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5.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6.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7.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theme/theme8.xml" ContentType="application/vnd.openxmlformats-officedocument.theme+xml"/>
  <Override PartName="/ppt/tags/tag3.xml" ContentType="application/vnd.openxmlformats-officedocument.presentationml.tags+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9.xml" ContentType="application/vnd.openxmlformats-officedocument.theme+xml"/>
  <Override PartName="/ppt/tags/tag4.xml" ContentType="application/vnd.openxmlformats-officedocument.presentationml.tags+xml"/>
  <Override PartName="/ppt/tags/tag5.xml" ContentType="application/vnd.openxmlformats-officedocument.presentationml.tags+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10.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2.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30C_B80E5E9B.xml" ContentType="application/vnd.ms-powerpoint.comments+xml"/>
  <Override PartName="/ppt/notesSlides/notesSlide23.xml" ContentType="application/vnd.openxmlformats-officedocument.presentationml.notesSlide+xml"/>
  <Override PartName="/ppt/comments/modernComment_7FFFD0C5_50B769BF.xml" ContentType="application/vnd.ms-powerpoint.comments+xml"/>
  <Override PartName="/ppt/notesSlides/notesSlide24.xml" ContentType="application/vnd.openxmlformats-officedocument.presentationml.notesSlide+xml"/>
  <Override PartName="/ppt/comments/modernComment_7FFFCF1E_2BDF80C6.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1" r:id="rId5"/>
    <p:sldMasterId id="2147483704" r:id="rId6"/>
    <p:sldMasterId id="2147483725" r:id="rId7"/>
    <p:sldMasterId id="2147483764" r:id="rId8"/>
    <p:sldMasterId id="2147483925" r:id="rId9"/>
    <p:sldMasterId id="2147483986" r:id="rId10"/>
    <p:sldMasterId id="2147484006" r:id="rId11"/>
    <p:sldMasterId id="2147484030" r:id="rId12"/>
    <p:sldMasterId id="2147484073" r:id="rId13"/>
  </p:sldMasterIdLst>
  <p:notesMasterIdLst>
    <p:notesMasterId r:id="rId83"/>
  </p:notesMasterIdLst>
  <p:sldIdLst>
    <p:sldId id="2147471093" r:id="rId14"/>
    <p:sldId id="2147471513" r:id="rId15"/>
    <p:sldId id="2147471516" r:id="rId16"/>
    <p:sldId id="2147471511" r:id="rId17"/>
    <p:sldId id="2147471536" r:id="rId18"/>
    <p:sldId id="510" r:id="rId19"/>
    <p:sldId id="2147471106" r:id="rId20"/>
    <p:sldId id="2147471539" r:id="rId21"/>
    <p:sldId id="2147471476" r:id="rId22"/>
    <p:sldId id="690" r:id="rId23"/>
    <p:sldId id="2147471586" r:id="rId24"/>
    <p:sldId id="755" r:id="rId25"/>
    <p:sldId id="2147471591" r:id="rId26"/>
    <p:sldId id="785" r:id="rId27"/>
    <p:sldId id="779" r:id="rId28"/>
    <p:sldId id="2147471587" r:id="rId29"/>
    <p:sldId id="2147471599" r:id="rId30"/>
    <p:sldId id="2147471596" r:id="rId31"/>
    <p:sldId id="2147471399" r:id="rId32"/>
    <p:sldId id="457" r:id="rId33"/>
    <p:sldId id="2147471575" r:id="rId34"/>
    <p:sldId id="2147471583" r:id="rId35"/>
    <p:sldId id="2147471577" r:id="rId36"/>
    <p:sldId id="2147471139" r:id="rId37"/>
    <p:sldId id="2147471595" r:id="rId38"/>
    <p:sldId id="2147471574" r:id="rId39"/>
    <p:sldId id="2147471579" r:id="rId40"/>
    <p:sldId id="2147471578" r:id="rId41"/>
    <p:sldId id="2147471580" r:id="rId42"/>
    <p:sldId id="2147471581" r:id="rId43"/>
    <p:sldId id="2147471582" r:id="rId44"/>
    <p:sldId id="2147471588" r:id="rId45"/>
    <p:sldId id="2147471138" r:id="rId46"/>
    <p:sldId id="2147471141" r:id="rId47"/>
    <p:sldId id="2147471142" r:id="rId48"/>
    <p:sldId id="2147471598" r:id="rId49"/>
    <p:sldId id="2147471143" r:id="rId50"/>
    <p:sldId id="2147471144" r:id="rId51"/>
    <p:sldId id="2147471585" r:id="rId52"/>
    <p:sldId id="2147471406" r:id="rId53"/>
    <p:sldId id="2147471584" r:id="rId54"/>
    <p:sldId id="2147471597" r:id="rId55"/>
    <p:sldId id="2147471409" r:id="rId56"/>
    <p:sldId id="2147471408" r:id="rId57"/>
    <p:sldId id="2147471592" r:id="rId58"/>
    <p:sldId id="2147471135" r:id="rId59"/>
    <p:sldId id="2147471593" r:id="rId60"/>
    <p:sldId id="750" r:id="rId61"/>
    <p:sldId id="2147471589" r:id="rId62"/>
    <p:sldId id="2147471594" r:id="rId63"/>
    <p:sldId id="2147471590" r:id="rId64"/>
    <p:sldId id="2147471556" r:id="rId65"/>
    <p:sldId id="2147469150" r:id="rId66"/>
    <p:sldId id="2147470784" r:id="rId67"/>
    <p:sldId id="2830" r:id="rId68"/>
    <p:sldId id="2147470785" r:id="rId69"/>
    <p:sldId id="2147470786" r:id="rId70"/>
    <p:sldId id="492" r:id="rId71"/>
    <p:sldId id="2147471085" r:id="rId72"/>
    <p:sldId id="2147471397" r:id="rId73"/>
    <p:sldId id="2147471396" r:id="rId74"/>
    <p:sldId id="2147471092" r:id="rId75"/>
    <p:sldId id="288" r:id="rId76"/>
    <p:sldId id="2147471132" r:id="rId77"/>
    <p:sldId id="780" r:id="rId78"/>
    <p:sldId id="2147471140" r:id="rId79"/>
    <p:sldId id="2147471557" r:id="rId80"/>
    <p:sldId id="2147471133" r:id="rId81"/>
    <p:sldId id="2147471134"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EED5FEB-A98F-4278-9496-DEA3EDADBE11}">
          <p14:sldIdLst>
            <p14:sldId id="2147471093"/>
            <p14:sldId id="2147471513"/>
          </p14:sldIdLst>
        </p14:section>
        <p14:section name="Agenda &amp; Introductions" id="{DCA9C4B9-DEB8-4951-9FE9-5952617AB8E3}">
          <p14:sldIdLst>
            <p14:sldId id="2147471516"/>
            <p14:sldId id="2147471511"/>
            <p14:sldId id="2147471536"/>
            <p14:sldId id="510"/>
            <p14:sldId id="2147471106"/>
            <p14:sldId id="2147471539"/>
            <p14:sldId id="2147471476"/>
            <p14:sldId id="690"/>
            <p14:sldId id="2147471586"/>
            <p14:sldId id="755"/>
          </p14:sldIdLst>
        </p14:section>
        <p14:section name="L3 Topic #1 Deep Dive" id="{210D9467-20C3-4E57-83F6-C3AA88DB7F6C}">
          <p14:sldIdLst>
            <p14:sldId id="2147471591"/>
            <p14:sldId id="785"/>
            <p14:sldId id="779"/>
            <p14:sldId id="2147471587"/>
            <p14:sldId id="2147471599"/>
            <p14:sldId id="2147471596"/>
            <p14:sldId id="2147471399"/>
            <p14:sldId id="457"/>
            <p14:sldId id="2147471575"/>
            <p14:sldId id="2147471583"/>
            <p14:sldId id="2147471577"/>
            <p14:sldId id="2147471139"/>
            <p14:sldId id="2147471595"/>
            <p14:sldId id="2147471574"/>
            <p14:sldId id="2147471579"/>
            <p14:sldId id="2147471578"/>
            <p14:sldId id="2147471580"/>
            <p14:sldId id="2147471581"/>
            <p14:sldId id="2147471582"/>
            <p14:sldId id="2147471588"/>
            <p14:sldId id="2147471138"/>
            <p14:sldId id="2147471141"/>
            <p14:sldId id="2147471142"/>
            <p14:sldId id="2147471598"/>
            <p14:sldId id="2147471143"/>
            <p14:sldId id="2147471144"/>
            <p14:sldId id="2147471585"/>
            <p14:sldId id="2147471406"/>
            <p14:sldId id="2147471584"/>
            <p14:sldId id="2147471597"/>
            <p14:sldId id="2147471409"/>
            <p14:sldId id="2147471408"/>
            <p14:sldId id="2147471592"/>
            <p14:sldId id="2147471135"/>
          </p14:sldIdLst>
        </p14:section>
        <p14:section name="RICEW Discussion" id="{57CD15C7-00C4-4EE2-A856-236086A398D9}">
          <p14:sldIdLst>
            <p14:sldId id="2147471593"/>
            <p14:sldId id="750"/>
            <p14:sldId id="2147471589"/>
            <p14:sldId id="2147471594"/>
            <p14:sldId id="2147471590"/>
          </p14:sldIdLst>
        </p14:section>
        <p14:section name="Appendix" id="{151CF700-8D04-478A-AE25-2939A5FE6009}">
          <p14:sldIdLst>
            <p14:sldId id="2147471556"/>
            <p14:sldId id="2147469150"/>
            <p14:sldId id="2147470784"/>
            <p14:sldId id="2830"/>
            <p14:sldId id="2147470785"/>
            <p14:sldId id="2147470786"/>
            <p14:sldId id="492"/>
            <p14:sldId id="2147471085"/>
            <p14:sldId id="2147471397"/>
            <p14:sldId id="2147471396"/>
            <p14:sldId id="2147471092"/>
            <p14:sldId id="288"/>
            <p14:sldId id="2147471132"/>
            <p14:sldId id="780"/>
            <p14:sldId id="2147471140"/>
            <p14:sldId id="2147471557"/>
            <p14:sldId id="2147471133"/>
            <p14:sldId id="214747113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663FE13-A110-62DD-F077-985DB61BE75E}" name="Gudikandula, Swetha" initials="GS" userId="S::sgudikandula@deloitte.com::82e250fd-9d05-4778-8575-614dc0eea392" providerId="AD"/>
  <p188:author id="{995E892A-AD36-631D-5708-E7FDBFF11898}" name="Menon, Srikesh" initials="MS" userId="S::srikmenon@deloitte.com::e2580bbd-6605-4668-beb2-15d2cd195a16" providerId="AD"/>
  <p188:author id="{C2E6E753-223B-357E-70A0-E0AF054B4BBE}" name="Tikkiwal, Ayushi" initials="TA" userId="S::atikkiwal@deloitte.com::5e71a90c-1d23-4b77-b0fd-0cf44c5e3d99" providerId="AD"/>
  <p188:author id="{C42A7657-3949-B344-4648-0FB13E7903B7}" name="Sahoo, Sangram" initials="SS" userId="S::sangsahoo@deloitte.com::5507871b-51a5-4ffc-80d5-1254b13e636f" providerId="AD"/>
  <p188:author id="{2B01A361-FA6B-DCED-3E4A-30D007F82C5E}" name="Leahy, Kyle" initials="LK" userId="S::kleahy@deloitte.com::c31f232d-ede8-473d-829a-0902a5990426" providerId="AD"/>
  <p188:author id="{3D4915BF-1A74-40B6-3BD4-5747D35C109F}" name="Klissarova, Yoanna" initials="KY" userId="S::yoklissarova@deloitte.com::400e036d-7a34-4311-a7b1-81bfdaec7052"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ahoo, Sangram" initials="SS" lastIdx="4" clrIdx="0">
    <p:extLst>
      <p:ext uri="{19B8F6BF-5375-455C-9EA6-DF929625EA0E}">
        <p15:presenceInfo xmlns:p15="http://schemas.microsoft.com/office/powerpoint/2012/main" userId="S::sangsahoo@deloitte.com::5507871b-51a5-4ffc-80d5-1254b13e636f" providerId="AD"/>
      </p:ext>
    </p:extLst>
  </p:cmAuthor>
  <p:cmAuthor id="2" name="Leahy, Kyle" initials="LK" lastIdx="4" clrIdx="1">
    <p:extLst>
      <p:ext uri="{19B8F6BF-5375-455C-9EA6-DF929625EA0E}">
        <p15:presenceInfo xmlns:p15="http://schemas.microsoft.com/office/powerpoint/2012/main" userId="S::kleahy@deloitte.com::c31f232d-ede8-473d-829a-0902a599042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FF9900"/>
    <a:srgbClr val="596374"/>
    <a:srgbClr val="D8D8D8"/>
    <a:srgbClr val="394951"/>
    <a:srgbClr val="30414A"/>
    <a:srgbClr val="75787B"/>
    <a:srgbClr val="F7AC8D"/>
    <a:srgbClr val="86BC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8A68DE1-5157-9CC0-D5FE-FA59585D30B2}" v="2" dt="2024-05-23T02:37:05.454"/>
  </p1510:revLst>
</p1510:revInfo>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39" autoAdjust="0"/>
    <p:restoredTop sz="93372" autoAdjust="0"/>
  </p:normalViewPr>
  <p:slideViewPr>
    <p:cSldViewPr snapToGrid="0">
      <p:cViewPr varScale="1">
        <p:scale>
          <a:sx n="62" d="100"/>
          <a:sy n="62" d="100"/>
        </p:scale>
        <p:origin x="788" y="48"/>
      </p:cViewPr>
      <p:guideLst/>
    </p:cSldViewPr>
  </p:slideViewPr>
  <p:notesTextViewPr>
    <p:cViewPr>
      <p:scale>
        <a:sx n="1" d="1"/>
        <a:sy n="1" d="1"/>
      </p:scale>
      <p:origin x="0" y="0"/>
    </p:cViewPr>
  </p:notesTextViewPr>
  <p:notesViewPr>
    <p:cSldViewPr snapToGrid="0">
      <p:cViewPr varScale="1">
        <p:scale>
          <a:sx n="51" d="100"/>
          <a:sy n="51" d="100"/>
        </p:scale>
        <p:origin x="2692" y="2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commentAuthors" Target="commentAuthors.xml"/><Relationship Id="rId89" Type="http://schemas.microsoft.com/office/2016/11/relationships/changesInfo" Target="changesInfos/changesInfo1.xml"/><Relationship Id="rId16" Type="http://schemas.openxmlformats.org/officeDocument/2006/relationships/slide" Target="slides/slide3.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5" Type="http://schemas.openxmlformats.org/officeDocument/2006/relationships/slideMaster" Target="slideMasters/slideMaster2.xml"/><Relationship Id="rId90" Type="http://schemas.microsoft.com/office/2015/10/relationships/revisionInfo" Target="revisionInfo.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slide" Target="slides/slide43.xml"/><Relationship Id="rId64" Type="http://schemas.openxmlformats.org/officeDocument/2006/relationships/slide" Target="slides/slide51.xml"/><Relationship Id="rId69" Type="http://schemas.openxmlformats.org/officeDocument/2006/relationships/slide" Target="slides/slide56.xml"/><Relationship Id="rId77" Type="http://schemas.openxmlformats.org/officeDocument/2006/relationships/slide" Target="slides/slide64.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notesMaster" Target="notesMasters/notesMaster1.xml"/><Relationship Id="rId88" Type="http://schemas.openxmlformats.org/officeDocument/2006/relationships/tableStyles" Target="tableStyles.xml"/><Relationship Id="rId9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7" Type="http://schemas.openxmlformats.org/officeDocument/2006/relationships/slideMaster" Target="slideMasters/slideMaster4.xml"/><Relationship Id="rId71" Type="http://schemas.openxmlformats.org/officeDocument/2006/relationships/slide" Target="slides/slide58.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theme" Target="theme/theme1.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dikandula, Swetha" userId="82e250fd-9d05-4778-8575-614dc0eea392" providerId="ADAL" clId="{2C704987-D2F2-4CE5-A626-AD7426CA5ADF}"/>
    <pc:docChg chg="undo custSel addSld delSld modSld sldOrd modMainMaster modSection">
      <pc:chgData name="Gudikandula, Swetha" userId="82e250fd-9d05-4778-8575-614dc0eea392" providerId="ADAL" clId="{2C704987-D2F2-4CE5-A626-AD7426CA5ADF}" dt="2022-10-19T13:27:33.228" v="38" actId="2696"/>
      <pc:docMkLst>
        <pc:docMk/>
      </pc:docMkLst>
      <pc:sldChg chg="del">
        <pc:chgData name="Gudikandula, Swetha" userId="82e250fd-9d05-4778-8575-614dc0eea392" providerId="ADAL" clId="{2C704987-D2F2-4CE5-A626-AD7426CA5ADF}" dt="2022-10-19T13:16:54.738" v="8" actId="2696"/>
        <pc:sldMkLst>
          <pc:docMk/>
          <pc:sldMk cId="4166135432" sldId="2147471091"/>
        </pc:sldMkLst>
      </pc:sldChg>
      <pc:sldChg chg="modSp mod">
        <pc:chgData name="Gudikandula, Swetha" userId="82e250fd-9d05-4778-8575-614dc0eea392" providerId="ADAL" clId="{2C704987-D2F2-4CE5-A626-AD7426CA5ADF}" dt="2022-10-19T08:16:00.674" v="3" actId="207"/>
        <pc:sldMkLst>
          <pc:docMk/>
          <pc:sldMk cId="21781670" sldId="2147471401"/>
        </pc:sldMkLst>
        <pc:spChg chg="mod">
          <ac:chgData name="Gudikandula, Swetha" userId="82e250fd-9d05-4778-8575-614dc0eea392" providerId="ADAL" clId="{2C704987-D2F2-4CE5-A626-AD7426CA5ADF}" dt="2022-10-19T08:16:00.674" v="3" actId="207"/>
          <ac:spMkLst>
            <pc:docMk/>
            <pc:sldMk cId="21781670" sldId="2147471401"/>
            <ac:spMk id="3" creationId="{83827418-2AB9-473F-BC79-E119D44DA04A}"/>
          </ac:spMkLst>
        </pc:spChg>
      </pc:sldChg>
      <pc:sldChg chg="modSp mod">
        <pc:chgData name="Gudikandula, Swetha" userId="82e250fd-9d05-4778-8575-614dc0eea392" providerId="ADAL" clId="{2C704987-D2F2-4CE5-A626-AD7426CA5ADF}" dt="2022-10-19T08:16:08.542" v="4" actId="207"/>
        <pc:sldMkLst>
          <pc:docMk/>
          <pc:sldMk cId="3899660718" sldId="2147471402"/>
        </pc:sldMkLst>
        <pc:spChg chg="mod">
          <ac:chgData name="Gudikandula, Swetha" userId="82e250fd-9d05-4778-8575-614dc0eea392" providerId="ADAL" clId="{2C704987-D2F2-4CE5-A626-AD7426CA5ADF}" dt="2022-10-19T08:16:08.542" v="4" actId="207"/>
          <ac:spMkLst>
            <pc:docMk/>
            <pc:sldMk cId="3899660718" sldId="2147471402"/>
            <ac:spMk id="3" creationId="{83827418-2AB9-473F-BC79-E119D44DA04A}"/>
          </ac:spMkLst>
        </pc:spChg>
      </pc:sldChg>
      <pc:sldChg chg="modSp mod">
        <pc:chgData name="Gudikandula, Swetha" userId="82e250fd-9d05-4778-8575-614dc0eea392" providerId="ADAL" clId="{2C704987-D2F2-4CE5-A626-AD7426CA5ADF}" dt="2022-10-19T08:16:22.170" v="5" actId="207"/>
        <pc:sldMkLst>
          <pc:docMk/>
          <pc:sldMk cId="1843056899" sldId="2147471411"/>
        </pc:sldMkLst>
        <pc:spChg chg="mod">
          <ac:chgData name="Gudikandula, Swetha" userId="82e250fd-9d05-4778-8575-614dc0eea392" providerId="ADAL" clId="{2C704987-D2F2-4CE5-A626-AD7426CA5ADF}" dt="2022-10-19T08:16:22.170" v="5" actId="207"/>
          <ac:spMkLst>
            <pc:docMk/>
            <pc:sldMk cId="1843056899" sldId="2147471411"/>
            <ac:spMk id="3" creationId="{83827418-2AB9-473F-BC79-E119D44DA04A}"/>
          </ac:spMkLst>
        </pc:spChg>
      </pc:sldChg>
      <pc:sldChg chg="modSp mod">
        <pc:chgData name="Gudikandula, Swetha" userId="82e250fd-9d05-4778-8575-614dc0eea392" providerId="ADAL" clId="{2C704987-D2F2-4CE5-A626-AD7426CA5ADF}" dt="2022-10-19T08:15:49.225" v="2" actId="207"/>
        <pc:sldMkLst>
          <pc:docMk/>
          <pc:sldMk cId="3416634187" sldId="2147471483"/>
        </pc:sldMkLst>
        <pc:spChg chg="mod">
          <ac:chgData name="Gudikandula, Swetha" userId="82e250fd-9d05-4778-8575-614dc0eea392" providerId="ADAL" clId="{2C704987-D2F2-4CE5-A626-AD7426CA5ADF}" dt="2022-10-19T08:15:49.225" v="2" actId="207"/>
          <ac:spMkLst>
            <pc:docMk/>
            <pc:sldMk cId="3416634187" sldId="2147471483"/>
            <ac:spMk id="3" creationId="{83827418-2AB9-473F-BC79-E119D44DA04A}"/>
          </ac:spMkLst>
        </pc:spChg>
      </pc:sldChg>
      <pc:sldChg chg="modSp mod">
        <pc:chgData name="Gudikandula, Swetha" userId="82e250fd-9d05-4778-8575-614dc0eea392" providerId="ADAL" clId="{2C704987-D2F2-4CE5-A626-AD7426CA5ADF}" dt="2022-10-19T08:15:29.488" v="0" actId="207"/>
        <pc:sldMkLst>
          <pc:docMk/>
          <pc:sldMk cId="2542089357" sldId="2147471516"/>
        </pc:sldMkLst>
        <pc:spChg chg="mod">
          <ac:chgData name="Gudikandula, Swetha" userId="82e250fd-9d05-4778-8575-614dc0eea392" providerId="ADAL" clId="{2C704987-D2F2-4CE5-A626-AD7426CA5ADF}" dt="2022-10-19T08:15:29.488" v="0" actId="207"/>
          <ac:spMkLst>
            <pc:docMk/>
            <pc:sldMk cId="2542089357" sldId="2147471516"/>
            <ac:spMk id="8" creationId="{3862C61C-8990-4424-B4CA-347B9B5C8F9E}"/>
          </ac:spMkLst>
        </pc:spChg>
      </pc:sldChg>
      <pc:sldChg chg="del">
        <pc:chgData name="Gudikandula, Swetha" userId="82e250fd-9d05-4778-8575-614dc0eea392" providerId="ADAL" clId="{2C704987-D2F2-4CE5-A626-AD7426CA5ADF}" dt="2022-10-19T13:25:57.141" v="25" actId="2696"/>
        <pc:sldMkLst>
          <pc:docMk/>
          <pc:sldMk cId="2250907568" sldId="2147471526"/>
        </pc:sldMkLst>
      </pc:sldChg>
      <pc:sldChg chg="del">
        <pc:chgData name="Gudikandula, Swetha" userId="82e250fd-9d05-4778-8575-614dc0eea392" providerId="ADAL" clId="{2C704987-D2F2-4CE5-A626-AD7426CA5ADF}" dt="2022-10-19T13:26:48.359" v="31" actId="2696"/>
        <pc:sldMkLst>
          <pc:docMk/>
          <pc:sldMk cId="65287502" sldId="2147471529"/>
        </pc:sldMkLst>
      </pc:sldChg>
      <pc:sldChg chg="del">
        <pc:chgData name="Gudikandula, Swetha" userId="82e250fd-9d05-4778-8575-614dc0eea392" providerId="ADAL" clId="{2C704987-D2F2-4CE5-A626-AD7426CA5ADF}" dt="2022-10-19T13:27:33.228" v="38" actId="2696"/>
        <pc:sldMkLst>
          <pc:docMk/>
          <pc:sldMk cId="3220576794" sldId="2147471530"/>
        </pc:sldMkLst>
      </pc:sldChg>
      <pc:sldChg chg="modSp mod">
        <pc:chgData name="Gudikandula, Swetha" userId="82e250fd-9d05-4778-8575-614dc0eea392" providerId="ADAL" clId="{2C704987-D2F2-4CE5-A626-AD7426CA5ADF}" dt="2022-10-19T08:15:38.649" v="1" actId="207"/>
        <pc:sldMkLst>
          <pc:docMk/>
          <pc:sldMk cId="2579490896" sldId="2147471539"/>
        </pc:sldMkLst>
        <pc:spChg chg="mod">
          <ac:chgData name="Gudikandula, Swetha" userId="82e250fd-9d05-4778-8575-614dc0eea392" providerId="ADAL" clId="{2C704987-D2F2-4CE5-A626-AD7426CA5ADF}" dt="2022-10-19T08:15:38.649" v="1" actId="207"/>
          <ac:spMkLst>
            <pc:docMk/>
            <pc:sldMk cId="2579490896" sldId="2147471539"/>
            <ac:spMk id="8" creationId="{3862C61C-8990-4424-B4CA-347B9B5C8F9E}"/>
          </ac:spMkLst>
        </pc:spChg>
      </pc:sldChg>
      <pc:sldChg chg="modSp mod">
        <pc:chgData name="Gudikandula, Swetha" userId="82e250fd-9d05-4778-8575-614dc0eea392" providerId="ADAL" clId="{2C704987-D2F2-4CE5-A626-AD7426CA5ADF}" dt="2022-10-19T08:16:30.748" v="6" actId="207"/>
        <pc:sldMkLst>
          <pc:docMk/>
          <pc:sldMk cId="991072313" sldId="2147471556"/>
        </pc:sldMkLst>
        <pc:spChg chg="mod">
          <ac:chgData name="Gudikandula, Swetha" userId="82e250fd-9d05-4778-8575-614dc0eea392" providerId="ADAL" clId="{2C704987-D2F2-4CE5-A626-AD7426CA5ADF}" dt="2022-10-19T08:16:30.748" v="6" actId="207"/>
          <ac:spMkLst>
            <pc:docMk/>
            <pc:sldMk cId="991072313" sldId="2147471556"/>
            <ac:spMk id="3" creationId="{83827418-2AB9-473F-BC79-E119D44DA04A}"/>
          </ac:spMkLst>
        </pc:spChg>
      </pc:sldChg>
      <pc:sldChg chg="add">
        <pc:chgData name="Gudikandula, Swetha" userId="82e250fd-9d05-4778-8575-614dc0eea392" providerId="ADAL" clId="{2C704987-D2F2-4CE5-A626-AD7426CA5ADF}" dt="2022-10-19T13:16:49.815" v="7"/>
        <pc:sldMkLst>
          <pc:docMk/>
          <pc:sldMk cId="3640191207" sldId="2147471569"/>
        </pc:sldMkLst>
      </pc:sldChg>
      <pc:sldChg chg="modSp add mod ord">
        <pc:chgData name="Gudikandula, Swetha" userId="82e250fd-9d05-4778-8575-614dc0eea392" providerId="ADAL" clId="{2C704987-D2F2-4CE5-A626-AD7426CA5ADF}" dt="2022-10-19T13:25:52.049" v="24"/>
        <pc:sldMkLst>
          <pc:docMk/>
          <pc:sldMk cId="136623073" sldId="2147471570"/>
        </pc:sldMkLst>
        <pc:spChg chg="mod">
          <ac:chgData name="Gudikandula, Swetha" userId="82e250fd-9d05-4778-8575-614dc0eea392" providerId="ADAL" clId="{2C704987-D2F2-4CE5-A626-AD7426CA5ADF}" dt="2022-10-19T13:25:40.171" v="23" actId="27636"/>
          <ac:spMkLst>
            <pc:docMk/>
            <pc:sldMk cId="136623073" sldId="2147471570"/>
            <ac:spMk id="3" creationId="{83827418-2AB9-473F-BC79-E119D44DA04A}"/>
          </ac:spMkLst>
        </pc:spChg>
        <pc:spChg chg="mod">
          <ac:chgData name="Gudikandula, Swetha" userId="82e250fd-9d05-4778-8575-614dc0eea392" providerId="ADAL" clId="{2C704987-D2F2-4CE5-A626-AD7426CA5ADF}" dt="2022-10-19T13:25:52.049" v="24"/>
          <ac:spMkLst>
            <pc:docMk/>
            <pc:sldMk cId="136623073" sldId="2147471570"/>
            <ac:spMk id="4" creationId="{141E19E7-2241-4E83-967E-FE1D64FD0F2F}"/>
          </ac:spMkLst>
        </pc:spChg>
      </pc:sldChg>
      <pc:sldChg chg="addSp delSp modSp add del mod ord">
        <pc:chgData name="Gudikandula, Swetha" userId="82e250fd-9d05-4778-8575-614dc0eea392" providerId="ADAL" clId="{2C704987-D2F2-4CE5-A626-AD7426CA5ADF}" dt="2022-10-19T13:23:36.287" v="18" actId="2696"/>
        <pc:sldMkLst>
          <pc:docMk/>
          <pc:sldMk cId="1250010870" sldId="2147471570"/>
        </pc:sldMkLst>
        <pc:spChg chg="mod">
          <ac:chgData name="Gudikandula, Swetha" userId="82e250fd-9d05-4778-8575-614dc0eea392" providerId="ADAL" clId="{2C704987-D2F2-4CE5-A626-AD7426CA5ADF}" dt="2022-10-19T13:22:38.947" v="15"/>
          <ac:spMkLst>
            <pc:docMk/>
            <pc:sldMk cId="1250010870" sldId="2147471570"/>
            <ac:spMk id="3" creationId="{83827418-2AB9-473F-BC79-E119D44DA04A}"/>
          </ac:spMkLst>
        </pc:spChg>
        <pc:spChg chg="add del">
          <ac:chgData name="Gudikandula, Swetha" userId="82e250fd-9d05-4778-8575-614dc0eea392" providerId="ADAL" clId="{2C704987-D2F2-4CE5-A626-AD7426CA5ADF}" dt="2022-10-19T13:22:59.098" v="17" actId="22"/>
          <ac:spMkLst>
            <pc:docMk/>
            <pc:sldMk cId="1250010870" sldId="2147471570"/>
            <ac:spMk id="4" creationId="{277F20FC-0B50-4416-94D8-1E8A9E32958C}"/>
          </ac:spMkLst>
        </pc:spChg>
      </pc:sldChg>
      <pc:sldChg chg="modSp add mod ord">
        <pc:chgData name="Gudikandula, Swetha" userId="82e250fd-9d05-4778-8575-614dc0eea392" providerId="ADAL" clId="{2C704987-D2F2-4CE5-A626-AD7426CA5ADF}" dt="2022-10-19T13:26:40.600" v="30"/>
        <pc:sldMkLst>
          <pc:docMk/>
          <pc:sldMk cId="3753671708" sldId="2147471571"/>
        </pc:sldMkLst>
        <pc:spChg chg="mod">
          <ac:chgData name="Gudikandula, Swetha" userId="82e250fd-9d05-4778-8575-614dc0eea392" providerId="ADAL" clId="{2C704987-D2F2-4CE5-A626-AD7426CA5ADF}" dt="2022-10-19T13:26:21.118" v="29"/>
          <ac:spMkLst>
            <pc:docMk/>
            <pc:sldMk cId="3753671708" sldId="2147471571"/>
            <ac:spMk id="3" creationId="{83827418-2AB9-473F-BC79-E119D44DA04A}"/>
          </ac:spMkLst>
        </pc:spChg>
        <pc:spChg chg="mod">
          <ac:chgData name="Gudikandula, Swetha" userId="82e250fd-9d05-4778-8575-614dc0eea392" providerId="ADAL" clId="{2C704987-D2F2-4CE5-A626-AD7426CA5ADF}" dt="2022-10-19T13:26:40.600" v="30"/>
          <ac:spMkLst>
            <pc:docMk/>
            <pc:sldMk cId="3753671708" sldId="2147471571"/>
            <ac:spMk id="4" creationId="{141E19E7-2241-4E83-967E-FE1D64FD0F2F}"/>
          </ac:spMkLst>
        </pc:spChg>
      </pc:sldChg>
      <pc:sldChg chg="modSp add mod ord">
        <pc:chgData name="Gudikandula, Swetha" userId="82e250fd-9d05-4778-8575-614dc0eea392" providerId="ADAL" clId="{2C704987-D2F2-4CE5-A626-AD7426CA5ADF}" dt="2022-10-19T13:27:28.637" v="37"/>
        <pc:sldMkLst>
          <pc:docMk/>
          <pc:sldMk cId="508732510" sldId="2147471572"/>
        </pc:sldMkLst>
        <pc:spChg chg="mod">
          <ac:chgData name="Gudikandula, Swetha" userId="82e250fd-9d05-4778-8575-614dc0eea392" providerId="ADAL" clId="{2C704987-D2F2-4CE5-A626-AD7426CA5ADF}" dt="2022-10-19T13:27:17.856" v="36" actId="14100"/>
          <ac:spMkLst>
            <pc:docMk/>
            <pc:sldMk cId="508732510" sldId="2147471572"/>
            <ac:spMk id="3" creationId="{83827418-2AB9-473F-BC79-E119D44DA04A}"/>
          </ac:spMkLst>
        </pc:spChg>
        <pc:spChg chg="mod">
          <ac:chgData name="Gudikandula, Swetha" userId="82e250fd-9d05-4778-8575-614dc0eea392" providerId="ADAL" clId="{2C704987-D2F2-4CE5-A626-AD7426CA5ADF}" dt="2022-10-19T13:27:28.637" v="37"/>
          <ac:spMkLst>
            <pc:docMk/>
            <pc:sldMk cId="508732510" sldId="2147471572"/>
            <ac:spMk id="4" creationId="{141E19E7-2241-4E83-967E-FE1D64FD0F2F}"/>
          </ac:spMkLst>
        </pc:spChg>
      </pc:sldChg>
      <pc:sldMasterChg chg="delSp modSp mod">
        <pc:chgData name="Gudikandula, Swetha" userId="82e250fd-9d05-4778-8575-614dc0eea392" providerId="ADAL" clId="{2C704987-D2F2-4CE5-A626-AD7426CA5ADF}" dt="2022-10-19T13:20:41.821" v="11" actId="478"/>
        <pc:sldMasterMkLst>
          <pc:docMk/>
          <pc:sldMasterMk cId="39394874" sldId="2147483648"/>
        </pc:sldMasterMkLst>
        <pc:spChg chg="del">
          <ac:chgData name="Gudikandula, Swetha" userId="82e250fd-9d05-4778-8575-614dc0eea392" providerId="ADAL" clId="{2C704987-D2F2-4CE5-A626-AD7426CA5ADF}" dt="2022-10-19T13:20:36.316" v="10" actId="478"/>
          <ac:spMkLst>
            <pc:docMk/>
            <pc:sldMasterMk cId="39394874" sldId="2147483648"/>
            <ac:spMk id="4" creationId="{5E02FFA6-4537-4F43-8C97-67BFAF7A2C74}"/>
          </ac:spMkLst>
        </pc:spChg>
        <pc:spChg chg="del">
          <ac:chgData name="Gudikandula, Swetha" userId="82e250fd-9d05-4778-8575-614dc0eea392" providerId="ADAL" clId="{2C704987-D2F2-4CE5-A626-AD7426CA5ADF}" dt="2022-10-19T13:20:41.821" v="11" actId="478"/>
          <ac:spMkLst>
            <pc:docMk/>
            <pc:sldMasterMk cId="39394874" sldId="2147483648"/>
            <ac:spMk id="5" creationId="{C88788D6-1C76-419B-B560-5A95879ECF20}"/>
          </ac:spMkLst>
        </pc:spChg>
        <pc:spChg chg="mod">
          <ac:chgData name="Gudikandula, Swetha" userId="82e250fd-9d05-4778-8575-614dc0eea392" providerId="ADAL" clId="{2C704987-D2F2-4CE5-A626-AD7426CA5ADF}" dt="2022-10-19T13:20:27.808" v="9" actId="20577"/>
          <ac:spMkLst>
            <pc:docMk/>
            <pc:sldMasterMk cId="39394874" sldId="2147483648"/>
            <ac:spMk id="7" creationId="{C8230655-749E-41A9-8F19-3108DEEAA67C}"/>
          </ac:spMkLst>
        </pc:spChg>
      </pc:sldMasterChg>
    </pc:docChg>
  </pc:docChgLst>
  <pc:docChgLst>
    <pc:chgData name="Mishra, Jyotsna" userId="92b46ddc-b24d-495d-9387-d0f4c7fd0d54" providerId="ADAL" clId="{CE4DEA99-6C84-46D5-ACCF-93C999C60FF8}"/>
    <pc:docChg chg="undo custSel modSld">
      <pc:chgData name="Mishra, Jyotsna" userId="92b46ddc-b24d-495d-9387-d0f4c7fd0d54" providerId="ADAL" clId="{CE4DEA99-6C84-46D5-ACCF-93C999C60FF8}" dt="2022-11-09T14:56:07.493" v="30" actId="20577"/>
      <pc:docMkLst>
        <pc:docMk/>
      </pc:docMkLst>
      <pc:sldChg chg="modSp mod modNotesTx">
        <pc:chgData name="Mishra, Jyotsna" userId="92b46ddc-b24d-495d-9387-d0f4c7fd0d54" providerId="ADAL" clId="{CE4DEA99-6C84-46D5-ACCF-93C999C60FF8}" dt="2022-11-09T14:33:38.473" v="12"/>
        <pc:sldMkLst>
          <pc:docMk/>
          <pc:sldMk cId="1596501237" sldId="2147471138"/>
        </pc:sldMkLst>
        <pc:spChg chg="mod">
          <ac:chgData name="Mishra, Jyotsna" userId="92b46ddc-b24d-495d-9387-d0f4c7fd0d54" providerId="ADAL" clId="{CE4DEA99-6C84-46D5-ACCF-93C999C60FF8}" dt="2022-11-09T14:33:35.881" v="11" actId="5793"/>
          <ac:spMkLst>
            <pc:docMk/>
            <pc:sldMk cId="1596501237" sldId="2147471138"/>
            <ac:spMk id="5" creationId="{EDE49063-369E-40C7-A2D0-6E24CE40A943}"/>
          </ac:spMkLst>
        </pc:spChg>
        <pc:graphicFrameChg chg="mod">
          <ac:chgData name="Mishra, Jyotsna" userId="92b46ddc-b24d-495d-9387-d0f4c7fd0d54" providerId="ADAL" clId="{CE4DEA99-6C84-46D5-ACCF-93C999C60FF8}" dt="2022-11-09T14:32:54.919" v="8" actId="1076"/>
          <ac:graphicFrameMkLst>
            <pc:docMk/>
            <pc:sldMk cId="1596501237" sldId="2147471138"/>
            <ac:graphicFrameMk id="6" creationId="{C40B4019-AABD-4C7F-B7B7-6977481FAC0D}"/>
          </ac:graphicFrameMkLst>
        </pc:graphicFrameChg>
      </pc:sldChg>
      <pc:sldChg chg="addSp delSp modSp mod">
        <pc:chgData name="Mishra, Jyotsna" userId="92b46ddc-b24d-495d-9387-d0f4c7fd0d54" providerId="ADAL" clId="{CE4DEA99-6C84-46D5-ACCF-93C999C60FF8}" dt="2022-11-09T14:35:24.556" v="28" actId="1076"/>
        <pc:sldMkLst>
          <pc:docMk/>
          <pc:sldMk cId="4006625820" sldId="2147471141"/>
        </pc:sldMkLst>
        <pc:spChg chg="add del mod">
          <ac:chgData name="Mishra, Jyotsna" userId="92b46ddc-b24d-495d-9387-d0f4c7fd0d54" providerId="ADAL" clId="{CE4DEA99-6C84-46D5-ACCF-93C999C60FF8}" dt="2022-11-09T14:35:19.630" v="27" actId="20577"/>
          <ac:spMkLst>
            <pc:docMk/>
            <pc:sldMk cId="4006625820" sldId="2147471141"/>
            <ac:spMk id="5" creationId="{EDE49063-369E-40C7-A2D0-6E24CE40A943}"/>
          </ac:spMkLst>
        </pc:spChg>
        <pc:graphicFrameChg chg="mod">
          <ac:chgData name="Mishra, Jyotsna" userId="92b46ddc-b24d-495d-9387-d0f4c7fd0d54" providerId="ADAL" clId="{CE4DEA99-6C84-46D5-ACCF-93C999C60FF8}" dt="2022-11-09T14:35:24.556" v="28" actId="1076"/>
          <ac:graphicFrameMkLst>
            <pc:docMk/>
            <pc:sldMk cId="4006625820" sldId="2147471141"/>
            <ac:graphicFrameMk id="4" creationId="{1F2D5E9B-0E68-4274-AE86-4D89C246A751}"/>
          </ac:graphicFrameMkLst>
        </pc:graphicFrameChg>
        <pc:picChg chg="add del">
          <ac:chgData name="Mishra, Jyotsna" userId="92b46ddc-b24d-495d-9387-d0f4c7fd0d54" providerId="ADAL" clId="{CE4DEA99-6C84-46D5-ACCF-93C999C60FF8}" dt="2022-11-09T14:35:06.157" v="15" actId="21"/>
          <ac:picMkLst>
            <pc:docMk/>
            <pc:sldMk cId="4006625820" sldId="2147471141"/>
            <ac:picMk id="9" creationId="{F9C5D11D-67B0-43C4-942F-393DAF1F54A7}"/>
          </ac:picMkLst>
        </pc:picChg>
        <pc:picChg chg="add del mod">
          <ac:chgData name="Mishra, Jyotsna" userId="92b46ddc-b24d-495d-9387-d0f4c7fd0d54" providerId="ADAL" clId="{CE4DEA99-6C84-46D5-ACCF-93C999C60FF8}" dt="2022-11-09T14:35:11.085" v="17" actId="478"/>
          <ac:picMkLst>
            <pc:docMk/>
            <pc:sldMk cId="4006625820" sldId="2147471141"/>
            <ac:picMk id="14" creationId="{03A09854-DE6C-486B-9DD2-4AF303F02BBC}"/>
          </ac:picMkLst>
        </pc:picChg>
      </pc:sldChg>
      <pc:sldChg chg="modSp mod">
        <pc:chgData name="Mishra, Jyotsna" userId="92b46ddc-b24d-495d-9387-d0f4c7fd0d54" providerId="ADAL" clId="{CE4DEA99-6C84-46D5-ACCF-93C999C60FF8}" dt="2022-11-09T14:56:07.493" v="30" actId="20577"/>
        <pc:sldMkLst>
          <pc:docMk/>
          <pc:sldMk cId="2638042457" sldId="2147471586"/>
        </pc:sldMkLst>
        <pc:graphicFrameChg chg="mod modGraphic">
          <ac:chgData name="Mishra, Jyotsna" userId="92b46ddc-b24d-495d-9387-d0f4c7fd0d54" providerId="ADAL" clId="{CE4DEA99-6C84-46D5-ACCF-93C999C60FF8}" dt="2022-11-09T14:56:07.493" v="30" actId="20577"/>
          <ac:graphicFrameMkLst>
            <pc:docMk/>
            <pc:sldMk cId="2638042457" sldId="2147471586"/>
            <ac:graphicFrameMk id="19" creationId="{54AE89B2-7907-414A-A412-FAAD2A181815}"/>
          </ac:graphicFrameMkLst>
        </pc:graphicFrameChg>
      </pc:sldChg>
    </pc:docChg>
  </pc:docChgLst>
  <pc:docChgLst>
    <pc:chgData name="Klissarova, Yoanna" userId="400e036d-7a34-4311-a7b1-81bfdaec7052" providerId="ADAL" clId="{2D497D6A-0158-4FE4-9490-AE9E8BBF682C}"/>
    <pc:docChg chg="">
      <pc:chgData name="Klissarova, Yoanna" userId="400e036d-7a34-4311-a7b1-81bfdaec7052" providerId="ADAL" clId="{2D497D6A-0158-4FE4-9490-AE9E8BBF682C}" dt="2022-11-05T23:48:48.183" v="0"/>
      <pc:docMkLst>
        <pc:docMk/>
      </pc:docMkLst>
      <pc:sldChg chg="addCm">
        <pc:chgData name="Klissarova, Yoanna" userId="400e036d-7a34-4311-a7b1-81bfdaec7052" providerId="ADAL" clId="{2D497D6A-0158-4FE4-9490-AE9E8BBF682C}" dt="2022-11-05T23:48:48.183" v="0"/>
        <pc:sldMkLst>
          <pc:docMk/>
          <pc:sldMk cId="992337702" sldId="2147471399"/>
        </pc:sldMkLst>
      </pc:sldChg>
    </pc:docChg>
  </pc:docChgLst>
  <pc:docChgLst>
    <pc:chgData name="Sahoo, Sangram" userId="5507871b-51a5-4ffc-80d5-1254b13e636f" providerId="ADAL" clId="{91DF5651-D975-4953-BF31-B76F7C0E466D}"/>
    <pc:docChg chg="undo custSel addSld modSld modSection">
      <pc:chgData name="Sahoo, Sangram" userId="5507871b-51a5-4ffc-80d5-1254b13e636f" providerId="ADAL" clId="{91DF5651-D975-4953-BF31-B76F7C0E466D}" dt="2022-11-01T20:31:48.951" v="178"/>
      <pc:docMkLst>
        <pc:docMk/>
      </pc:docMkLst>
      <pc:sldChg chg="addCm">
        <pc:chgData name="Sahoo, Sangram" userId="5507871b-51a5-4ffc-80d5-1254b13e636f" providerId="ADAL" clId="{91DF5651-D975-4953-BF31-B76F7C0E466D}" dt="2022-10-30T03:25:22.980" v="9"/>
        <pc:sldMkLst>
          <pc:docMk/>
          <pc:sldMk cId="2557335315" sldId="690"/>
        </pc:sldMkLst>
      </pc:sldChg>
      <pc:sldChg chg="addCm modCm">
        <pc:chgData name="Sahoo, Sangram" userId="5507871b-51a5-4ffc-80d5-1254b13e636f" providerId="ADAL" clId="{91DF5651-D975-4953-BF31-B76F7C0E466D}" dt="2022-11-01T20:19:53.657" v="162"/>
        <pc:sldMkLst>
          <pc:docMk/>
          <pc:sldMk cId="972271654" sldId="712"/>
        </pc:sldMkLst>
      </pc:sldChg>
      <pc:sldChg chg="addCm modCm">
        <pc:chgData name="Sahoo, Sangram" userId="5507871b-51a5-4ffc-80d5-1254b13e636f" providerId="ADAL" clId="{91DF5651-D975-4953-BF31-B76F7C0E466D}" dt="2022-11-01T20:22:18.624" v="164"/>
        <pc:sldMkLst>
          <pc:docMk/>
          <pc:sldMk cId="137926" sldId="779"/>
        </pc:sldMkLst>
      </pc:sldChg>
      <pc:sldChg chg="addCm modCm">
        <pc:chgData name="Sahoo, Sangram" userId="5507871b-51a5-4ffc-80d5-1254b13e636f" providerId="ADAL" clId="{91DF5651-D975-4953-BF31-B76F7C0E466D}" dt="2022-10-30T03:32:50.223" v="16"/>
        <pc:sldMkLst>
          <pc:docMk/>
          <pc:sldMk cId="3087949467" sldId="780"/>
        </pc:sldMkLst>
      </pc:sldChg>
      <pc:sldChg chg="addCm">
        <pc:chgData name="Sahoo, Sangram" userId="5507871b-51a5-4ffc-80d5-1254b13e636f" providerId="ADAL" clId="{91DF5651-D975-4953-BF31-B76F7C0E466D}" dt="2022-10-30T03:43:01.838" v="159"/>
        <pc:sldMkLst>
          <pc:docMk/>
          <pc:sldMk cId="2711071840" sldId="2147471093"/>
        </pc:sldMkLst>
      </pc:sldChg>
      <pc:sldChg chg="addCm">
        <pc:chgData name="Sahoo, Sangram" userId="5507871b-51a5-4ffc-80d5-1254b13e636f" providerId="ADAL" clId="{91DF5651-D975-4953-BF31-B76F7C0E466D}" dt="2022-10-30T03:37:57.902" v="157"/>
        <pc:sldMkLst>
          <pc:docMk/>
          <pc:sldMk cId="736067782" sldId="2147471134"/>
        </pc:sldMkLst>
      </pc:sldChg>
      <pc:sldChg chg="addCm">
        <pc:chgData name="Sahoo, Sangram" userId="5507871b-51a5-4ffc-80d5-1254b13e636f" providerId="ADAL" clId="{91DF5651-D975-4953-BF31-B76F7C0E466D}" dt="2022-10-24T06:51:28.592" v="4"/>
        <pc:sldMkLst>
          <pc:docMk/>
          <pc:sldMk cId="168568570" sldId="2147471137"/>
        </pc:sldMkLst>
      </pc:sldChg>
      <pc:sldChg chg="addCm">
        <pc:chgData name="Sahoo, Sangram" userId="5507871b-51a5-4ffc-80d5-1254b13e636f" providerId="ADAL" clId="{91DF5651-D975-4953-BF31-B76F7C0E466D}" dt="2022-10-24T06:53:45.595" v="6"/>
        <pc:sldMkLst>
          <pc:docMk/>
          <pc:sldMk cId="1596501237" sldId="2147471138"/>
        </pc:sldMkLst>
      </pc:sldChg>
      <pc:sldChg chg="addCm">
        <pc:chgData name="Sahoo, Sangram" userId="5507871b-51a5-4ffc-80d5-1254b13e636f" providerId="ADAL" clId="{91DF5651-D975-4953-BF31-B76F7C0E466D}" dt="2022-11-01T20:24:20.671" v="168"/>
        <pc:sldMkLst>
          <pc:docMk/>
          <pc:sldMk cId="1149928327" sldId="2147471139"/>
        </pc:sldMkLst>
      </pc:sldChg>
      <pc:sldChg chg="addCm modCm">
        <pc:chgData name="Sahoo, Sangram" userId="5507871b-51a5-4ffc-80d5-1254b13e636f" providerId="ADAL" clId="{91DF5651-D975-4953-BF31-B76F7C0E466D}" dt="2022-11-01T20:28:00.330" v="173"/>
        <pc:sldMkLst>
          <pc:docMk/>
          <pc:sldMk cId="4006625820" sldId="2147471141"/>
        </pc:sldMkLst>
      </pc:sldChg>
      <pc:sldChg chg="addCm">
        <pc:chgData name="Sahoo, Sangram" userId="5507871b-51a5-4ffc-80d5-1254b13e636f" providerId="ADAL" clId="{91DF5651-D975-4953-BF31-B76F7C0E466D}" dt="2022-11-01T20:28:29.110" v="174"/>
        <pc:sldMkLst>
          <pc:docMk/>
          <pc:sldMk cId="2881647644" sldId="2147471143"/>
        </pc:sldMkLst>
      </pc:sldChg>
      <pc:sldChg chg="addCm">
        <pc:chgData name="Sahoo, Sangram" userId="5507871b-51a5-4ffc-80d5-1254b13e636f" providerId="ADAL" clId="{91DF5651-D975-4953-BF31-B76F7C0E466D}" dt="2022-11-01T20:29:16.932" v="176"/>
        <pc:sldMkLst>
          <pc:docMk/>
          <pc:sldMk cId="1164951607" sldId="2147471144"/>
        </pc:sldMkLst>
      </pc:sldChg>
      <pc:sldChg chg="addCm">
        <pc:chgData name="Sahoo, Sangram" userId="5507871b-51a5-4ffc-80d5-1254b13e636f" providerId="ADAL" clId="{91DF5651-D975-4953-BF31-B76F7C0E466D}" dt="2022-10-30T03:27:43.576" v="10"/>
        <pc:sldMkLst>
          <pc:docMk/>
          <pc:sldMk cId="992337702" sldId="2147471399"/>
        </pc:sldMkLst>
      </pc:sldChg>
      <pc:sldChg chg="addCm">
        <pc:chgData name="Sahoo, Sangram" userId="5507871b-51a5-4ffc-80d5-1254b13e636f" providerId="ADAL" clId="{91DF5651-D975-4953-BF31-B76F7C0E466D}" dt="2022-11-01T20:29:47.900" v="177"/>
        <pc:sldMkLst>
          <pc:docMk/>
          <pc:sldMk cId="144457256" sldId="2147471406"/>
        </pc:sldMkLst>
      </pc:sldChg>
      <pc:sldChg chg="addCm">
        <pc:chgData name="Sahoo, Sangram" userId="5507871b-51a5-4ffc-80d5-1254b13e636f" providerId="ADAL" clId="{91DF5651-D975-4953-BF31-B76F7C0E466D}" dt="2022-11-01T20:31:48.951" v="178"/>
        <pc:sldMkLst>
          <pc:docMk/>
          <pc:sldMk cId="2542089357" sldId="2147471516"/>
        </pc:sldMkLst>
      </pc:sldChg>
      <pc:sldChg chg="addSp delSp mod addCm">
        <pc:chgData name="Sahoo, Sangram" userId="5507871b-51a5-4ffc-80d5-1254b13e636f" providerId="ADAL" clId="{91DF5651-D975-4953-BF31-B76F7C0E466D}" dt="2022-10-24T06:49:36.551" v="3"/>
        <pc:sldMkLst>
          <pc:docMk/>
          <pc:sldMk cId="2738336637" sldId="2147471540"/>
        </pc:sldMkLst>
        <pc:spChg chg="add del">
          <ac:chgData name="Sahoo, Sangram" userId="5507871b-51a5-4ffc-80d5-1254b13e636f" providerId="ADAL" clId="{91DF5651-D975-4953-BF31-B76F7C0E466D}" dt="2022-10-24T06:49:11.702" v="2" actId="478"/>
          <ac:spMkLst>
            <pc:docMk/>
            <pc:sldMk cId="2738336637" sldId="2147471540"/>
            <ac:spMk id="12" creationId="{36F0CB68-E7AA-4F78-942C-B8605616320F}"/>
          </ac:spMkLst>
        </pc:spChg>
      </pc:sldChg>
      <pc:sldChg chg="addCm">
        <pc:chgData name="Sahoo, Sangram" userId="5507871b-51a5-4ffc-80d5-1254b13e636f" providerId="ADAL" clId="{91DF5651-D975-4953-BF31-B76F7C0E466D}" dt="2022-11-01T20:20:52.348" v="163"/>
        <pc:sldMkLst>
          <pc:docMk/>
          <pc:sldMk cId="1354197439" sldId="2147471557"/>
        </pc:sldMkLst>
      </pc:sldChg>
      <pc:sldChg chg="addCm">
        <pc:chgData name="Sahoo, Sangram" userId="5507871b-51a5-4ffc-80d5-1254b13e636f" providerId="ADAL" clId="{91DF5651-D975-4953-BF31-B76F7C0E466D}" dt="2022-10-24T06:48:43.159" v="0"/>
        <pc:sldMkLst>
          <pc:docMk/>
          <pc:sldMk cId="3640191207" sldId="2147471569"/>
        </pc:sldMkLst>
      </pc:sldChg>
      <pc:sldChg chg="addCm">
        <pc:chgData name="Sahoo, Sangram" userId="5507871b-51a5-4ffc-80d5-1254b13e636f" providerId="ADAL" clId="{91DF5651-D975-4953-BF31-B76F7C0E466D}" dt="2022-10-24T06:54:20.244" v="7"/>
        <pc:sldMkLst>
          <pc:docMk/>
          <pc:sldMk cId="3753671708" sldId="2147471571"/>
        </pc:sldMkLst>
      </pc:sldChg>
      <pc:sldChg chg="addCm">
        <pc:chgData name="Sahoo, Sangram" userId="5507871b-51a5-4ffc-80d5-1254b13e636f" providerId="ADAL" clId="{91DF5651-D975-4953-BF31-B76F7C0E466D}" dt="2022-10-30T03:30:34.524" v="15"/>
        <pc:sldMkLst>
          <pc:docMk/>
          <pc:sldMk cId="2096640390" sldId="2147471573"/>
        </pc:sldMkLst>
      </pc:sldChg>
      <pc:sldChg chg="addSp modSp new mod addCm">
        <pc:chgData name="Sahoo, Sangram" userId="5507871b-51a5-4ffc-80d5-1254b13e636f" providerId="ADAL" clId="{91DF5651-D975-4953-BF31-B76F7C0E466D}" dt="2022-10-31T07:14:46.854" v="160" actId="313"/>
        <pc:sldMkLst>
          <pc:docMk/>
          <pc:sldMk cId="2135649588" sldId="2147471574"/>
        </pc:sldMkLst>
        <pc:spChg chg="mod">
          <ac:chgData name="Sahoo, Sangram" userId="5507871b-51a5-4ffc-80d5-1254b13e636f" providerId="ADAL" clId="{91DF5651-D975-4953-BF31-B76F7C0E466D}" dt="2022-10-31T07:14:46.854" v="160" actId="313"/>
          <ac:spMkLst>
            <pc:docMk/>
            <pc:sldMk cId="2135649588" sldId="2147471574"/>
            <ac:spMk id="2" creationId="{0239FAB2-B564-4E7A-8A85-FA61356C41B4}"/>
          </ac:spMkLst>
        </pc:spChg>
        <pc:picChg chg="add mod">
          <ac:chgData name="Sahoo, Sangram" userId="5507871b-51a5-4ffc-80d5-1254b13e636f" providerId="ADAL" clId="{91DF5651-D975-4953-BF31-B76F7C0E466D}" dt="2022-10-30T03:34:50.408" v="53" actId="1076"/>
          <ac:picMkLst>
            <pc:docMk/>
            <pc:sldMk cId="2135649588" sldId="2147471574"/>
            <ac:picMk id="4" creationId="{F02818B2-7CDF-4279-BCCA-3BFBBA1104E6}"/>
          </ac:picMkLst>
        </pc:picChg>
      </pc:sldChg>
      <pc:sldChg chg="addCm modCm">
        <pc:chgData name="Sahoo, Sangram" userId="5507871b-51a5-4ffc-80d5-1254b13e636f" providerId="ADAL" clId="{91DF5651-D975-4953-BF31-B76F7C0E466D}" dt="2022-11-01T20:23:09.316" v="166"/>
        <pc:sldMkLst>
          <pc:docMk/>
          <pc:sldMk cId="3271039712" sldId="2147471575"/>
        </pc:sldMkLst>
      </pc:sldChg>
      <pc:sldChg chg="addCm">
        <pc:chgData name="Sahoo, Sangram" userId="5507871b-51a5-4ffc-80d5-1254b13e636f" providerId="ADAL" clId="{91DF5651-D975-4953-BF31-B76F7C0E466D}" dt="2022-11-01T20:23:45.737" v="167"/>
        <pc:sldMkLst>
          <pc:docMk/>
          <pc:sldMk cId="3050261239" sldId="2147471577"/>
        </pc:sldMkLst>
      </pc:sldChg>
      <pc:sldChg chg="addCm modCm">
        <pc:chgData name="Sahoo, Sangram" userId="5507871b-51a5-4ffc-80d5-1254b13e636f" providerId="ADAL" clId="{91DF5651-D975-4953-BF31-B76F7C0E466D}" dt="2022-11-01T20:26:28.947" v="172"/>
        <pc:sldMkLst>
          <pc:docMk/>
          <pc:sldMk cId="217594109" sldId="2147471579"/>
        </pc:sldMkLst>
      </pc:sldChg>
    </pc:docChg>
  </pc:docChgLst>
  <pc:docChgLst>
    <pc:chgData name="Gogate, Srushti" userId="S::srgogate@deloitte.com::2cb4313b-fc6c-4f13-83c2-2eeda1ce43e3" providerId="AD" clId="Web-{98A68DE1-5157-9CC0-D5FE-FA59585D30B2}"/>
    <pc:docChg chg="modSld">
      <pc:chgData name="Gogate, Srushti" userId="S::srgogate@deloitte.com::2cb4313b-fc6c-4f13-83c2-2eeda1ce43e3" providerId="AD" clId="Web-{98A68DE1-5157-9CC0-D5FE-FA59585D30B2}" dt="2024-05-23T02:37:05.454" v="1"/>
      <pc:docMkLst>
        <pc:docMk/>
      </pc:docMkLst>
      <pc:sldChg chg="delSp">
        <pc:chgData name="Gogate, Srushti" userId="S::srgogate@deloitte.com::2cb4313b-fc6c-4f13-83c2-2eeda1ce43e3" providerId="AD" clId="Web-{98A68DE1-5157-9CC0-D5FE-FA59585D30B2}" dt="2024-05-23T02:37:04.642" v="0"/>
        <pc:sldMkLst>
          <pc:docMk/>
          <pc:sldMk cId="2188762595" sldId="510"/>
        </pc:sldMkLst>
        <pc:spChg chg="del">
          <ac:chgData name="Gogate, Srushti" userId="S::srgogate@deloitte.com::2cb4313b-fc6c-4f13-83c2-2eeda1ce43e3" providerId="AD" clId="Web-{98A68DE1-5157-9CC0-D5FE-FA59585D30B2}" dt="2024-05-23T02:37:04.642" v="0"/>
          <ac:spMkLst>
            <pc:docMk/>
            <pc:sldMk cId="2188762595" sldId="510"/>
            <ac:spMk id="32" creationId="{031FCE88-1F98-49F8-A9D1-F2D8AB8664B3}"/>
          </ac:spMkLst>
        </pc:spChg>
      </pc:sldChg>
      <pc:sldChg chg="modSp">
        <pc:chgData name="Gogate, Srushti" userId="S::srgogate@deloitte.com::2cb4313b-fc6c-4f13-83c2-2eeda1ce43e3" providerId="AD" clId="Web-{98A68DE1-5157-9CC0-D5FE-FA59585D30B2}" dt="2024-05-23T02:37:05.454" v="1"/>
        <pc:sldMkLst>
          <pc:docMk/>
          <pc:sldMk cId="2557335315" sldId="690"/>
        </pc:sldMkLst>
        <pc:graphicFrameChg chg="mod modGraphic">
          <ac:chgData name="Gogate, Srushti" userId="S::srgogate@deloitte.com::2cb4313b-fc6c-4f13-83c2-2eeda1ce43e3" providerId="AD" clId="Web-{98A68DE1-5157-9CC0-D5FE-FA59585D30B2}" dt="2024-05-23T02:37:05.454" v="1"/>
          <ac:graphicFrameMkLst>
            <pc:docMk/>
            <pc:sldMk cId="2557335315" sldId="690"/>
            <ac:graphicFrameMk id="6" creationId="{2E1309A4-9D8F-4ED5-AB61-10EEF9BA3E9A}"/>
          </ac:graphicFrameMkLst>
        </pc:graphicFrameChg>
      </pc:sldChg>
    </pc:docChg>
  </pc:docChgLst>
  <pc:docChgLst>
    <pc:chgData name="Gudikandula, Swetha" userId="S::sgudikandula@deloitte.com::82e250fd-9d05-4778-8575-614dc0eea392" providerId="AD" clId="Web-{8671601B-DDD4-4A15-9A98-257D5E094C74}"/>
    <pc:docChg chg="modSld">
      <pc:chgData name="Gudikandula, Swetha" userId="S::sgudikandula@deloitte.com::82e250fd-9d05-4778-8575-614dc0eea392" providerId="AD" clId="Web-{8671601B-DDD4-4A15-9A98-257D5E094C74}" dt="2022-11-04T15:19:58.602" v="5" actId="20577"/>
      <pc:docMkLst>
        <pc:docMk/>
      </pc:docMkLst>
      <pc:sldChg chg="modSp">
        <pc:chgData name="Gudikandula, Swetha" userId="S::sgudikandula@deloitte.com::82e250fd-9d05-4778-8575-614dc0eea392" providerId="AD" clId="Web-{8671601B-DDD4-4A15-9A98-257D5E094C74}" dt="2022-11-04T15:19:58.602" v="5" actId="20577"/>
        <pc:sldMkLst>
          <pc:docMk/>
          <pc:sldMk cId="95074372" sldId="750"/>
        </pc:sldMkLst>
        <pc:spChg chg="mod">
          <ac:chgData name="Gudikandula, Swetha" userId="S::sgudikandula@deloitte.com::82e250fd-9d05-4778-8575-614dc0eea392" providerId="AD" clId="Web-{8671601B-DDD4-4A15-9A98-257D5E094C74}" dt="2022-11-04T15:19:58.602" v="5" actId="20577"/>
          <ac:spMkLst>
            <pc:docMk/>
            <pc:sldMk cId="95074372" sldId="750"/>
            <ac:spMk id="12" creationId="{FA93195A-3D84-48AB-975C-CE809C3935FA}"/>
          </ac:spMkLst>
        </pc:spChg>
      </pc:sldChg>
    </pc:docChg>
  </pc:docChgLst>
  <pc:docChgLst>
    <pc:chgData name="Mathur, Saurabh" userId="a37e60d5-5065-4744-9e28-eb3be27fa56a" providerId="ADAL" clId="{E16EF0EF-5375-4BBD-A96E-44350B1E1493}"/>
    <pc:docChg chg="undo custSel delSld modSld sldOrd modSection">
      <pc:chgData name="Mathur, Saurabh" userId="a37e60d5-5065-4744-9e28-eb3be27fa56a" providerId="ADAL" clId="{E16EF0EF-5375-4BBD-A96E-44350B1E1493}" dt="2024-04-19T11:45:39.010" v="3" actId="47"/>
      <pc:docMkLst>
        <pc:docMk/>
      </pc:docMkLst>
      <pc:sldChg chg="del">
        <pc:chgData name="Mathur, Saurabh" userId="a37e60d5-5065-4744-9e28-eb3be27fa56a" providerId="ADAL" clId="{E16EF0EF-5375-4BBD-A96E-44350B1E1493}" dt="2024-04-19T11:45:39.010" v="3" actId="47"/>
        <pc:sldMkLst>
          <pc:docMk/>
          <pc:sldMk cId="4166135432" sldId="2147471091"/>
        </pc:sldMkLst>
      </pc:sldChg>
      <pc:sldChg chg="ord">
        <pc:chgData name="Mathur, Saurabh" userId="a37e60d5-5065-4744-9e28-eb3be27fa56a" providerId="ADAL" clId="{E16EF0EF-5375-4BBD-A96E-44350B1E1493}" dt="2024-04-19T11:45:08.293" v="2" actId="20578"/>
        <pc:sldMkLst>
          <pc:docMk/>
          <pc:sldMk cId="3744202463" sldId="2147471594"/>
        </pc:sldMkLst>
      </pc:sldChg>
      <pc:sldMasterChg chg="delSldLayout">
        <pc:chgData name="Mathur, Saurabh" userId="a37e60d5-5065-4744-9e28-eb3be27fa56a" providerId="ADAL" clId="{E16EF0EF-5375-4BBD-A96E-44350B1E1493}" dt="2024-04-19T11:45:39.010" v="3" actId="47"/>
        <pc:sldMasterMkLst>
          <pc:docMk/>
          <pc:sldMasterMk cId="4031855746" sldId="2147483925"/>
        </pc:sldMasterMkLst>
        <pc:sldLayoutChg chg="del">
          <pc:chgData name="Mathur, Saurabh" userId="a37e60d5-5065-4744-9e28-eb3be27fa56a" providerId="ADAL" clId="{E16EF0EF-5375-4BBD-A96E-44350B1E1493}" dt="2024-04-19T11:45:39.010" v="3" actId="47"/>
          <pc:sldLayoutMkLst>
            <pc:docMk/>
            <pc:sldMasterMk cId="4031855746" sldId="2147483925"/>
            <pc:sldLayoutMk cId="3078748930" sldId="2147483937"/>
          </pc:sldLayoutMkLst>
        </pc:sldLayoutChg>
      </pc:sldMasterChg>
    </pc:docChg>
  </pc:docChgLst>
  <pc:docChgLst>
    <pc:chgData name="Gudikandula, Swetha" userId="82e250fd-9d05-4778-8575-614dc0eea392" providerId="ADAL" clId="{4540991E-638D-4520-91C7-A747BF7F92F8}"/>
    <pc:docChg chg="undo custSel addSld delSld modSld sldOrd delMainMaster modMainMaster modSection">
      <pc:chgData name="Gudikandula, Swetha" userId="82e250fd-9d05-4778-8575-614dc0eea392" providerId="ADAL" clId="{4540991E-638D-4520-91C7-A747BF7F92F8}" dt="2022-11-08T12:00:05.490" v="5258" actId="20577"/>
      <pc:docMkLst>
        <pc:docMk/>
      </pc:docMkLst>
      <pc:sldChg chg="modSp mod">
        <pc:chgData name="Gudikandula, Swetha" userId="82e250fd-9d05-4778-8575-614dc0eea392" providerId="ADAL" clId="{4540991E-638D-4520-91C7-A747BF7F92F8}" dt="2022-11-03T17:08:56.236" v="3939" actId="14100"/>
        <pc:sldMkLst>
          <pc:docMk/>
          <pc:sldMk cId="477027011" sldId="457"/>
        </pc:sldMkLst>
        <pc:spChg chg="mod">
          <ac:chgData name="Gudikandula, Swetha" userId="82e250fd-9d05-4778-8575-614dc0eea392" providerId="ADAL" clId="{4540991E-638D-4520-91C7-A747BF7F92F8}" dt="2022-10-20T14:40:32.456" v="90" actId="1036"/>
          <ac:spMkLst>
            <pc:docMk/>
            <pc:sldMk cId="477027011" sldId="457"/>
            <ac:spMk id="5" creationId="{52B870B3-0F0D-4E9A-B4FB-86A1A7A92BBE}"/>
          </ac:spMkLst>
        </pc:spChg>
        <pc:spChg chg="mod">
          <ac:chgData name="Gudikandula, Swetha" userId="82e250fd-9d05-4778-8575-614dc0eea392" providerId="ADAL" clId="{4540991E-638D-4520-91C7-A747BF7F92F8}" dt="2022-10-20T14:40:16.164" v="85" actId="1036"/>
          <ac:spMkLst>
            <pc:docMk/>
            <pc:sldMk cId="477027011" sldId="457"/>
            <ac:spMk id="6" creationId="{7CBFA0B8-0055-4AC7-A26F-135D27DD10B6}"/>
          </ac:spMkLst>
        </pc:spChg>
        <pc:picChg chg="mod">
          <ac:chgData name="Gudikandula, Swetha" userId="82e250fd-9d05-4778-8575-614dc0eea392" providerId="ADAL" clId="{4540991E-638D-4520-91C7-A747BF7F92F8}" dt="2022-11-03T17:08:56.236" v="3939" actId="14100"/>
          <ac:picMkLst>
            <pc:docMk/>
            <pc:sldMk cId="477027011" sldId="457"/>
            <ac:picMk id="7" creationId="{190F1810-16B9-4147-95BD-5A3F8574BD07}"/>
          </ac:picMkLst>
        </pc:picChg>
      </pc:sldChg>
      <pc:sldChg chg="del ord">
        <pc:chgData name="Gudikandula, Swetha" userId="82e250fd-9d05-4778-8575-614dc0eea392" providerId="ADAL" clId="{4540991E-638D-4520-91C7-A747BF7F92F8}" dt="2022-11-08T06:29:06.181" v="5095" actId="2696"/>
        <pc:sldMkLst>
          <pc:docMk/>
          <pc:sldMk cId="2116433478" sldId="479"/>
        </pc:sldMkLst>
      </pc:sldChg>
      <pc:sldChg chg="del">
        <pc:chgData name="Gudikandula, Swetha" userId="82e250fd-9d05-4778-8575-614dc0eea392" providerId="ADAL" clId="{4540991E-638D-4520-91C7-A747BF7F92F8}" dt="2022-11-02T14:26:09.912" v="3718" actId="2696"/>
        <pc:sldMkLst>
          <pc:docMk/>
          <pc:sldMk cId="3112019484" sldId="502"/>
        </pc:sldMkLst>
      </pc:sldChg>
      <pc:sldChg chg="add">
        <pc:chgData name="Gudikandula, Swetha" userId="82e250fd-9d05-4778-8575-614dc0eea392" providerId="ADAL" clId="{4540991E-638D-4520-91C7-A747BF7F92F8}" dt="2022-11-03T08:53:56.819" v="3772"/>
        <pc:sldMkLst>
          <pc:docMk/>
          <pc:sldMk cId="2188762595" sldId="510"/>
        </pc:sldMkLst>
      </pc:sldChg>
      <pc:sldChg chg="delSp modSp mod delCm modCm">
        <pc:chgData name="Gudikandula, Swetha" userId="82e250fd-9d05-4778-8575-614dc0eea392" providerId="ADAL" clId="{4540991E-638D-4520-91C7-A747BF7F92F8}" dt="2022-11-07T16:39:16.602" v="4468"/>
        <pc:sldMkLst>
          <pc:docMk/>
          <pc:sldMk cId="2557335315" sldId="690"/>
        </pc:sldMkLst>
        <pc:spChg chg="mod">
          <ac:chgData name="Gudikandula, Swetha" userId="82e250fd-9d05-4778-8575-614dc0eea392" providerId="ADAL" clId="{4540991E-638D-4520-91C7-A747BF7F92F8}" dt="2022-10-20T14:36:38.410" v="16" actId="208"/>
          <ac:spMkLst>
            <pc:docMk/>
            <pc:sldMk cId="2557335315" sldId="690"/>
            <ac:spMk id="5" creationId="{F0E6DFBB-41FD-4E64-B975-5E40AF5A264B}"/>
          </ac:spMkLst>
        </pc:spChg>
        <pc:spChg chg="mod">
          <ac:chgData name="Gudikandula, Swetha" userId="82e250fd-9d05-4778-8575-614dc0eea392" providerId="ADAL" clId="{4540991E-638D-4520-91C7-A747BF7F92F8}" dt="2022-10-20T14:36:19.242" v="13" actId="1036"/>
          <ac:spMkLst>
            <pc:docMk/>
            <pc:sldMk cId="2557335315" sldId="690"/>
            <ac:spMk id="7" creationId="{2530BEEB-ACC1-41AE-9C39-C914C99BCD89}"/>
          </ac:spMkLst>
        </pc:spChg>
        <pc:spChg chg="del">
          <ac:chgData name="Gudikandula, Swetha" userId="82e250fd-9d05-4778-8575-614dc0eea392" providerId="ADAL" clId="{4540991E-638D-4520-91C7-A747BF7F92F8}" dt="2022-11-02T10:20:26.770" v="3278" actId="478"/>
          <ac:spMkLst>
            <pc:docMk/>
            <pc:sldMk cId="2557335315" sldId="690"/>
            <ac:spMk id="8" creationId="{52087942-3214-428C-8B43-502C028E37DE}"/>
          </ac:spMkLst>
        </pc:spChg>
        <pc:spChg chg="mod">
          <ac:chgData name="Gudikandula, Swetha" userId="82e250fd-9d05-4778-8575-614dc0eea392" providerId="ADAL" clId="{4540991E-638D-4520-91C7-A747BF7F92F8}" dt="2022-11-02T10:20:35.369" v="3329" actId="1036"/>
          <ac:spMkLst>
            <pc:docMk/>
            <pc:sldMk cId="2557335315" sldId="690"/>
            <ac:spMk id="9" creationId="{A94723FF-BE27-49FB-B2D6-4DA0E6994AA8}"/>
          </ac:spMkLst>
        </pc:spChg>
        <pc:spChg chg="mod">
          <ac:chgData name="Gudikandula, Swetha" userId="82e250fd-9d05-4778-8575-614dc0eea392" providerId="ADAL" clId="{4540991E-638D-4520-91C7-A747BF7F92F8}" dt="2022-11-02T10:20:43.812" v="3369" actId="1035"/>
          <ac:spMkLst>
            <pc:docMk/>
            <pc:sldMk cId="2557335315" sldId="690"/>
            <ac:spMk id="10" creationId="{C7645277-1EEE-4047-B71E-879938FD0D67}"/>
          </ac:spMkLst>
        </pc:spChg>
      </pc:sldChg>
      <pc:sldChg chg="addSp delSp modSp del mod modCm">
        <pc:chgData name="Gudikandula, Swetha" userId="82e250fd-9d05-4778-8575-614dc0eea392" providerId="ADAL" clId="{4540991E-638D-4520-91C7-A747BF7F92F8}" dt="2022-11-02T05:04:24.144" v="2602" actId="2696"/>
        <pc:sldMkLst>
          <pc:docMk/>
          <pc:sldMk cId="972271654" sldId="712"/>
        </pc:sldMkLst>
        <pc:spChg chg="mod">
          <ac:chgData name="Gudikandula, Swetha" userId="82e250fd-9d05-4778-8575-614dc0eea392" providerId="ADAL" clId="{4540991E-638D-4520-91C7-A747BF7F92F8}" dt="2022-10-20T14:35:59.119" v="3" actId="113"/>
          <ac:spMkLst>
            <pc:docMk/>
            <pc:sldMk cId="972271654" sldId="712"/>
            <ac:spMk id="15" creationId="{E0AB8880-85D9-450D-AEB1-7DA67DB6BFB4}"/>
          </ac:spMkLst>
        </pc:spChg>
        <pc:spChg chg="add del">
          <ac:chgData name="Gudikandula, Swetha" userId="82e250fd-9d05-4778-8575-614dc0eea392" providerId="ADAL" clId="{4540991E-638D-4520-91C7-A747BF7F92F8}" dt="2022-11-01T08:58:15.358" v="2247" actId="22"/>
          <ac:spMkLst>
            <pc:docMk/>
            <pc:sldMk cId="972271654" sldId="712"/>
            <ac:spMk id="25" creationId="{3CE08123-629D-42D3-B28F-4A83FE358BF5}"/>
          </ac:spMkLst>
        </pc:spChg>
      </pc:sldChg>
      <pc:sldChg chg="addSp delSp modSp mod">
        <pc:chgData name="Gudikandula, Swetha" userId="82e250fd-9d05-4778-8575-614dc0eea392" providerId="ADAL" clId="{4540991E-638D-4520-91C7-A747BF7F92F8}" dt="2022-11-08T11:44:38.701" v="5183" actId="108"/>
        <pc:sldMkLst>
          <pc:docMk/>
          <pc:sldMk cId="95074372" sldId="750"/>
        </pc:sldMkLst>
        <pc:spChg chg="del">
          <ac:chgData name="Gudikandula, Swetha" userId="82e250fd-9d05-4778-8575-614dc0eea392" providerId="ADAL" clId="{4540991E-638D-4520-91C7-A747BF7F92F8}" dt="2022-11-03T17:12:28.841" v="3948" actId="478"/>
          <ac:spMkLst>
            <pc:docMk/>
            <pc:sldMk cId="95074372" sldId="750"/>
            <ac:spMk id="7" creationId="{068CED54-0590-4830-BAEC-C72E83AEAD67}"/>
          </ac:spMkLst>
        </pc:spChg>
        <pc:spChg chg="mod">
          <ac:chgData name="Gudikandula, Swetha" userId="82e250fd-9d05-4778-8575-614dc0eea392" providerId="ADAL" clId="{4540991E-638D-4520-91C7-A747BF7F92F8}" dt="2022-10-27T06:05:02.653" v="362"/>
          <ac:spMkLst>
            <pc:docMk/>
            <pc:sldMk cId="95074372" sldId="750"/>
            <ac:spMk id="8" creationId="{9C97D02D-1DC0-4F37-8AFE-21F638BBB7F6}"/>
          </ac:spMkLst>
        </pc:spChg>
        <pc:spChg chg="mod">
          <ac:chgData name="Gudikandula, Swetha" userId="82e250fd-9d05-4778-8575-614dc0eea392" providerId="ADAL" clId="{4540991E-638D-4520-91C7-A747BF7F92F8}" dt="2022-10-27T06:05:02.653" v="362"/>
          <ac:spMkLst>
            <pc:docMk/>
            <pc:sldMk cId="95074372" sldId="750"/>
            <ac:spMk id="9" creationId="{FFF2CB31-9A99-41A8-97F1-B9209CE2790B}"/>
          </ac:spMkLst>
        </pc:spChg>
        <pc:spChg chg="add del mod">
          <ac:chgData name="Gudikandula, Swetha" userId="82e250fd-9d05-4778-8575-614dc0eea392" providerId="ADAL" clId="{4540991E-638D-4520-91C7-A747BF7F92F8}" dt="2022-11-03T17:12:42.028" v="3951" actId="478"/>
          <ac:spMkLst>
            <pc:docMk/>
            <pc:sldMk cId="95074372" sldId="750"/>
            <ac:spMk id="11" creationId="{5DA3C34A-388C-4EC3-A010-33DD17F88E3B}"/>
          </ac:spMkLst>
        </pc:spChg>
        <pc:spChg chg="add mod">
          <ac:chgData name="Gudikandula, Swetha" userId="82e250fd-9d05-4778-8575-614dc0eea392" providerId="ADAL" clId="{4540991E-638D-4520-91C7-A747BF7F92F8}" dt="2022-11-03T17:12:36.189" v="3949"/>
          <ac:spMkLst>
            <pc:docMk/>
            <pc:sldMk cId="95074372" sldId="750"/>
            <ac:spMk id="12" creationId="{FA93195A-3D84-48AB-975C-CE809C3935FA}"/>
          </ac:spMkLst>
        </pc:spChg>
        <pc:spChg chg="add mod">
          <ac:chgData name="Gudikandula, Swetha" userId="82e250fd-9d05-4778-8575-614dc0eea392" providerId="ADAL" clId="{4540991E-638D-4520-91C7-A747BF7F92F8}" dt="2022-11-04T15:23:02.225" v="4284"/>
          <ac:spMkLst>
            <pc:docMk/>
            <pc:sldMk cId="95074372" sldId="750"/>
            <ac:spMk id="13" creationId="{67BFEC1C-1907-476C-8370-5236D504E2E7}"/>
          </ac:spMkLst>
        </pc:spChg>
        <pc:spChg chg="mod">
          <ac:chgData name="Gudikandula, Swetha" userId="82e250fd-9d05-4778-8575-614dc0eea392" providerId="ADAL" clId="{4540991E-638D-4520-91C7-A747BF7F92F8}" dt="2022-11-03T17:12:36.189" v="3949"/>
          <ac:spMkLst>
            <pc:docMk/>
            <pc:sldMk cId="95074372" sldId="750"/>
            <ac:spMk id="15" creationId="{B6F35134-1D12-4A2F-9C24-A057678E2E7B}"/>
          </ac:spMkLst>
        </pc:spChg>
        <pc:spChg chg="mod">
          <ac:chgData name="Gudikandula, Swetha" userId="82e250fd-9d05-4778-8575-614dc0eea392" providerId="ADAL" clId="{4540991E-638D-4520-91C7-A747BF7F92F8}" dt="2022-11-03T17:12:36.189" v="3949"/>
          <ac:spMkLst>
            <pc:docMk/>
            <pc:sldMk cId="95074372" sldId="750"/>
            <ac:spMk id="16" creationId="{4D13E9F4-B3E1-43F7-8472-7B4ABB2A1796}"/>
          </ac:spMkLst>
        </pc:spChg>
        <pc:grpChg chg="add del mod">
          <ac:chgData name="Gudikandula, Swetha" userId="82e250fd-9d05-4778-8575-614dc0eea392" providerId="ADAL" clId="{4540991E-638D-4520-91C7-A747BF7F92F8}" dt="2022-11-03T17:12:28.841" v="3948" actId="478"/>
          <ac:grpSpMkLst>
            <pc:docMk/>
            <pc:sldMk cId="95074372" sldId="750"/>
            <ac:grpSpMk id="6" creationId="{E98D15D1-C4CE-40D2-BD0B-1E82058A6935}"/>
          </ac:grpSpMkLst>
        </pc:grpChg>
        <pc:grpChg chg="add mod">
          <ac:chgData name="Gudikandula, Swetha" userId="82e250fd-9d05-4778-8575-614dc0eea392" providerId="ADAL" clId="{4540991E-638D-4520-91C7-A747BF7F92F8}" dt="2022-11-03T17:12:36.189" v="3949"/>
          <ac:grpSpMkLst>
            <pc:docMk/>
            <pc:sldMk cId="95074372" sldId="750"/>
            <ac:grpSpMk id="14" creationId="{C4502318-3C3C-4D2E-A70B-13D24D5FFD3D}"/>
          </ac:grpSpMkLst>
        </pc:grpChg>
        <pc:graphicFrameChg chg="del mod modGraphic">
          <ac:chgData name="Gudikandula, Swetha" userId="82e250fd-9d05-4778-8575-614dc0eea392" providerId="ADAL" clId="{4540991E-638D-4520-91C7-A747BF7F92F8}" dt="2022-11-03T17:12:28.841" v="3948" actId="478"/>
          <ac:graphicFrameMkLst>
            <pc:docMk/>
            <pc:sldMk cId="95074372" sldId="750"/>
            <ac:graphicFrameMk id="2" creationId="{3999D620-4332-47BA-81A5-BA9A8E67D2EC}"/>
          </ac:graphicFrameMkLst>
        </pc:graphicFrameChg>
        <pc:graphicFrameChg chg="del mod modGraphic">
          <ac:chgData name="Gudikandula, Swetha" userId="82e250fd-9d05-4778-8575-614dc0eea392" providerId="ADAL" clId="{4540991E-638D-4520-91C7-A747BF7F92F8}" dt="2022-11-03T17:12:28.841" v="3948" actId="478"/>
          <ac:graphicFrameMkLst>
            <pc:docMk/>
            <pc:sldMk cId="95074372" sldId="750"/>
            <ac:graphicFrameMk id="4" creationId="{1ECDE46E-54ED-4484-B829-E6033E6D4E0F}"/>
          </ac:graphicFrameMkLst>
        </pc:graphicFrameChg>
        <pc:graphicFrameChg chg="del mod modGraphic">
          <ac:chgData name="Gudikandula, Swetha" userId="82e250fd-9d05-4778-8575-614dc0eea392" providerId="ADAL" clId="{4540991E-638D-4520-91C7-A747BF7F92F8}" dt="2022-11-03T17:12:28.841" v="3948" actId="478"/>
          <ac:graphicFrameMkLst>
            <pc:docMk/>
            <pc:sldMk cId="95074372" sldId="750"/>
            <ac:graphicFrameMk id="5" creationId="{C1EFCA7B-F89D-4396-A194-318B4FB077BD}"/>
          </ac:graphicFrameMkLst>
        </pc:graphicFrameChg>
        <pc:graphicFrameChg chg="add del mod modGraphic">
          <ac:chgData name="Gudikandula, Swetha" userId="82e250fd-9d05-4778-8575-614dc0eea392" providerId="ADAL" clId="{4540991E-638D-4520-91C7-A747BF7F92F8}" dt="2022-11-03T17:12:28.841" v="3948" actId="478"/>
          <ac:graphicFrameMkLst>
            <pc:docMk/>
            <pc:sldMk cId="95074372" sldId="750"/>
            <ac:graphicFrameMk id="10" creationId="{F9CCCEE2-B398-4777-911C-439F4F8397FA}"/>
          </ac:graphicFrameMkLst>
        </pc:graphicFrameChg>
        <pc:graphicFrameChg chg="add mod modGraphic">
          <ac:chgData name="Gudikandula, Swetha" userId="82e250fd-9d05-4778-8575-614dc0eea392" providerId="ADAL" clId="{4540991E-638D-4520-91C7-A747BF7F92F8}" dt="2022-11-08T11:44:38.701" v="5183" actId="108"/>
          <ac:graphicFrameMkLst>
            <pc:docMk/>
            <pc:sldMk cId="95074372" sldId="750"/>
            <ac:graphicFrameMk id="17" creationId="{D1246950-E5B0-4204-B4FB-F698514293F6}"/>
          </ac:graphicFrameMkLst>
        </pc:graphicFrameChg>
      </pc:sldChg>
      <pc:sldChg chg="delSp modSp mod">
        <pc:chgData name="Gudikandula, Swetha" userId="82e250fd-9d05-4778-8575-614dc0eea392" providerId="ADAL" clId="{4540991E-638D-4520-91C7-A747BF7F92F8}" dt="2022-11-03T18:03:26.739" v="4272" actId="14100"/>
        <pc:sldMkLst>
          <pc:docMk/>
          <pc:sldMk cId="969404436" sldId="755"/>
        </pc:sldMkLst>
        <pc:spChg chg="mod">
          <ac:chgData name="Gudikandula, Swetha" userId="82e250fd-9d05-4778-8575-614dc0eea392" providerId="ADAL" clId="{4540991E-638D-4520-91C7-A747BF7F92F8}" dt="2022-10-20T14:39:27.882" v="66" actId="1076"/>
          <ac:spMkLst>
            <pc:docMk/>
            <pc:sldMk cId="969404436" sldId="755"/>
            <ac:spMk id="4" creationId="{57216D9B-A18F-49C5-A0C1-388EAC29F213}"/>
          </ac:spMkLst>
        </pc:spChg>
        <pc:spChg chg="mod">
          <ac:chgData name="Gudikandula, Swetha" userId="82e250fd-9d05-4778-8575-614dc0eea392" providerId="ADAL" clId="{4540991E-638D-4520-91C7-A747BF7F92F8}" dt="2022-10-20T14:38:51.753" v="53" actId="1036"/>
          <ac:spMkLst>
            <pc:docMk/>
            <pc:sldMk cId="969404436" sldId="755"/>
            <ac:spMk id="5" creationId="{9C72A5BB-90D6-4F7A-AC1F-94F577392385}"/>
          </ac:spMkLst>
        </pc:spChg>
        <pc:spChg chg="mod">
          <ac:chgData name="Gudikandula, Swetha" userId="82e250fd-9d05-4778-8575-614dc0eea392" providerId="ADAL" clId="{4540991E-638D-4520-91C7-A747BF7F92F8}" dt="2022-10-20T14:39:01.255" v="56" actId="208"/>
          <ac:spMkLst>
            <pc:docMk/>
            <pc:sldMk cId="969404436" sldId="755"/>
            <ac:spMk id="7" creationId="{FE0E9955-00A8-4C7F-B364-3C219DEE528C}"/>
          </ac:spMkLst>
        </pc:spChg>
        <pc:spChg chg="del mod">
          <ac:chgData name="Gudikandula, Swetha" userId="82e250fd-9d05-4778-8575-614dc0eea392" providerId="ADAL" clId="{4540991E-638D-4520-91C7-A747BF7F92F8}" dt="2022-11-02T10:21:37.694" v="3438" actId="478"/>
          <ac:spMkLst>
            <pc:docMk/>
            <pc:sldMk cId="969404436" sldId="755"/>
            <ac:spMk id="8" creationId="{BDF9E3A2-4D97-4FBC-87E7-3C907EB31F07}"/>
          </ac:spMkLst>
        </pc:spChg>
        <pc:spChg chg="mod">
          <ac:chgData name="Gudikandula, Swetha" userId="82e250fd-9d05-4778-8575-614dc0eea392" providerId="ADAL" clId="{4540991E-638D-4520-91C7-A747BF7F92F8}" dt="2022-11-02T10:21:41.775" v="3439" actId="1076"/>
          <ac:spMkLst>
            <pc:docMk/>
            <pc:sldMk cId="969404436" sldId="755"/>
            <ac:spMk id="9" creationId="{30A0DE8D-AC5E-494E-A0D8-EE4F1D44BC0E}"/>
          </ac:spMkLst>
        </pc:spChg>
        <pc:spChg chg="mod">
          <ac:chgData name="Gudikandula, Swetha" userId="82e250fd-9d05-4778-8575-614dc0eea392" providerId="ADAL" clId="{4540991E-638D-4520-91C7-A747BF7F92F8}" dt="2022-11-02T10:21:46.792" v="3440" actId="1076"/>
          <ac:spMkLst>
            <pc:docMk/>
            <pc:sldMk cId="969404436" sldId="755"/>
            <ac:spMk id="10" creationId="{1095F2FB-3C16-4BAD-980D-37F541786F31}"/>
          </ac:spMkLst>
        </pc:spChg>
        <pc:graphicFrameChg chg="modGraphic">
          <ac:chgData name="Gudikandula, Swetha" userId="82e250fd-9d05-4778-8575-614dc0eea392" providerId="ADAL" clId="{4540991E-638D-4520-91C7-A747BF7F92F8}" dt="2022-11-03T18:03:26.739" v="4272" actId="14100"/>
          <ac:graphicFrameMkLst>
            <pc:docMk/>
            <pc:sldMk cId="969404436" sldId="755"/>
            <ac:graphicFrameMk id="6" creationId="{9F7F3855-755C-4A4B-BC55-9382C96B6DC8}"/>
          </ac:graphicFrameMkLst>
        </pc:graphicFrameChg>
      </pc:sldChg>
      <pc:sldChg chg="addSp delSp modSp mod delCm modCm">
        <pc:chgData name="Gudikandula, Swetha" userId="82e250fd-9d05-4778-8575-614dc0eea392" providerId="ADAL" clId="{4540991E-638D-4520-91C7-A747BF7F92F8}" dt="2022-11-07T16:39:52.821" v="4470"/>
        <pc:sldMkLst>
          <pc:docMk/>
          <pc:sldMk cId="137926" sldId="779"/>
        </pc:sldMkLst>
        <pc:spChg chg="mod">
          <ac:chgData name="Gudikandula, Swetha" userId="82e250fd-9d05-4778-8575-614dc0eea392" providerId="ADAL" clId="{4540991E-638D-4520-91C7-A747BF7F92F8}" dt="2022-11-03T18:04:22.255" v="4277" actId="1035"/>
          <ac:spMkLst>
            <pc:docMk/>
            <pc:sldMk cId="137926" sldId="779"/>
            <ac:spMk id="5" creationId="{EDE49063-369E-40C7-A2D0-6E24CE40A943}"/>
          </ac:spMkLst>
        </pc:spChg>
        <pc:spChg chg="add mod">
          <ac:chgData name="Gudikandula, Swetha" userId="82e250fd-9d05-4778-8575-614dc0eea392" providerId="ADAL" clId="{4540991E-638D-4520-91C7-A747BF7F92F8}" dt="2022-11-03T17:54:44.788" v="4097" actId="1038"/>
          <ac:spMkLst>
            <pc:docMk/>
            <pc:sldMk cId="137926" sldId="779"/>
            <ac:spMk id="6" creationId="{A3EFA480-7ED4-43B6-84A1-DC8CD5A9D55D}"/>
          </ac:spMkLst>
        </pc:spChg>
        <pc:spChg chg="add mod">
          <ac:chgData name="Gudikandula, Swetha" userId="82e250fd-9d05-4778-8575-614dc0eea392" providerId="ADAL" clId="{4540991E-638D-4520-91C7-A747BF7F92F8}" dt="2022-11-03T17:54:44.788" v="4097" actId="1038"/>
          <ac:spMkLst>
            <pc:docMk/>
            <pc:sldMk cId="137926" sldId="779"/>
            <ac:spMk id="7" creationId="{8162AC84-7E5B-4D3E-9797-F43CB883C768}"/>
          </ac:spMkLst>
        </pc:spChg>
        <pc:spChg chg="add mod">
          <ac:chgData name="Gudikandula, Swetha" userId="82e250fd-9d05-4778-8575-614dc0eea392" providerId="ADAL" clId="{4540991E-638D-4520-91C7-A747BF7F92F8}" dt="2022-11-03T17:54:44.788" v="4097" actId="1038"/>
          <ac:spMkLst>
            <pc:docMk/>
            <pc:sldMk cId="137926" sldId="779"/>
            <ac:spMk id="8" creationId="{EA3744E9-7D2B-4798-971A-267EDA292761}"/>
          </ac:spMkLst>
        </pc:spChg>
        <pc:spChg chg="add mod">
          <ac:chgData name="Gudikandula, Swetha" userId="82e250fd-9d05-4778-8575-614dc0eea392" providerId="ADAL" clId="{4540991E-638D-4520-91C7-A747BF7F92F8}" dt="2022-11-03T17:54:44.788" v="4097" actId="1038"/>
          <ac:spMkLst>
            <pc:docMk/>
            <pc:sldMk cId="137926" sldId="779"/>
            <ac:spMk id="9" creationId="{395CA05B-4498-4ED5-885D-39DDF4296305}"/>
          </ac:spMkLst>
        </pc:spChg>
        <pc:spChg chg="add mod">
          <ac:chgData name="Gudikandula, Swetha" userId="82e250fd-9d05-4778-8575-614dc0eea392" providerId="ADAL" clId="{4540991E-638D-4520-91C7-A747BF7F92F8}" dt="2022-11-03T17:54:44.788" v="4097" actId="1038"/>
          <ac:spMkLst>
            <pc:docMk/>
            <pc:sldMk cId="137926" sldId="779"/>
            <ac:spMk id="10" creationId="{E5C3A0F8-0409-4627-9795-967B118B73E1}"/>
          </ac:spMkLst>
        </pc:spChg>
        <pc:spChg chg="add mod">
          <ac:chgData name="Gudikandula, Swetha" userId="82e250fd-9d05-4778-8575-614dc0eea392" providerId="ADAL" clId="{4540991E-638D-4520-91C7-A747BF7F92F8}" dt="2022-11-03T17:54:44.788" v="4097" actId="1038"/>
          <ac:spMkLst>
            <pc:docMk/>
            <pc:sldMk cId="137926" sldId="779"/>
            <ac:spMk id="11" creationId="{8E828B71-386B-4A40-8CF2-DC0071CCB2AF}"/>
          </ac:spMkLst>
        </pc:spChg>
        <pc:graphicFrameChg chg="add del mod modGraphic">
          <ac:chgData name="Gudikandula, Swetha" userId="82e250fd-9d05-4778-8575-614dc0eea392" providerId="ADAL" clId="{4540991E-638D-4520-91C7-A747BF7F92F8}" dt="2022-11-03T09:11:12.809" v="3906" actId="21"/>
          <ac:graphicFrameMkLst>
            <pc:docMk/>
            <pc:sldMk cId="137926" sldId="779"/>
            <ac:graphicFrameMk id="6" creationId="{5293E435-9925-4A2E-AD1D-AEC2C1CCDECF}"/>
          </ac:graphicFrameMkLst>
        </pc:graphicFrameChg>
        <pc:picChg chg="add mod">
          <ac:chgData name="Gudikandula, Swetha" userId="82e250fd-9d05-4778-8575-614dc0eea392" providerId="ADAL" clId="{4540991E-638D-4520-91C7-A747BF7F92F8}" dt="2022-11-03T09:11:22.986" v="3908" actId="14100"/>
          <ac:picMkLst>
            <pc:docMk/>
            <pc:sldMk cId="137926" sldId="779"/>
            <ac:picMk id="4" creationId="{C52F337C-858F-4A7F-8711-395C16AA7769}"/>
          </ac:picMkLst>
        </pc:picChg>
      </pc:sldChg>
      <pc:sldChg chg="modSp mod ord modCm">
        <pc:chgData name="Gudikandula, Swetha" userId="82e250fd-9d05-4778-8575-614dc0eea392" providerId="ADAL" clId="{4540991E-638D-4520-91C7-A747BF7F92F8}" dt="2022-11-01T10:15:37.400" v="2512"/>
        <pc:sldMkLst>
          <pc:docMk/>
          <pc:sldMk cId="3087949467" sldId="780"/>
        </pc:sldMkLst>
        <pc:spChg chg="mod">
          <ac:chgData name="Gudikandula, Swetha" userId="82e250fd-9d05-4778-8575-614dc0eea392" providerId="ADAL" clId="{4540991E-638D-4520-91C7-A747BF7F92F8}" dt="2022-10-31T11:28:19.716" v="831" actId="6549"/>
          <ac:spMkLst>
            <pc:docMk/>
            <pc:sldMk cId="3087949467" sldId="780"/>
            <ac:spMk id="5" creationId="{EDE49063-369E-40C7-A2D0-6E24CE40A943}"/>
          </ac:spMkLst>
        </pc:spChg>
      </pc:sldChg>
      <pc:sldChg chg="modSp mod">
        <pc:chgData name="Gudikandula, Swetha" userId="82e250fd-9d05-4778-8575-614dc0eea392" providerId="ADAL" clId="{4540991E-638D-4520-91C7-A747BF7F92F8}" dt="2022-11-03T18:04:00.572" v="4273" actId="14100"/>
        <pc:sldMkLst>
          <pc:docMk/>
          <pc:sldMk cId="3108726064" sldId="785"/>
        </pc:sldMkLst>
        <pc:spChg chg="mod">
          <ac:chgData name="Gudikandula, Swetha" userId="82e250fd-9d05-4778-8575-614dc0eea392" providerId="ADAL" clId="{4540991E-638D-4520-91C7-A747BF7F92F8}" dt="2022-10-20T14:39:46.941" v="75" actId="1036"/>
          <ac:spMkLst>
            <pc:docMk/>
            <pc:sldMk cId="3108726064" sldId="785"/>
            <ac:spMk id="5" creationId="{56B4AE92-6909-40FE-9A28-AC447C8F023A}"/>
          </ac:spMkLst>
        </pc:spChg>
        <pc:picChg chg="mod">
          <ac:chgData name="Gudikandula, Swetha" userId="82e250fd-9d05-4778-8575-614dc0eea392" providerId="ADAL" clId="{4540991E-638D-4520-91C7-A747BF7F92F8}" dt="2022-11-03T18:04:00.572" v="4273" actId="14100"/>
          <ac:picMkLst>
            <pc:docMk/>
            <pc:sldMk cId="3108726064" sldId="785"/>
            <ac:picMk id="4" creationId="{04A8D068-834D-4938-AE21-98FBDCF2E5CF}"/>
          </ac:picMkLst>
        </pc:picChg>
      </pc:sldChg>
      <pc:sldChg chg="add del modNotes">
        <pc:chgData name="Gudikandula, Swetha" userId="82e250fd-9d05-4778-8575-614dc0eea392" providerId="ADAL" clId="{4540991E-638D-4520-91C7-A747BF7F92F8}" dt="2022-11-01T10:14:54.640" v="2507" actId="2696"/>
        <pc:sldMkLst>
          <pc:docMk/>
          <pc:sldMk cId="3107279229" sldId="2147347160"/>
        </pc:sldMkLst>
      </pc:sldChg>
      <pc:sldChg chg="addSp delSp modSp del mod">
        <pc:chgData name="Gudikandula, Swetha" userId="82e250fd-9d05-4778-8575-614dc0eea392" providerId="ADAL" clId="{4540991E-638D-4520-91C7-A747BF7F92F8}" dt="2022-11-03T08:54:05.217" v="3773" actId="47"/>
        <pc:sldMkLst>
          <pc:docMk/>
          <pc:sldMk cId="3260259250" sldId="2147471060"/>
        </pc:sldMkLst>
        <pc:spChg chg="del">
          <ac:chgData name="Gudikandula, Swetha" userId="82e250fd-9d05-4778-8575-614dc0eea392" providerId="ADAL" clId="{4540991E-638D-4520-91C7-A747BF7F92F8}" dt="2022-11-03T08:38:28.678" v="3769" actId="478"/>
          <ac:spMkLst>
            <pc:docMk/>
            <pc:sldMk cId="3260259250" sldId="2147471060"/>
            <ac:spMk id="6" creationId="{269A250D-E576-4DF1-8D71-99CF5D8BBB5E}"/>
          </ac:spMkLst>
        </pc:spChg>
        <pc:spChg chg="del">
          <ac:chgData name="Gudikandula, Swetha" userId="82e250fd-9d05-4778-8575-614dc0eea392" providerId="ADAL" clId="{4540991E-638D-4520-91C7-A747BF7F92F8}" dt="2022-11-03T08:38:28.678" v="3769" actId="478"/>
          <ac:spMkLst>
            <pc:docMk/>
            <pc:sldMk cId="3260259250" sldId="2147471060"/>
            <ac:spMk id="7" creationId="{0B527053-EB0D-4EBB-AD4D-7C33F9FEE4A4}"/>
          </ac:spMkLst>
        </pc:spChg>
        <pc:spChg chg="mod">
          <ac:chgData name="Gudikandula, Swetha" userId="82e250fd-9d05-4778-8575-614dc0eea392" providerId="ADAL" clId="{4540991E-638D-4520-91C7-A747BF7F92F8}" dt="2022-11-03T08:38:29.571" v="3770"/>
          <ac:spMkLst>
            <pc:docMk/>
            <pc:sldMk cId="3260259250" sldId="2147471060"/>
            <ac:spMk id="10" creationId="{BD5417B4-221D-401D-88DF-2CAECBE05375}"/>
          </ac:spMkLst>
        </pc:spChg>
        <pc:spChg chg="mod">
          <ac:chgData name="Gudikandula, Swetha" userId="82e250fd-9d05-4778-8575-614dc0eea392" providerId="ADAL" clId="{4540991E-638D-4520-91C7-A747BF7F92F8}" dt="2022-11-03T08:38:29.571" v="3770"/>
          <ac:spMkLst>
            <pc:docMk/>
            <pc:sldMk cId="3260259250" sldId="2147471060"/>
            <ac:spMk id="11" creationId="{E20CADDD-05EB-4269-AD0F-04A1B66D043C}"/>
          </ac:spMkLst>
        </pc:spChg>
        <pc:spChg chg="mod">
          <ac:chgData name="Gudikandula, Swetha" userId="82e250fd-9d05-4778-8575-614dc0eea392" providerId="ADAL" clId="{4540991E-638D-4520-91C7-A747BF7F92F8}" dt="2022-11-03T08:38:29.571" v="3770"/>
          <ac:spMkLst>
            <pc:docMk/>
            <pc:sldMk cId="3260259250" sldId="2147471060"/>
            <ac:spMk id="12" creationId="{B61AB72A-6D28-47AF-9D91-B23479C700A7}"/>
          </ac:spMkLst>
        </pc:spChg>
        <pc:spChg chg="mod">
          <ac:chgData name="Gudikandula, Swetha" userId="82e250fd-9d05-4778-8575-614dc0eea392" providerId="ADAL" clId="{4540991E-638D-4520-91C7-A747BF7F92F8}" dt="2022-11-03T08:38:29.571" v="3770"/>
          <ac:spMkLst>
            <pc:docMk/>
            <pc:sldMk cId="3260259250" sldId="2147471060"/>
            <ac:spMk id="13" creationId="{F537EE36-2A66-457C-91CC-2A17AE07DC24}"/>
          </ac:spMkLst>
        </pc:spChg>
        <pc:grpChg chg="add mod">
          <ac:chgData name="Gudikandula, Swetha" userId="82e250fd-9d05-4778-8575-614dc0eea392" providerId="ADAL" clId="{4540991E-638D-4520-91C7-A747BF7F92F8}" dt="2022-11-03T08:38:31.379" v="3771" actId="1036"/>
          <ac:grpSpMkLst>
            <pc:docMk/>
            <pc:sldMk cId="3260259250" sldId="2147471060"/>
            <ac:grpSpMk id="8" creationId="{CF2F4964-E28F-4525-A09A-0CF626F1AB88}"/>
          </ac:grpSpMkLst>
        </pc:grpChg>
      </pc:sldChg>
      <pc:sldChg chg="addSp delSp modSp add mod">
        <pc:chgData name="Gudikandula, Swetha" userId="82e250fd-9d05-4778-8575-614dc0eea392" providerId="ADAL" clId="{4540991E-638D-4520-91C7-A747BF7F92F8}" dt="2022-11-08T06:10:22.347" v="5076" actId="14100"/>
        <pc:sldMkLst>
          <pc:docMk/>
          <pc:sldMk cId="4166135432" sldId="2147471091"/>
        </pc:sldMkLst>
        <pc:spChg chg="mod">
          <ac:chgData name="Gudikandula, Swetha" userId="82e250fd-9d05-4778-8575-614dc0eea392" providerId="ADAL" clId="{4540991E-638D-4520-91C7-A747BF7F92F8}" dt="2022-11-07T17:36:17.579" v="4817" actId="2711"/>
          <ac:spMkLst>
            <pc:docMk/>
            <pc:sldMk cId="4166135432" sldId="2147471091"/>
            <ac:spMk id="3" creationId="{34A94883-86F2-45D8-98FA-82CD8CD30725}"/>
          </ac:spMkLst>
        </pc:spChg>
        <pc:spChg chg="mod">
          <ac:chgData name="Gudikandula, Swetha" userId="82e250fd-9d05-4778-8575-614dc0eea392" providerId="ADAL" clId="{4540991E-638D-4520-91C7-A747BF7F92F8}" dt="2022-11-07T17:34:20.238" v="4803" actId="1035"/>
          <ac:spMkLst>
            <pc:docMk/>
            <pc:sldMk cId="4166135432" sldId="2147471091"/>
            <ac:spMk id="12" creationId="{FC32D3CE-1A19-4602-B951-F2967577334C}"/>
          </ac:spMkLst>
        </pc:spChg>
        <pc:spChg chg="mod">
          <ac:chgData name="Gudikandula, Swetha" userId="82e250fd-9d05-4778-8575-614dc0eea392" providerId="ADAL" clId="{4540991E-638D-4520-91C7-A747BF7F92F8}" dt="2022-11-07T17:34:20.238" v="4803" actId="1035"/>
          <ac:spMkLst>
            <pc:docMk/>
            <pc:sldMk cId="4166135432" sldId="2147471091"/>
            <ac:spMk id="14" creationId="{042C95D9-9AB6-467D-9E2E-8314FA991F0F}"/>
          </ac:spMkLst>
        </pc:spChg>
        <pc:spChg chg="mod">
          <ac:chgData name="Gudikandula, Swetha" userId="82e250fd-9d05-4778-8575-614dc0eea392" providerId="ADAL" clId="{4540991E-638D-4520-91C7-A747BF7F92F8}" dt="2022-11-07T17:34:20.238" v="4803" actId="1035"/>
          <ac:spMkLst>
            <pc:docMk/>
            <pc:sldMk cId="4166135432" sldId="2147471091"/>
            <ac:spMk id="19" creationId="{D532BF00-8469-41F7-8696-E10569C4396F}"/>
          </ac:spMkLst>
        </pc:spChg>
        <pc:spChg chg="mod">
          <ac:chgData name="Gudikandula, Swetha" userId="82e250fd-9d05-4778-8575-614dc0eea392" providerId="ADAL" clId="{4540991E-638D-4520-91C7-A747BF7F92F8}" dt="2022-11-07T17:34:20.238" v="4803" actId="1035"/>
          <ac:spMkLst>
            <pc:docMk/>
            <pc:sldMk cId="4166135432" sldId="2147471091"/>
            <ac:spMk id="20" creationId="{19C3FDDD-675A-4CD1-B05E-912CBC63C537}"/>
          </ac:spMkLst>
        </pc:spChg>
        <pc:spChg chg="mod">
          <ac:chgData name="Gudikandula, Swetha" userId="82e250fd-9d05-4778-8575-614dc0eea392" providerId="ADAL" clId="{4540991E-638D-4520-91C7-A747BF7F92F8}" dt="2022-11-07T17:34:20.238" v="4803" actId="1035"/>
          <ac:spMkLst>
            <pc:docMk/>
            <pc:sldMk cId="4166135432" sldId="2147471091"/>
            <ac:spMk id="21" creationId="{8275063A-D2F8-461A-90F0-0EFDAAD89573}"/>
          </ac:spMkLst>
        </pc:spChg>
        <pc:spChg chg="mod">
          <ac:chgData name="Gudikandula, Swetha" userId="82e250fd-9d05-4778-8575-614dc0eea392" providerId="ADAL" clId="{4540991E-638D-4520-91C7-A747BF7F92F8}" dt="2022-11-07T17:34:20.238" v="4803" actId="1035"/>
          <ac:spMkLst>
            <pc:docMk/>
            <pc:sldMk cId="4166135432" sldId="2147471091"/>
            <ac:spMk id="22" creationId="{2BD242C5-6B10-451C-849E-19C2EBA19497}"/>
          </ac:spMkLst>
        </pc:spChg>
        <pc:spChg chg="add del">
          <ac:chgData name="Gudikandula, Swetha" userId="82e250fd-9d05-4778-8575-614dc0eea392" providerId="ADAL" clId="{4540991E-638D-4520-91C7-A747BF7F92F8}" dt="2022-10-31T12:03:06.140" v="844" actId="22"/>
          <ac:spMkLst>
            <pc:docMk/>
            <pc:sldMk cId="4166135432" sldId="2147471091"/>
            <ac:spMk id="23" creationId="{EAEDB1C4-52BF-4A9D-99A2-4BD5DEF77C95}"/>
          </ac:spMkLst>
        </pc:spChg>
        <pc:spChg chg="add del">
          <ac:chgData name="Gudikandula, Swetha" userId="82e250fd-9d05-4778-8575-614dc0eea392" providerId="ADAL" clId="{4540991E-638D-4520-91C7-A747BF7F92F8}" dt="2022-10-31T12:03:13.712" v="846" actId="22"/>
          <ac:spMkLst>
            <pc:docMk/>
            <pc:sldMk cId="4166135432" sldId="2147471091"/>
            <ac:spMk id="24" creationId="{E4544420-B1F1-4E0E-997A-042DFC088BA8}"/>
          </ac:spMkLst>
        </pc:spChg>
        <pc:spChg chg="mod">
          <ac:chgData name="Gudikandula, Swetha" userId="82e250fd-9d05-4778-8575-614dc0eea392" providerId="ADAL" clId="{4540991E-638D-4520-91C7-A747BF7F92F8}" dt="2022-11-07T17:34:20.238" v="4803" actId="1035"/>
          <ac:spMkLst>
            <pc:docMk/>
            <pc:sldMk cId="4166135432" sldId="2147471091"/>
            <ac:spMk id="27" creationId="{176B17BF-8B05-42EA-8AB1-B535A04E4537}"/>
          </ac:spMkLst>
        </pc:spChg>
        <pc:spChg chg="mod">
          <ac:chgData name="Gudikandula, Swetha" userId="82e250fd-9d05-4778-8575-614dc0eea392" providerId="ADAL" clId="{4540991E-638D-4520-91C7-A747BF7F92F8}" dt="2022-11-07T17:34:20.238" v="4803" actId="1035"/>
          <ac:spMkLst>
            <pc:docMk/>
            <pc:sldMk cId="4166135432" sldId="2147471091"/>
            <ac:spMk id="28" creationId="{E39BE7E3-48BA-4DA8-B1DE-B19D5B31AF3E}"/>
          </ac:spMkLst>
        </pc:spChg>
        <pc:grpChg chg="mod">
          <ac:chgData name="Gudikandula, Swetha" userId="82e250fd-9d05-4778-8575-614dc0eea392" providerId="ADAL" clId="{4540991E-638D-4520-91C7-A747BF7F92F8}" dt="2022-11-07T17:34:20.238" v="4803" actId="1035"/>
          <ac:grpSpMkLst>
            <pc:docMk/>
            <pc:sldMk cId="4166135432" sldId="2147471091"/>
            <ac:grpSpMk id="11" creationId="{5CEF634D-9A26-4B7D-B291-827515036CAE}"/>
          </ac:grpSpMkLst>
        </pc:grpChg>
        <pc:grpChg chg="mod">
          <ac:chgData name="Gudikandula, Swetha" userId="82e250fd-9d05-4778-8575-614dc0eea392" providerId="ADAL" clId="{4540991E-638D-4520-91C7-A747BF7F92F8}" dt="2022-11-07T17:34:20.238" v="4803" actId="1035"/>
          <ac:grpSpMkLst>
            <pc:docMk/>
            <pc:sldMk cId="4166135432" sldId="2147471091"/>
            <ac:grpSpMk id="17" creationId="{857D6A2D-F4A3-4B2E-88BA-4834D739CA29}"/>
          </ac:grpSpMkLst>
        </pc:grpChg>
        <pc:grpChg chg="mod">
          <ac:chgData name="Gudikandula, Swetha" userId="82e250fd-9d05-4778-8575-614dc0eea392" providerId="ADAL" clId="{4540991E-638D-4520-91C7-A747BF7F92F8}" dt="2022-11-07T17:34:20.238" v="4803" actId="1035"/>
          <ac:grpSpMkLst>
            <pc:docMk/>
            <pc:sldMk cId="4166135432" sldId="2147471091"/>
            <ac:grpSpMk id="18" creationId="{B90B699A-DE0D-44F6-BE46-958DCE91565C}"/>
          </ac:grpSpMkLst>
        </pc:grpChg>
        <pc:grpChg chg="add mod">
          <ac:chgData name="Gudikandula, Swetha" userId="82e250fd-9d05-4778-8575-614dc0eea392" providerId="ADAL" clId="{4540991E-638D-4520-91C7-A747BF7F92F8}" dt="2022-11-07T17:34:20.238" v="4803" actId="1035"/>
          <ac:grpSpMkLst>
            <pc:docMk/>
            <pc:sldMk cId="4166135432" sldId="2147471091"/>
            <ac:grpSpMk id="26" creationId="{69A17FFC-3B71-4867-9B01-42FFD37F1712}"/>
          </ac:grpSpMkLst>
        </pc:grpChg>
        <pc:graphicFrameChg chg="add mod">
          <ac:chgData name="Gudikandula, Swetha" userId="82e250fd-9d05-4778-8575-614dc0eea392" providerId="ADAL" clId="{4540991E-638D-4520-91C7-A747BF7F92F8}" dt="2022-11-07T17:34:49.646" v="4815" actId="1036"/>
          <ac:graphicFrameMkLst>
            <pc:docMk/>
            <pc:sldMk cId="4166135432" sldId="2147471091"/>
            <ac:graphicFrameMk id="23" creationId="{FB6DA7A7-9B49-4CE3-9C5A-579DF4C8CB5E}"/>
          </ac:graphicFrameMkLst>
        </pc:graphicFrameChg>
        <pc:picChg chg="add mod">
          <ac:chgData name="Gudikandula, Swetha" userId="82e250fd-9d05-4778-8575-614dc0eea392" providerId="ADAL" clId="{4540991E-638D-4520-91C7-A747BF7F92F8}" dt="2022-11-08T06:10:22.347" v="5076" actId="14100"/>
          <ac:picMkLst>
            <pc:docMk/>
            <pc:sldMk cId="4166135432" sldId="2147471091"/>
            <ac:picMk id="4" creationId="{CEE3CDAD-938B-4C17-B5BF-3B36B6D7598A}"/>
          </ac:picMkLst>
        </pc:picChg>
        <pc:picChg chg="mod">
          <ac:chgData name="Gudikandula, Swetha" userId="82e250fd-9d05-4778-8575-614dc0eea392" providerId="ADAL" clId="{4540991E-638D-4520-91C7-A747BF7F92F8}" dt="2022-11-07T17:34:20.238" v="4803" actId="1035"/>
          <ac:picMkLst>
            <pc:docMk/>
            <pc:sldMk cId="4166135432" sldId="2147471091"/>
            <ac:picMk id="25" creationId="{E0312D78-3911-4A78-A30D-2156CA8003EF}"/>
          </ac:picMkLst>
        </pc:picChg>
        <pc:picChg chg="add mod">
          <ac:chgData name="Gudikandula, Swetha" userId="82e250fd-9d05-4778-8575-614dc0eea392" providerId="ADAL" clId="{4540991E-638D-4520-91C7-A747BF7F92F8}" dt="2022-11-07T17:34:20.238" v="4803" actId="1035"/>
          <ac:picMkLst>
            <pc:docMk/>
            <pc:sldMk cId="4166135432" sldId="2147471091"/>
            <ac:picMk id="29" creationId="{446360C2-4719-4A86-8374-9246346A3206}"/>
          </ac:picMkLst>
        </pc:picChg>
        <pc:picChg chg="mod">
          <ac:chgData name="Gudikandula, Swetha" userId="82e250fd-9d05-4778-8575-614dc0eea392" providerId="ADAL" clId="{4540991E-638D-4520-91C7-A747BF7F92F8}" dt="2022-11-07T17:34:20.238" v="4803" actId="1035"/>
          <ac:picMkLst>
            <pc:docMk/>
            <pc:sldMk cId="4166135432" sldId="2147471091"/>
            <ac:picMk id="2050" creationId="{D93C3695-9EF2-4917-ADDC-4A43E4113E12}"/>
          </ac:picMkLst>
        </pc:picChg>
        <pc:picChg chg="mod">
          <ac:chgData name="Gudikandula, Swetha" userId="82e250fd-9d05-4778-8575-614dc0eea392" providerId="ADAL" clId="{4540991E-638D-4520-91C7-A747BF7F92F8}" dt="2022-11-07T17:34:20.238" v="4803" actId="1035"/>
          <ac:picMkLst>
            <pc:docMk/>
            <pc:sldMk cId="4166135432" sldId="2147471091"/>
            <ac:picMk id="2052" creationId="{812410B6-7BC9-43D1-9ACB-6AC9601039E4}"/>
          </ac:picMkLst>
        </pc:picChg>
      </pc:sldChg>
      <pc:sldChg chg="modSp mod delCm">
        <pc:chgData name="Gudikandula, Swetha" userId="82e250fd-9d05-4778-8575-614dc0eea392" providerId="ADAL" clId="{4540991E-638D-4520-91C7-A747BF7F92F8}" dt="2022-11-08T11:46:14.458" v="5184"/>
        <pc:sldMkLst>
          <pc:docMk/>
          <pc:sldMk cId="2711071840" sldId="2147471093"/>
        </pc:sldMkLst>
        <pc:spChg chg="mod">
          <ac:chgData name="Gudikandula, Swetha" userId="82e250fd-9d05-4778-8575-614dc0eea392" providerId="ADAL" clId="{4540991E-638D-4520-91C7-A747BF7F92F8}" dt="2022-11-07T16:28:07.477" v="4289" actId="5793"/>
          <ac:spMkLst>
            <pc:docMk/>
            <pc:sldMk cId="2711071840" sldId="2147471093"/>
            <ac:spMk id="17" creationId="{D264EEBE-8E68-5E4B-AF2C-D85570DF05A1}"/>
          </ac:spMkLst>
        </pc:spChg>
      </pc:sldChg>
      <pc:sldChg chg="add">
        <pc:chgData name="Gudikandula, Swetha" userId="82e250fd-9d05-4778-8575-614dc0eea392" providerId="ADAL" clId="{4540991E-638D-4520-91C7-A747BF7F92F8}" dt="2022-11-03T08:54:15.223" v="3774"/>
        <pc:sldMkLst>
          <pc:docMk/>
          <pc:sldMk cId="911262100" sldId="2147471106"/>
        </pc:sldMkLst>
      </pc:sldChg>
      <pc:sldChg chg="del">
        <pc:chgData name="Gudikandula, Swetha" userId="82e250fd-9d05-4778-8575-614dc0eea392" providerId="ADAL" clId="{4540991E-638D-4520-91C7-A747BF7F92F8}" dt="2022-11-03T08:58:38.575" v="3831" actId="2696"/>
        <pc:sldMkLst>
          <pc:docMk/>
          <pc:sldMk cId="3198872041" sldId="2147471109"/>
        </pc:sldMkLst>
      </pc:sldChg>
      <pc:sldChg chg="ord">
        <pc:chgData name="Gudikandula, Swetha" userId="82e250fd-9d05-4778-8575-614dc0eea392" providerId="ADAL" clId="{4540991E-638D-4520-91C7-A747BF7F92F8}" dt="2022-11-03T09:12:49.126" v="3915"/>
        <pc:sldMkLst>
          <pc:docMk/>
          <pc:sldMk cId="934886598" sldId="2147471133"/>
        </pc:sldMkLst>
      </pc:sldChg>
      <pc:sldChg chg="ord">
        <pc:chgData name="Gudikandula, Swetha" userId="82e250fd-9d05-4778-8575-614dc0eea392" providerId="ADAL" clId="{4540991E-638D-4520-91C7-A747BF7F92F8}" dt="2022-11-03T09:16:48.003" v="3938"/>
        <pc:sldMkLst>
          <pc:docMk/>
          <pc:sldMk cId="736067782" sldId="2147471134"/>
        </pc:sldMkLst>
      </pc:sldChg>
      <pc:sldChg chg="modSp mod">
        <pc:chgData name="Gudikandula, Swetha" userId="82e250fd-9d05-4778-8575-614dc0eea392" providerId="ADAL" clId="{4540991E-638D-4520-91C7-A747BF7F92F8}" dt="2022-11-08T06:30:03.586" v="5104" actId="1076"/>
        <pc:sldMkLst>
          <pc:docMk/>
          <pc:sldMk cId="993455871" sldId="2147471135"/>
        </pc:sldMkLst>
        <pc:spChg chg="mod">
          <ac:chgData name="Gudikandula, Swetha" userId="82e250fd-9d05-4778-8575-614dc0eea392" providerId="ADAL" clId="{4540991E-638D-4520-91C7-A747BF7F92F8}" dt="2022-11-08T06:30:03.586" v="5104" actId="1076"/>
          <ac:spMkLst>
            <pc:docMk/>
            <pc:sldMk cId="993455871" sldId="2147471135"/>
            <ac:spMk id="15" creationId="{00000000-0000-0000-0000-000000000000}"/>
          </ac:spMkLst>
        </pc:spChg>
        <pc:graphicFrameChg chg="mod modGraphic">
          <ac:chgData name="Gudikandula, Swetha" userId="82e250fd-9d05-4778-8575-614dc0eea392" providerId="ADAL" clId="{4540991E-638D-4520-91C7-A747BF7F92F8}" dt="2022-11-08T06:30:00.708" v="5103" actId="14100"/>
          <ac:graphicFrameMkLst>
            <pc:docMk/>
            <pc:sldMk cId="993455871" sldId="2147471135"/>
            <ac:graphicFrameMk id="7" creationId="{BC6B0FA9-C53C-42B2-B2C4-E150CC69ADFF}"/>
          </ac:graphicFrameMkLst>
        </pc:graphicFrameChg>
      </pc:sldChg>
      <pc:sldChg chg="modSp del mod">
        <pc:chgData name="Gudikandula, Swetha" userId="82e250fd-9d05-4778-8575-614dc0eea392" providerId="ADAL" clId="{4540991E-638D-4520-91C7-A747BF7F92F8}" dt="2022-10-28T12:52:41.549" v="394" actId="2696"/>
        <pc:sldMkLst>
          <pc:docMk/>
          <pc:sldMk cId="168568570" sldId="2147471137"/>
        </pc:sldMkLst>
        <pc:graphicFrameChg chg="mod modGraphic">
          <ac:chgData name="Gudikandula, Swetha" userId="82e250fd-9d05-4778-8575-614dc0eea392" providerId="ADAL" clId="{4540991E-638D-4520-91C7-A747BF7F92F8}" dt="2022-10-28T11:39:42.596" v="391" actId="20577"/>
          <ac:graphicFrameMkLst>
            <pc:docMk/>
            <pc:sldMk cId="168568570" sldId="2147471137"/>
            <ac:graphicFrameMk id="11" creationId="{1A6428AD-C799-464B-8FCD-909F9DF43597}"/>
          </ac:graphicFrameMkLst>
        </pc:graphicFrameChg>
      </pc:sldChg>
      <pc:sldChg chg="addSp modSp mod delCm modCm">
        <pc:chgData name="Gudikandula, Swetha" userId="82e250fd-9d05-4778-8575-614dc0eea392" providerId="ADAL" clId="{4540991E-638D-4520-91C7-A747BF7F92F8}" dt="2022-11-08T11:52:13.917" v="5191"/>
        <pc:sldMkLst>
          <pc:docMk/>
          <pc:sldMk cId="1596501237" sldId="2147471138"/>
        </pc:sldMkLst>
        <pc:spChg chg="mod">
          <ac:chgData name="Gudikandula, Swetha" userId="82e250fd-9d05-4778-8575-614dc0eea392" providerId="ADAL" clId="{4540991E-638D-4520-91C7-A747BF7F92F8}" dt="2022-11-07T18:14:48.307" v="4922" actId="21"/>
          <ac:spMkLst>
            <pc:docMk/>
            <pc:sldMk cId="1596501237" sldId="2147471138"/>
            <ac:spMk id="5" creationId="{EDE49063-369E-40C7-A2D0-6E24CE40A943}"/>
          </ac:spMkLst>
        </pc:spChg>
        <pc:spChg chg="add mod">
          <ac:chgData name="Gudikandula, Swetha" userId="82e250fd-9d05-4778-8575-614dc0eea392" providerId="ADAL" clId="{4540991E-638D-4520-91C7-A747BF7F92F8}" dt="2022-11-07T17:41:01.071" v="4884"/>
          <ac:spMkLst>
            <pc:docMk/>
            <pc:sldMk cId="1596501237" sldId="2147471138"/>
            <ac:spMk id="7" creationId="{321B823E-5648-4BE4-9345-1C4FD31BA9FF}"/>
          </ac:spMkLst>
        </pc:spChg>
        <pc:spChg chg="add mod">
          <ac:chgData name="Gudikandula, Swetha" userId="82e250fd-9d05-4778-8575-614dc0eea392" providerId="ADAL" clId="{4540991E-638D-4520-91C7-A747BF7F92F8}" dt="2022-11-07T17:41:01.071" v="4884"/>
          <ac:spMkLst>
            <pc:docMk/>
            <pc:sldMk cId="1596501237" sldId="2147471138"/>
            <ac:spMk id="8" creationId="{5BAE39E4-A03D-47C3-B980-A01C521C3C26}"/>
          </ac:spMkLst>
        </pc:spChg>
        <pc:spChg chg="add mod">
          <ac:chgData name="Gudikandula, Swetha" userId="82e250fd-9d05-4778-8575-614dc0eea392" providerId="ADAL" clId="{4540991E-638D-4520-91C7-A747BF7F92F8}" dt="2022-11-07T17:41:01.071" v="4884"/>
          <ac:spMkLst>
            <pc:docMk/>
            <pc:sldMk cId="1596501237" sldId="2147471138"/>
            <ac:spMk id="9" creationId="{8555244E-F26D-4720-9D0D-06810FE68C4F}"/>
          </ac:spMkLst>
        </pc:spChg>
        <pc:spChg chg="add mod">
          <ac:chgData name="Gudikandula, Swetha" userId="82e250fd-9d05-4778-8575-614dc0eea392" providerId="ADAL" clId="{4540991E-638D-4520-91C7-A747BF7F92F8}" dt="2022-11-07T17:41:01.071" v="4884"/>
          <ac:spMkLst>
            <pc:docMk/>
            <pc:sldMk cId="1596501237" sldId="2147471138"/>
            <ac:spMk id="10" creationId="{BB0D1B2E-363E-4356-A163-9AB64E22D6C0}"/>
          </ac:spMkLst>
        </pc:spChg>
        <pc:spChg chg="add mod">
          <ac:chgData name="Gudikandula, Swetha" userId="82e250fd-9d05-4778-8575-614dc0eea392" providerId="ADAL" clId="{4540991E-638D-4520-91C7-A747BF7F92F8}" dt="2022-11-07T17:41:01.071" v="4884"/>
          <ac:spMkLst>
            <pc:docMk/>
            <pc:sldMk cId="1596501237" sldId="2147471138"/>
            <ac:spMk id="11" creationId="{F164B2A7-A39F-4E3F-8B99-C3A3E0DEFC06}"/>
          </ac:spMkLst>
        </pc:spChg>
        <pc:spChg chg="add mod">
          <ac:chgData name="Gudikandula, Swetha" userId="82e250fd-9d05-4778-8575-614dc0eea392" providerId="ADAL" clId="{4540991E-638D-4520-91C7-A747BF7F92F8}" dt="2022-11-07T17:41:01.071" v="4884"/>
          <ac:spMkLst>
            <pc:docMk/>
            <pc:sldMk cId="1596501237" sldId="2147471138"/>
            <ac:spMk id="12" creationId="{BCA3C8F5-9969-458C-9C36-8017C6E60FE3}"/>
          </ac:spMkLst>
        </pc:spChg>
        <pc:graphicFrameChg chg="mod modGraphic">
          <ac:chgData name="Gudikandula, Swetha" userId="82e250fd-9d05-4778-8575-614dc0eea392" providerId="ADAL" clId="{4540991E-638D-4520-91C7-A747BF7F92F8}" dt="2022-11-07T17:41:09.523" v="4892" actId="1036"/>
          <ac:graphicFrameMkLst>
            <pc:docMk/>
            <pc:sldMk cId="1596501237" sldId="2147471138"/>
            <ac:graphicFrameMk id="2" creationId="{BBDAF3E6-1FE2-4F28-80CA-30EB35153B3A}"/>
          </ac:graphicFrameMkLst>
        </pc:graphicFrameChg>
        <pc:graphicFrameChg chg="add mod modGraphic">
          <ac:chgData name="Gudikandula, Swetha" userId="82e250fd-9d05-4778-8575-614dc0eea392" providerId="ADAL" clId="{4540991E-638D-4520-91C7-A747BF7F92F8}" dt="2022-11-03T17:41:26.920" v="4071" actId="313"/>
          <ac:graphicFrameMkLst>
            <pc:docMk/>
            <pc:sldMk cId="1596501237" sldId="2147471138"/>
            <ac:graphicFrameMk id="6" creationId="{C40B4019-AABD-4C7F-B7B7-6977481FAC0D}"/>
          </ac:graphicFrameMkLst>
        </pc:graphicFrameChg>
      </pc:sldChg>
      <pc:sldChg chg="addSp delSp modSp mod delCm">
        <pc:chgData name="Gudikandula, Swetha" userId="82e250fd-9d05-4778-8575-614dc0eea392" providerId="ADAL" clId="{4540991E-638D-4520-91C7-A747BF7F92F8}" dt="2022-11-08T11:51:48.139" v="5189"/>
        <pc:sldMkLst>
          <pc:docMk/>
          <pc:sldMk cId="1149928327" sldId="2147471139"/>
        </pc:sldMkLst>
        <pc:spChg chg="mod">
          <ac:chgData name="Gudikandula, Swetha" userId="82e250fd-9d05-4778-8575-614dc0eea392" providerId="ADAL" clId="{4540991E-638D-4520-91C7-A747BF7F92F8}" dt="2022-11-07T16:51:24.026" v="4526" actId="1036"/>
          <ac:spMkLst>
            <pc:docMk/>
            <pc:sldMk cId="1149928327" sldId="2147471139"/>
            <ac:spMk id="3" creationId="{A8D67AC4-35CF-4A5F-8D0B-38F26C72CCE5}"/>
          </ac:spMkLst>
        </pc:spChg>
        <pc:spChg chg="mod">
          <ac:chgData name="Gudikandula, Swetha" userId="82e250fd-9d05-4778-8575-614dc0eea392" providerId="ADAL" clId="{4540991E-638D-4520-91C7-A747BF7F92F8}" dt="2022-10-20T14:40:53.521" v="98" actId="1036"/>
          <ac:spMkLst>
            <pc:docMk/>
            <pc:sldMk cId="1149928327" sldId="2147471139"/>
            <ac:spMk id="4" creationId="{7EED16EE-4087-4D2C-BD8B-87BFCE90B1E9}"/>
          </ac:spMkLst>
        </pc:spChg>
        <pc:spChg chg="mod">
          <ac:chgData name="Gudikandula, Swetha" userId="82e250fd-9d05-4778-8575-614dc0eea392" providerId="ADAL" clId="{4540991E-638D-4520-91C7-A747BF7F92F8}" dt="2022-11-07T16:51:29.465" v="4527" actId="5793"/>
          <ac:spMkLst>
            <pc:docMk/>
            <pc:sldMk cId="1149928327" sldId="2147471139"/>
            <ac:spMk id="5" creationId="{EDE49063-369E-40C7-A2D0-6E24CE40A943}"/>
          </ac:spMkLst>
        </pc:spChg>
        <pc:spChg chg="mod">
          <ac:chgData name="Gudikandula, Swetha" userId="82e250fd-9d05-4778-8575-614dc0eea392" providerId="ADAL" clId="{4540991E-638D-4520-91C7-A747BF7F92F8}" dt="2022-10-20T14:41:02.620" v="101" actId="208"/>
          <ac:spMkLst>
            <pc:docMk/>
            <pc:sldMk cId="1149928327" sldId="2147471139"/>
            <ac:spMk id="6" creationId="{9A9F4757-DE49-45FC-8713-E7066B171996}"/>
          </ac:spMkLst>
        </pc:spChg>
        <pc:spChg chg="mod">
          <ac:chgData name="Gudikandula, Swetha" userId="82e250fd-9d05-4778-8575-614dc0eea392" providerId="ADAL" clId="{4540991E-638D-4520-91C7-A747BF7F92F8}" dt="2022-10-20T14:41:12.054" v="104" actId="113"/>
          <ac:spMkLst>
            <pc:docMk/>
            <pc:sldMk cId="1149928327" sldId="2147471139"/>
            <ac:spMk id="7" creationId="{9EFB611C-C46E-4391-AF50-783AD8F4A9AB}"/>
          </ac:spMkLst>
        </pc:spChg>
        <pc:spChg chg="add del">
          <ac:chgData name="Gudikandula, Swetha" userId="82e250fd-9d05-4778-8575-614dc0eea392" providerId="ADAL" clId="{4540991E-638D-4520-91C7-A747BF7F92F8}" dt="2022-11-03T09:07:20.920" v="3884" actId="22"/>
          <ac:spMkLst>
            <pc:docMk/>
            <pc:sldMk cId="1149928327" sldId="2147471139"/>
            <ac:spMk id="12" creationId="{6E68E0DD-6346-42DD-96FD-6F4AD8E5C15E}"/>
          </ac:spMkLst>
        </pc:spChg>
        <pc:graphicFrameChg chg="mod">
          <ac:chgData name="Gudikandula, Swetha" userId="82e250fd-9d05-4778-8575-614dc0eea392" providerId="ADAL" clId="{4540991E-638D-4520-91C7-A747BF7F92F8}" dt="2022-11-07T16:51:18.645" v="4517" actId="1076"/>
          <ac:graphicFrameMkLst>
            <pc:docMk/>
            <pc:sldMk cId="1149928327" sldId="2147471139"/>
            <ac:graphicFrameMk id="2" creationId="{9C109E62-2535-4FE5-A8D8-7ACBC42C66F0}"/>
          </ac:graphicFrameMkLst>
        </pc:graphicFrameChg>
        <pc:graphicFrameChg chg="add del mod modGraphic">
          <ac:chgData name="Gudikandula, Swetha" userId="82e250fd-9d05-4778-8575-614dc0eea392" providerId="ADAL" clId="{4540991E-638D-4520-91C7-A747BF7F92F8}" dt="2022-11-03T17:45:43.797" v="4087" actId="478"/>
          <ac:graphicFrameMkLst>
            <pc:docMk/>
            <pc:sldMk cId="1149928327" sldId="2147471139"/>
            <ac:graphicFrameMk id="13" creationId="{B8A9A5BA-D431-4879-9F31-5D5F4CA63EF7}"/>
          </ac:graphicFrameMkLst>
        </pc:graphicFrameChg>
        <pc:graphicFrameChg chg="add del mod">
          <ac:chgData name="Gudikandula, Swetha" userId="82e250fd-9d05-4778-8575-614dc0eea392" providerId="ADAL" clId="{4540991E-638D-4520-91C7-A747BF7F92F8}" dt="2022-11-03T17:45:56.026" v="4088" actId="478"/>
          <ac:graphicFrameMkLst>
            <pc:docMk/>
            <pc:sldMk cId="1149928327" sldId="2147471139"/>
            <ac:graphicFrameMk id="14" creationId="{4C4801A4-48D1-4FF6-AD4F-0616FDB835ED}"/>
          </ac:graphicFrameMkLst>
        </pc:graphicFrameChg>
      </pc:sldChg>
      <pc:sldChg chg="modSp mod ord">
        <pc:chgData name="Gudikandula, Swetha" userId="82e250fd-9d05-4778-8575-614dc0eea392" providerId="ADAL" clId="{4540991E-638D-4520-91C7-A747BF7F92F8}" dt="2022-11-01T10:15:37.400" v="2512"/>
        <pc:sldMkLst>
          <pc:docMk/>
          <pc:sldMk cId="72505750" sldId="2147471140"/>
        </pc:sldMkLst>
        <pc:spChg chg="mod">
          <ac:chgData name="Gudikandula, Swetha" userId="82e250fd-9d05-4778-8575-614dc0eea392" providerId="ADAL" clId="{4540991E-638D-4520-91C7-A747BF7F92F8}" dt="2022-10-31T10:08:09.331" v="629" actId="1076"/>
          <ac:spMkLst>
            <pc:docMk/>
            <pc:sldMk cId="72505750" sldId="2147471140"/>
            <ac:spMk id="3" creationId="{A8D67AC4-35CF-4A5F-8D0B-38F26C72CCE5}"/>
          </ac:spMkLst>
        </pc:spChg>
        <pc:spChg chg="mod">
          <ac:chgData name="Gudikandula, Swetha" userId="82e250fd-9d05-4778-8575-614dc0eea392" providerId="ADAL" clId="{4540991E-638D-4520-91C7-A747BF7F92F8}" dt="2022-11-01T10:06:56.209" v="2434" actId="2711"/>
          <ac:spMkLst>
            <pc:docMk/>
            <pc:sldMk cId="72505750" sldId="2147471140"/>
            <ac:spMk id="5" creationId="{EDE49063-369E-40C7-A2D0-6E24CE40A943}"/>
          </ac:spMkLst>
        </pc:spChg>
      </pc:sldChg>
      <pc:sldChg chg="addSp modSp mod delCm">
        <pc:chgData name="Gudikandula, Swetha" userId="82e250fd-9d05-4778-8575-614dc0eea392" providerId="ADAL" clId="{4540991E-638D-4520-91C7-A747BF7F92F8}" dt="2022-11-08T11:52:18.976" v="5192"/>
        <pc:sldMkLst>
          <pc:docMk/>
          <pc:sldMk cId="4006625820" sldId="2147471141"/>
        </pc:sldMkLst>
        <pc:spChg chg="mod">
          <ac:chgData name="Gudikandula, Swetha" userId="82e250fd-9d05-4778-8575-614dc0eea392" providerId="ADAL" clId="{4540991E-638D-4520-91C7-A747BF7F92F8}" dt="2022-11-03T17:42:16.497" v="4073" actId="1076"/>
          <ac:spMkLst>
            <pc:docMk/>
            <pc:sldMk cId="4006625820" sldId="2147471141"/>
            <ac:spMk id="5" creationId="{EDE49063-369E-40C7-A2D0-6E24CE40A943}"/>
          </ac:spMkLst>
        </pc:spChg>
        <pc:spChg chg="add mod">
          <ac:chgData name="Gudikandula, Swetha" userId="82e250fd-9d05-4778-8575-614dc0eea392" providerId="ADAL" clId="{4540991E-638D-4520-91C7-A747BF7F92F8}" dt="2022-11-07T17:41:12.457" v="4893"/>
          <ac:spMkLst>
            <pc:docMk/>
            <pc:sldMk cId="4006625820" sldId="2147471141"/>
            <ac:spMk id="7" creationId="{F5D70A7C-BF9F-474F-9F74-79C5D9DE910F}"/>
          </ac:spMkLst>
        </pc:spChg>
        <pc:spChg chg="add mod">
          <ac:chgData name="Gudikandula, Swetha" userId="82e250fd-9d05-4778-8575-614dc0eea392" providerId="ADAL" clId="{4540991E-638D-4520-91C7-A747BF7F92F8}" dt="2022-11-07T17:41:12.457" v="4893"/>
          <ac:spMkLst>
            <pc:docMk/>
            <pc:sldMk cId="4006625820" sldId="2147471141"/>
            <ac:spMk id="8" creationId="{2055D8DF-FC8D-437D-9031-2FDA7736A128}"/>
          </ac:spMkLst>
        </pc:spChg>
        <pc:spChg chg="add mod">
          <ac:chgData name="Gudikandula, Swetha" userId="82e250fd-9d05-4778-8575-614dc0eea392" providerId="ADAL" clId="{4540991E-638D-4520-91C7-A747BF7F92F8}" dt="2022-11-07T17:41:12.457" v="4893"/>
          <ac:spMkLst>
            <pc:docMk/>
            <pc:sldMk cId="4006625820" sldId="2147471141"/>
            <ac:spMk id="10" creationId="{446A6784-BC94-45B9-878C-5AD72CA846E8}"/>
          </ac:spMkLst>
        </pc:spChg>
        <pc:spChg chg="add mod">
          <ac:chgData name="Gudikandula, Swetha" userId="82e250fd-9d05-4778-8575-614dc0eea392" providerId="ADAL" clId="{4540991E-638D-4520-91C7-A747BF7F92F8}" dt="2022-11-07T17:41:12.457" v="4893"/>
          <ac:spMkLst>
            <pc:docMk/>
            <pc:sldMk cId="4006625820" sldId="2147471141"/>
            <ac:spMk id="11" creationId="{BCB1E7B7-22E0-47E9-95A1-33B657CB9E53}"/>
          </ac:spMkLst>
        </pc:spChg>
        <pc:spChg chg="add mod">
          <ac:chgData name="Gudikandula, Swetha" userId="82e250fd-9d05-4778-8575-614dc0eea392" providerId="ADAL" clId="{4540991E-638D-4520-91C7-A747BF7F92F8}" dt="2022-11-07T17:41:12.457" v="4893"/>
          <ac:spMkLst>
            <pc:docMk/>
            <pc:sldMk cId="4006625820" sldId="2147471141"/>
            <ac:spMk id="12" creationId="{160DDA0E-2EBA-4CF0-A41E-B0D20591EC24}"/>
          </ac:spMkLst>
        </pc:spChg>
        <pc:spChg chg="add mod">
          <ac:chgData name="Gudikandula, Swetha" userId="82e250fd-9d05-4778-8575-614dc0eea392" providerId="ADAL" clId="{4540991E-638D-4520-91C7-A747BF7F92F8}" dt="2022-11-07T17:41:12.457" v="4893"/>
          <ac:spMkLst>
            <pc:docMk/>
            <pc:sldMk cId="4006625820" sldId="2147471141"/>
            <ac:spMk id="13" creationId="{97821C96-8F3E-4573-BD66-5EC0616C3F21}"/>
          </ac:spMkLst>
        </pc:spChg>
        <pc:graphicFrameChg chg="mod modGraphic">
          <ac:chgData name="Gudikandula, Swetha" userId="82e250fd-9d05-4778-8575-614dc0eea392" providerId="ADAL" clId="{4540991E-638D-4520-91C7-A747BF7F92F8}" dt="2022-11-07T17:41:24.926" v="4899" actId="1076"/>
          <ac:graphicFrameMkLst>
            <pc:docMk/>
            <pc:sldMk cId="4006625820" sldId="2147471141"/>
            <ac:graphicFrameMk id="2" creationId="{14971C9F-6F10-46E0-8862-CBA1876FD78F}"/>
          </ac:graphicFrameMkLst>
        </pc:graphicFrameChg>
        <pc:graphicFrameChg chg="add mod">
          <ac:chgData name="Gudikandula, Swetha" userId="82e250fd-9d05-4778-8575-614dc0eea392" providerId="ADAL" clId="{4540991E-638D-4520-91C7-A747BF7F92F8}" dt="2022-11-03T17:42:47.930" v="4077"/>
          <ac:graphicFrameMkLst>
            <pc:docMk/>
            <pc:sldMk cId="4006625820" sldId="2147471141"/>
            <ac:graphicFrameMk id="4" creationId="{1F2D5E9B-0E68-4274-AE86-4D89C246A751}"/>
          </ac:graphicFrameMkLst>
        </pc:graphicFrameChg>
      </pc:sldChg>
      <pc:sldChg chg="addSp modSp mod ord">
        <pc:chgData name="Gudikandula, Swetha" userId="82e250fd-9d05-4778-8575-614dc0eea392" providerId="ADAL" clId="{4540991E-638D-4520-91C7-A747BF7F92F8}" dt="2022-11-03T19:05:21.671" v="4281" actId="20577"/>
        <pc:sldMkLst>
          <pc:docMk/>
          <pc:sldMk cId="2927052479" sldId="2147471142"/>
        </pc:sldMkLst>
        <pc:spChg chg="mod">
          <ac:chgData name="Gudikandula, Swetha" userId="82e250fd-9d05-4778-8575-614dc0eea392" providerId="ADAL" clId="{4540991E-638D-4520-91C7-A747BF7F92F8}" dt="2022-11-03T17:43:52.314" v="4078" actId="1076"/>
          <ac:spMkLst>
            <pc:docMk/>
            <pc:sldMk cId="2927052479" sldId="2147471142"/>
            <ac:spMk id="3" creationId="{A8D67AC4-35CF-4A5F-8D0B-38F26C72CCE5}"/>
          </ac:spMkLst>
        </pc:spChg>
        <pc:spChg chg="mod">
          <ac:chgData name="Gudikandula, Swetha" userId="82e250fd-9d05-4778-8575-614dc0eea392" providerId="ADAL" clId="{4540991E-638D-4520-91C7-A747BF7F92F8}" dt="2022-10-20T14:41:46.056" v="116" actId="207"/>
          <ac:spMkLst>
            <pc:docMk/>
            <pc:sldMk cId="2927052479" sldId="2147471142"/>
            <ac:spMk id="4" creationId="{5DA48D41-909C-4D03-A62F-B95F37C6DA67}"/>
          </ac:spMkLst>
        </pc:spChg>
        <pc:spChg chg="mod">
          <ac:chgData name="Gudikandula, Swetha" userId="82e250fd-9d05-4778-8575-614dc0eea392" providerId="ADAL" clId="{4540991E-638D-4520-91C7-A747BF7F92F8}" dt="2022-11-03T19:05:21.671" v="4281" actId="20577"/>
          <ac:spMkLst>
            <pc:docMk/>
            <pc:sldMk cId="2927052479" sldId="2147471142"/>
            <ac:spMk id="5" creationId="{EDE49063-369E-40C7-A2D0-6E24CE40A943}"/>
          </ac:spMkLst>
        </pc:spChg>
        <pc:spChg chg="mod">
          <ac:chgData name="Gudikandula, Swetha" userId="82e250fd-9d05-4778-8575-614dc0eea392" providerId="ADAL" clId="{4540991E-638D-4520-91C7-A747BF7F92F8}" dt="2022-10-20T14:42:19.141" v="120" actId="1038"/>
          <ac:spMkLst>
            <pc:docMk/>
            <pc:sldMk cId="2927052479" sldId="2147471142"/>
            <ac:spMk id="6" creationId="{3CD25157-1DC8-4EDE-BFDF-95DE593E782E}"/>
          </ac:spMkLst>
        </pc:spChg>
        <pc:spChg chg="mod">
          <ac:chgData name="Gudikandula, Swetha" userId="82e250fd-9d05-4778-8575-614dc0eea392" providerId="ADAL" clId="{4540991E-638D-4520-91C7-A747BF7F92F8}" dt="2022-10-20T14:42:28.259" v="123" actId="208"/>
          <ac:spMkLst>
            <pc:docMk/>
            <pc:sldMk cId="2927052479" sldId="2147471142"/>
            <ac:spMk id="7" creationId="{5C1823C0-BB4F-4B68-9967-D871FD8E0359}"/>
          </ac:spMkLst>
        </pc:spChg>
        <pc:spChg chg="mod">
          <ac:chgData name="Gudikandula, Swetha" userId="82e250fd-9d05-4778-8575-614dc0eea392" providerId="ADAL" clId="{4540991E-638D-4520-91C7-A747BF7F92F8}" dt="2022-10-20T14:41:34.795" v="113" actId="1036"/>
          <ac:spMkLst>
            <pc:docMk/>
            <pc:sldMk cId="2927052479" sldId="2147471142"/>
            <ac:spMk id="8" creationId="{7D119C5A-C758-4E45-A685-23B0F545C656}"/>
          </ac:spMkLst>
        </pc:spChg>
        <pc:graphicFrameChg chg="add mod modGraphic">
          <ac:chgData name="Gudikandula, Swetha" userId="82e250fd-9d05-4778-8575-614dc0eea392" providerId="ADAL" clId="{4540991E-638D-4520-91C7-A747BF7F92F8}" dt="2022-11-03T17:44:56.122" v="4085"/>
          <ac:graphicFrameMkLst>
            <pc:docMk/>
            <pc:sldMk cId="2927052479" sldId="2147471142"/>
            <ac:graphicFrameMk id="11" creationId="{80A985A6-19BD-4A07-BB1D-24580FF423C3}"/>
          </ac:graphicFrameMkLst>
        </pc:graphicFrameChg>
      </pc:sldChg>
      <pc:sldChg chg="modSp mod ord delCm">
        <pc:chgData name="Gudikandula, Swetha" userId="82e250fd-9d05-4778-8575-614dc0eea392" providerId="ADAL" clId="{4540991E-638D-4520-91C7-A747BF7F92F8}" dt="2022-11-08T11:52:23.218" v="5193"/>
        <pc:sldMkLst>
          <pc:docMk/>
          <pc:sldMk cId="2881647644" sldId="2147471143"/>
        </pc:sldMkLst>
        <pc:graphicFrameChg chg="modGraphic">
          <ac:chgData name="Gudikandula, Swetha" userId="82e250fd-9d05-4778-8575-614dc0eea392" providerId="ADAL" clId="{4540991E-638D-4520-91C7-A747BF7F92F8}" dt="2022-11-02T05:09:55.705" v="2603" actId="2165"/>
          <ac:graphicFrameMkLst>
            <pc:docMk/>
            <pc:sldMk cId="2881647644" sldId="2147471143"/>
            <ac:graphicFrameMk id="4" creationId="{BB5C30B2-66AF-44BB-A8C2-1011DEBC649F}"/>
          </ac:graphicFrameMkLst>
        </pc:graphicFrameChg>
      </pc:sldChg>
      <pc:sldChg chg="ord delCm">
        <pc:chgData name="Gudikandula, Swetha" userId="82e250fd-9d05-4778-8575-614dc0eea392" providerId="ADAL" clId="{4540991E-638D-4520-91C7-A747BF7F92F8}" dt="2022-11-08T11:52:31.193" v="5195"/>
        <pc:sldMkLst>
          <pc:docMk/>
          <pc:sldMk cId="1164951607" sldId="2147471144"/>
        </pc:sldMkLst>
      </pc:sldChg>
      <pc:sldChg chg="addSp modSp mod delCm">
        <pc:chgData name="Gudikandula, Swetha" userId="82e250fd-9d05-4778-8575-614dc0eea392" providerId="ADAL" clId="{4540991E-638D-4520-91C7-A747BF7F92F8}" dt="2022-11-08T11:38:13.081" v="5114"/>
        <pc:sldMkLst>
          <pc:docMk/>
          <pc:sldMk cId="992337702" sldId="2147471399"/>
        </pc:sldMkLst>
        <pc:spChg chg="mod">
          <ac:chgData name="Gudikandula, Swetha" userId="82e250fd-9d05-4778-8575-614dc0eea392" providerId="ADAL" clId="{4540991E-638D-4520-91C7-A747BF7F92F8}" dt="2022-11-03T17:55:36.660" v="4104" actId="1076"/>
          <ac:spMkLst>
            <pc:docMk/>
            <pc:sldMk cId="992337702" sldId="2147471399"/>
            <ac:spMk id="3" creationId="{A8D67AC4-35CF-4A5F-8D0B-38F26C72CCE5}"/>
          </ac:spMkLst>
        </pc:spChg>
        <pc:spChg chg="mod">
          <ac:chgData name="Gudikandula, Swetha" userId="82e250fd-9d05-4778-8575-614dc0eea392" providerId="ADAL" clId="{4540991E-638D-4520-91C7-A747BF7F92F8}" dt="2022-11-03T17:55:29.524" v="4103" actId="14100"/>
          <ac:spMkLst>
            <pc:docMk/>
            <pc:sldMk cId="992337702" sldId="2147471399"/>
            <ac:spMk id="5" creationId="{EDE49063-369E-40C7-A2D0-6E24CE40A943}"/>
          </ac:spMkLst>
        </pc:spChg>
        <pc:spChg chg="add mod">
          <ac:chgData name="Gudikandula, Swetha" userId="82e250fd-9d05-4778-8575-614dc0eea392" providerId="ADAL" clId="{4540991E-638D-4520-91C7-A747BF7F92F8}" dt="2022-11-03T17:55:10.440" v="4102" actId="1038"/>
          <ac:spMkLst>
            <pc:docMk/>
            <pc:sldMk cId="992337702" sldId="2147471399"/>
            <ac:spMk id="7" creationId="{87F3CDF5-D0FE-45C7-8360-ABFE278268FE}"/>
          </ac:spMkLst>
        </pc:spChg>
        <pc:spChg chg="add mod">
          <ac:chgData name="Gudikandula, Swetha" userId="82e250fd-9d05-4778-8575-614dc0eea392" providerId="ADAL" clId="{4540991E-638D-4520-91C7-A747BF7F92F8}" dt="2022-11-03T17:55:10.440" v="4102" actId="1038"/>
          <ac:spMkLst>
            <pc:docMk/>
            <pc:sldMk cId="992337702" sldId="2147471399"/>
            <ac:spMk id="8" creationId="{38C37CF6-C33F-4088-B8BC-2142EE220E93}"/>
          </ac:spMkLst>
        </pc:spChg>
        <pc:spChg chg="add mod">
          <ac:chgData name="Gudikandula, Swetha" userId="82e250fd-9d05-4778-8575-614dc0eea392" providerId="ADAL" clId="{4540991E-638D-4520-91C7-A747BF7F92F8}" dt="2022-11-03T17:55:10.440" v="4102" actId="1038"/>
          <ac:spMkLst>
            <pc:docMk/>
            <pc:sldMk cId="992337702" sldId="2147471399"/>
            <ac:spMk id="9" creationId="{F7435FE2-91C5-46B9-A11C-43BE4330F797}"/>
          </ac:spMkLst>
        </pc:spChg>
        <pc:spChg chg="add mod">
          <ac:chgData name="Gudikandula, Swetha" userId="82e250fd-9d05-4778-8575-614dc0eea392" providerId="ADAL" clId="{4540991E-638D-4520-91C7-A747BF7F92F8}" dt="2022-11-03T17:55:10.440" v="4102" actId="1038"/>
          <ac:spMkLst>
            <pc:docMk/>
            <pc:sldMk cId="992337702" sldId="2147471399"/>
            <ac:spMk id="10" creationId="{991D43D1-CA51-41CE-BA86-710E3B057051}"/>
          </ac:spMkLst>
        </pc:spChg>
        <pc:spChg chg="add mod">
          <ac:chgData name="Gudikandula, Swetha" userId="82e250fd-9d05-4778-8575-614dc0eea392" providerId="ADAL" clId="{4540991E-638D-4520-91C7-A747BF7F92F8}" dt="2022-11-03T17:55:10.440" v="4102" actId="1038"/>
          <ac:spMkLst>
            <pc:docMk/>
            <pc:sldMk cId="992337702" sldId="2147471399"/>
            <ac:spMk id="11" creationId="{4FE2B1BE-813D-46D9-95BE-232F0ED85C3A}"/>
          </ac:spMkLst>
        </pc:spChg>
        <pc:spChg chg="add mod">
          <ac:chgData name="Gudikandula, Swetha" userId="82e250fd-9d05-4778-8575-614dc0eea392" providerId="ADAL" clId="{4540991E-638D-4520-91C7-A747BF7F92F8}" dt="2022-11-03T17:55:10.440" v="4102" actId="1038"/>
          <ac:spMkLst>
            <pc:docMk/>
            <pc:sldMk cId="992337702" sldId="2147471399"/>
            <ac:spMk id="12" creationId="{3C954B21-D8AF-4E77-BE92-7ECB46B132C2}"/>
          </ac:spMkLst>
        </pc:spChg>
        <pc:graphicFrameChg chg="add mod modGraphic">
          <ac:chgData name="Gudikandula, Swetha" userId="82e250fd-9d05-4778-8575-614dc0eea392" providerId="ADAL" clId="{4540991E-638D-4520-91C7-A747BF7F92F8}" dt="2022-11-03T18:05:39.324" v="4278" actId="14100"/>
          <ac:graphicFrameMkLst>
            <pc:docMk/>
            <pc:sldMk cId="992337702" sldId="2147471399"/>
            <ac:graphicFrameMk id="4" creationId="{4D21E17C-566A-4DC2-AE80-26F739321AF9}"/>
          </ac:graphicFrameMkLst>
        </pc:graphicFrameChg>
        <pc:graphicFrameChg chg="add mod modGraphic">
          <ac:chgData name="Gudikandula, Swetha" userId="82e250fd-9d05-4778-8575-614dc0eea392" providerId="ADAL" clId="{4540991E-638D-4520-91C7-A747BF7F92F8}" dt="2022-11-03T09:11:47.643" v="3913" actId="14100"/>
          <ac:graphicFrameMkLst>
            <pc:docMk/>
            <pc:sldMk cId="992337702" sldId="2147471399"/>
            <ac:graphicFrameMk id="6" creationId="{6C78D413-3833-42A3-848C-DF2994B790D8}"/>
          </ac:graphicFrameMkLst>
        </pc:graphicFrameChg>
      </pc:sldChg>
      <pc:sldChg chg="del">
        <pc:chgData name="Gudikandula, Swetha" userId="82e250fd-9d05-4778-8575-614dc0eea392" providerId="ADAL" clId="{4540991E-638D-4520-91C7-A747BF7F92F8}" dt="2022-11-02T07:27:30.627" v="2665" actId="2696"/>
        <pc:sldMkLst>
          <pc:docMk/>
          <pc:sldMk cId="21781670" sldId="2147471401"/>
        </pc:sldMkLst>
      </pc:sldChg>
      <pc:sldChg chg="del">
        <pc:chgData name="Gudikandula, Swetha" userId="82e250fd-9d05-4778-8575-614dc0eea392" providerId="ADAL" clId="{4540991E-638D-4520-91C7-A747BF7F92F8}" dt="2022-11-02T07:27:15.761" v="2664" actId="2696"/>
        <pc:sldMkLst>
          <pc:docMk/>
          <pc:sldMk cId="3899660718" sldId="2147471402"/>
        </pc:sldMkLst>
      </pc:sldChg>
      <pc:sldChg chg="modSp mod ord delCm">
        <pc:chgData name="Gudikandula, Swetha" userId="82e250fd-9d05-4778-8575-614dc0eea392" providerId="ADAL" clId="{4540991E-638D-4520-91C7-A747BF7F92F8}" dt="2022-11-08T11:52:41.117" v="5196"/>
        <pc:sldMkLst>
          <pc:docMk/>
          <pc:sldMk cId="144457256" sldId="2147471406"/>
        </pc:sldMkLst>
        <pc:spChg chg="mod">
          <ac:chgData name="Gudikandula, Swetha" userId="82e250fd-9d05-4778-8575-614dc0eea392" providerId="ADAL" clId="{4540991E-638D-4520-91C7-A747BF7F92F8}" dt="2022-10-20T14:43:16.369" v="135" actId="208"/>
          <ac:spMkLst>
            <pc:docMk/>
            <pc:sldMk cId="144457256" sldId="2147471406"/>
            <ac:spMk id="4" creationId="{4356E459-BB53-4114-B20A-3EFD724C0E2E}"/>
          </ac:spMkLst>
        </pc:spChg>
        <pc:spChg chg="mod">
          <ac:chgData name="Gudikandula, Swetha" userId="82e250fd-9d05-4778-8575-614dc0eea392" providerId="ADAL" clId="{4540991E-638D-4520-91C7-A747BF7F92F8}" dt="2022-10-20T14:43:12.267" v="134" actId="207"/>
          <ac:spMkLst>
            <pc:docMk/>
            <pc:sldMk cId="144457256" sldId="2147471406"/>
            <ac:spMk id="6" creationId="{C712E41D-4D1E-4F5B-8181-ADFAF7F52E12}"/>
          </ac:spMkLst>
        </pc:spChg>
        <pc:spChg chg="mod">
          <ac:chgData name="Gudikandula, Swetha" userId="82e250fd-9d05-4778-8575-614dc0eea392" providerId="ADAL" clId="{4540991E-638D-4520-91C7-A747BF7F92F8}" dt="2022-10-20T14:43:23.084" v="138" actId="208"/>
          <ac:spMkLst>
            <pc:docMk/>
            <pc:sldMk cId="144457256" sldId="2147471406"/>
            <ac:spMk id="7" creationId="{34FB7282-6813-4ED2-A763-E4865E8079BB}"/>
          </ac:spMkLst>
        </pc:spChg>
        <pc:spChg chg="mod">
          <ac:chgData name="Gudikandula, Swetha" userId="82e250fd-9d05-4778-8575-614dc0eea392" providerId="ADAL" clId="{4540991E-638D-4520-91C7-A747BF7F92F8}" dt="2022-10-20T14:43:30.662" v="141" actId="208"/>
          <ac:spMkLst>
            <pc:docMk/>
            <pc:sldMk cId="144457256" sldId="2147471406"/>
            <ac:spMk id="8" creationId="{FA5AA087-03AF-47F8-8E92-047844C03FBD}"/>
          </ac:spMkLst>
        </pc:spChg>
        <pc:spChg chg="mod">
          <ac:chgData name="Gudikandula, Swetha" userId="82e250fd-9d05-4778-8575-614dc0eea392" providerId="ADAL" clId="{4540991E-638D-4520-91C7-A747BF7F92F8}" dt="2022-10-20T14:43:43.762" v="144" actId="113"/>
          <ac:spMkLst>
            <pc:docMk/>
            <pc:sldMk cId="144457256" sldId="2147471406"/>
            <ac:spMk id="9" creationId="{111F48B3-C5C2-4010-B68E-560FD49767B3}"/>
          </ac:spMkLst>
        </pc:spChg>
      </pc:sldChg>
      <pc:sldChg chg="addSp modSp mod ord">
        <pc:chgData name="Gudikandula, Swetha" userId="82e250fd-9d05-4778-8575-614dc0eea392" providerId="ADAL" clId="{4540991E-638D-4520-91C7-A747BF7F92F8}" dt="2022-11-03T18:02:35.537" v="4270" actId="1037"/>
        <pc:sldMkLst>
          <pc:docMk/>
          <pc:sldMk cId="1741357301" sldId="2147471408"/>
        </pc:sldMkLst>
        <pc:spChg chg="add mod">
          <ac:chgData name="Gudikandula, Swetha" userId="82e250fd-9d05-4778-8575-614dc0eea392" providerId="ADAL" clId="{4540991E-638D-4520-91C7-A747BF7F92F8}" dt="2022-11-03T18:02:35.537" v="4270" actId="1037"/>
          <ac:spMkLst>
            <pc:docMk/>
            <pc:sldMk cId="1741357301" sldId="2147471408"/>
            <ac:spMk id="4" creationId="{74641163-D1B3-4DEC-B911-87F374708346}"/>
          </ac:spMkLst>
        </pc:spChg>
        <pc:spChg chg="add mod">
          <ac:chgData name="Gudikandula, Swetha" userId="82e250fd-9d05-4778-8575-614dc0eea392" providerId="ADAL" clId="{4540991E-638D-4520-91C7-A747BF7F92F8}" dt="2022-11-03T18:02:35.537" v="4270" actId="1037"/>
          <ac:spMkLst>
            <pc:docMk/>
            <pc:sldMk cId="1741357301" sldId="2147471408"/>
            <ac:spMk id="6" creationId="{BF5D89DD-98F4-4B84-B5CD-A29CD2E82118}"/>
          </ac:spMkLst>
        </pc:spChg>
        <pc:spChg chg="add mod">
          <ac:chgData name="Gudikandula, Swetha" userId="82e250fd-9d05-4778-8575-614dc0eea392" providerId="ADAL" clId="{4540991E-638D-4520-91C7-A747BF7F92F8}" dt="2022-11-03T18:02:35.537" v="4270" actId="1037"/>
          <ac:spMkLst>
            <pc:docMk/>
            <pc:sldMk cId="1741357301" sldId="2147471408"/>
            <ac:spMk id="7" creationId="{E9D6B4E6-1CED-4335-B325-FB30C42E25CD}"/>
          </ac:spMkLst>
        </pc:spChg>
        <pc:spChg chg="add mod">
          <ac:chgData name="Gudikandula, Swetha" userId="82e250fd-9d05-4778-8575-614dc0eea392" providerId="ADAL" clId="{4540991E-638D-4520-91C7-A747BF7F92F8}" dt="2022-11-03T18:02:35.537" v="4270" actId="1037"/>
          <ac:spMkLst>
            <pc:docMk/>
            <pc:sldMk cId="1741357301" sldId="2147471408"/>
            <ac:spMk id="8" creationId="{5F130D27-CFB3-4868-B864-98E89F09CC6B}"/>
          </ac:spMkLst>
        </pc:spChg>
        <pc:spChg chg="add mod">
          <ac:chgData name="Gudikandula, Swetha" userId="82e250fd-9d05-4778-8575-614dc0eea392" providerId="ADAL" clId="{4540991E-638D-4520-91C7-A747BF7F92F8}" dt="2022-11-03T18:02:35.537" v="4270" actId="1037"/>
          <ac:spMkLst>
            <pc:docMk/>
            <pc:sldMk cId="1741357301" sldId="2147471408"/>
            <ac:spMk id="9" creationId="{CAB56E87-3573-479F-BB25-4DDF25E07D26}"/>
          </ac:spMkLst>
        </pc:spChg>
        <pc:spChg chg="add mod">
          <ac:chgData name="Gudikandula, Swetha" userId="82e250fd-9d05-4778-8575-614dc0eea392" providerId="ADAL" clId="{4540991E-638D-4520-91C7-A747BF7F92F8}" dt="2022-11-03T18:02:35.537" v="4270" actId="1037"/>
          <ac:spMkLst>
            <pc:docMk/>
            <pc:sldMk cId="1741357301" sldId="2147471408"/>
            <ac:spMk id="10" creationId="{61599D5D-E237-4CB8-BF4A-26E75C09C57C}"/>
          </ac:spMkLst>
        </pc:spChg>
      </pc:sldChg>
      <pc:sldChg chg="modSp mod ord">
        <pc:chgData name="Gudikandula, Swetha" userId="82e250fd-9d05-4778-8575-614dc0eea392" providerId="ADAL" clId="{4540991E-638D-4520-91C7-A747BF7F92F8}" dt="2022-11-07T19:20:47.386" v="5075"/>
        <pc:sldMkLst>
          <pc:docMk/>
          <pc:sldMk cId="4127435295" sldId="2147471409"/>
        </pc:sldMkLst>
        <pc:spChg chg="mod">
          <ac:chgData name="Gudikandula, Swetha" userId="82e250fd-9d05-4778-8575-614dc0eea392" providerId="ADAL" clId="{4540991E-638D-4520-91C7-A747BF7F92F8}" dt="2022-11-03T18:02:22.535" v="4248" actId="1037"/>
          <ac:spMkLst>
            <pc:docMk/>
            <pc:sldMk cId="4127435295" sldId="2147471409"/>
            <ac:spMk id="4" creationId="{721F1972-460A-46C7-9092-93D38D3EE48B}"/>
          </ac:spMkLst>
        </pc:spChg>
        <pc:spChg chg="mod">
          <ac:chgData name="Gudikandula, Swetha" userId="82e250fd-9d05-4778-8575-614dc0eea392" providerId="ADAL" clId="{4540991E-638D-4520-91C7-A747BF7F92F8}" dt="2022-11-03T18:02:22.535" v="4248" actId="1037"/>
          <ac:spMkLst>
            <pc:docMk/>
            <pc:sldMk cId="4127435295" sldId="2147471409"/>
            <ac:spMk id="6" creationId="{B12E7C51-4EB1-42D8-8E3F-AC8BEEE9AFC0}"/>
          </ac:spMkLst>
        </pc:spChg>
        <pc:spChg chg="mod">
          <ac:chgData name="Gudikandula, Swetha" userId="82e250fd-9d05-4778-8575-614dc0eea392" providerId="ADAL" clId="{4540991E-638D-4520-91C7-A747BF7F92F8}" dt="2022-11-03T18:02:22.535" v="4248" actId="1037"/>
          <ac:spMkLst>
            <pc:docMk/>
            <pc:sldMk cId="4127435295" sldId="2147471409"/>
            <ac:spMk id="7" creationId="{F7C10D7A-90F5-4A77-B478-22322A515EA9}"/>
          </ac:spMkLst>
        </pc:spChg>
        <pc:spChg chg="mod">
          <ac:chgData name="Gudikandula, Swetha" userId="82e250fd-9d05-4778-8575-614dc0eea392" providerId="ADAL" clId="{4540991E-638D-4520-91C7-A747BF7F92F8}" dt="2022-11-03T18:02:22.535" v="4248" actId="1037"/>
          <ac:spMkLst>
            <pc:docMk/>
            <pc:sldMk cId="4127435295" sldId="2147471409"/>
            <ac:spMk id="8" creationId="{5A117C05-462E-41F3-B36B-46FE00F3601D}"/>
          </ac:spMkLst>
        </pc:spChg>
        <pc:spChg chg="mod">
          <ac:chgData name="Gudikandula, Swetha" userId="82e250fd-9d05-4778-8575-614dc0eea392" providerId="ADAL" clId="{4540991E-638D-4520-91C7-A747BF7F92F8}" dt="2022-11-03T18:02:22.535" v="4248" actId="1037"/>
          <ac:spMkLst>
            <pc:docMk/>
            <pc:sldMk cId="4127435295" sldId="2147471409"/>
            <ac:spMk id="9" creationId="{8E0415EB-D684-4DB0-A1C9-22C3DDCE45B7}"/>
          </ac:spMkLst>
        </pc:spChg>
        <pc:spChg chg="mod">
          <ac:chgData name="Gudikandula, Swetha" userId="82e250fd-9d05-4778-8575-614dc0eea392" providerId="ADAL" clId="{4540991E-638D-4520-91C7-A747BF7F92F8}" dt="2022-11-03T18:02:22.535" v="4248" actId="1037"/>
          <ac:spMkLst>
            <pc:docMk/>
            <pc:sldMk cId="4127435295" sldId="2147471409"/>
            <ac:spMk id="10" creationId="{12B86980-5FC7-4BAF-8734-9624392221F9}"/>
          </ac:spMkLst>
        </pc:spChg>
      </pc:sldChg>
      <pc:sldChg chg="del">
        <pc:chgData name="Gudikandula, Swetha" userId="82e250fd-9d05-4778-8575-614dc0eea392" providerId="ADAL" clId="{4540991E-638D-4520-91C7-A747BF7F92F8}" dt="2022-11-02T07:28:13.301" v="2667" actId="2696"/>
        <pc:sldMkLst>
          <pc:docMk/>
          <pc:sldMk cId="1843056899" sldId="2147471411"/>
        </pc:sldMkLst>
      </pc:sldChg>
      <pc:sldChg chg="delSp modSp add mod">
        <pc:chgData name="Gudikandula, Swetha" userId="82e250fd-9d05-4778-8575-614dc0eea392" providerId="ADAL" clId="{4540991E-638D-4520-91C7-A747BF7F92F8}" dt="2022-11-02T10:20:18.229" v="3277" actId="1036"/>
        <pc:sldMkLst>
          <pc:docMk/>
          <pc:sldMk cId="1411609309" sldId="2147471476"/>
        </pc:sldMkLst>
        <pc:spChg chg="mod">
          <ac:chgData name="Gudikandula, Swetha" userId="82e250fd-9d05-4778-8575-614dc0eea392" providerId="ADAL" clId="{4540991E-638D-4520-91C7-A747BF7F92F8}" dt="2022-11-01T09:44:38.828" v="2409" actId="1076"/>
          <ac:spMkLst>
            <pc:docMk/>
            <pc:sldMk cId="1411609309" sldId="2147471476"/>
            <ac:spMk id="6" creationId="{14A03996-7DCD-429D-800A-B312F99C976C}"/>
          </ac:spMkLst>
        </pc:spChg>
        <pc:spChg chg="mod">
          <ac:chgData name="Gudikandula, Swetha" userId="82e250fd-9d05-4778-8575-614dc0eea392" providerId="ADAL" clId="{4540991E-638D-4520-91C7-A747BF7F92F8}" dt="2022-11-02T10:20:18.229" v="3277" actId="1036"/>
          <ac:spMkLst>
            <pc:docMk/>
            <pc:sldMk cId="1411609309" sldId="2147471476"/>
            <ac:spMk id="15" creationId="{91F2FDF9-504C-43F9-B310-4060DAA1D9F4}"/>
          </ac:spMkLst>
        </pc:spChg>
        <pc:spChg chg="mod">
          <ac:chgData name="Gudikandula, Swetha" userId="82e250fd-9d05-4778-8575-614dc0eea392" providerId="ADAL" clId="{4540991E-638D-4520-91C7-A747BF7F92F8}" dt="2022-11-02T10:20:08.942" v="3236" actId="1036"/>
          <ac:spMkLst>
            <pc:docMk/>
            <pc:sldMk cId="1411609309" sldId="2147471476"/>
            <ac:spMk id="16" creationId="{9140A00C-15F1-4A6D-84BF-7A38D239451E}"/>
          </ac:spMkLst>
        </pc:spChg>
        <pc:spChg chg="del">
          <ac:chgData name="Gudikandula, Swetha" userId="82e250fd-9d05-4778-8575-614dc0eea392" providerId="ADAL" clId="{4540991E-638D-4520-91C7-A747BF7F92F8}" dt="2022-11-02T10:19:59.473" v="3196" actId="478"/>
          <ac:spMkLst>
            <pc:docMk/>
            <pc:sldMk cId="1411609309" sldId="2147471476"/>
            <ac:spMk id="18" creationId="{29FADDFF-7545-4C67-A9F0-EC664D164AA2}"/>
          </ac:spMkLst>
        </pc:spChg>
        <pc:graphicFrameChg chg="mod modGraphic">
          <ac:chgData name="Gudikandula, Swetha" userId="82e250fd-9d05-4778-8575-614dc0eea392" providerId="ADAL" clId="{4540991E-638D-4520-91C7-A747BF7F92F8}" dt="2022-11-02T08:19:12.614" v="2923" actId="207"/>
          <ac:graphicFrameMkLst>
            <pc:docMk/>
            <pc:sldMk cId="1411609309" sldId="2147471476"/>
            <ac:graphicFrameMk id="4" creationId="{433297C0-6C6F-4FFF-969C-B8ED4EF33B6B}"/>
          </ac:graphicFrameMkLst>
        </pc:graphicFrameChg>
        <pc:graphicFrameChg chg="mod modGraphic">
          <ac:chgData name="Gudikandula, Swetha" userId="82e250fd-9d05-4778-8575-614dc0eea392" providerId="ADAL" clId="{4540991E-638D-4520-91C7-A747BF7F92F8}" dt="2022-11-01T09:45:18.433" v="2430" actId="14734"/>
          <ac:graphicFrameMkLst>
            <pc:docMk/>
            <pc:sldMk cId="1411609309" sldId="2147471476"/>
            <ac:graphicFrameMk id="13" creationId="{917747EC-3289-41E4-8560-98ED4BB9E936}"/>
          </ac:graphicFrameMkLst>
        </pc:graphicFrameChg>
      </pc:sldChg>
      <pc:sldChg chg="modSp del mod">
        <pc:chgData name="Gudikandula, Swetha" userId="82e250fd-9d05-4778-8575-614dc0eea392" providerId="ADAL" clId="{4540991E-638D-4520-91C7-A747BF7F92F8}" dt="2022-11-03T17:16:12.761" v="3985" actId="2696"/>
        <pc:sldMkLst>
          <pc:docMk/>
          <pc:sldMk cId="3416634187" sldId="2147471483"/>
        </pc:sldMkLst>
        <pc:spChg chg="mod">
          <ac:chgData name="Gudikandula, Swetha" userId="82e250fd-9d05-4778-8575-614dc0eea392" providerId="ADAL" clId="{4540991E-638D-4520-91C7-A747BF7F92F8}" dt="2022-11-03T08:56:02.695" v="3808" actId="20577"/>
          <ac:spMkLst>
            <pc:docMk/>
            <pc:sldMk cId="3416634187" sldId="2147471483"/>
            <ac:spMk id="3" creationId="{83827418-2AB9-473F-BC79-E119D44DA04A}"/>
          </ac:spMkLst>
        </pc:spChg>
      </pc:sldChg>
      <pc:sldChg chg="addSp modSp add mod ord delCm">
        <pc:chgData name="Gudikandula, Swetha" userId="82e250fd-9d05-4778-8575-614dc0eea392" providerId="ADAL" clId="{4540991E-638D-4520-91C7-A747BF7F92F8}" dt="2022-11-03T08:37:07.047" v="3761" actId="1037"/>
        <pc:sldMkLst>
          <pc:docMk/>
          <pc:sldMk cId="358183286" sldId="2147471511"/>
        </pc:sldMkLst>
        <pc:spChg chg="mod">
          <ac:chgData name="Gudikandula, Swetha" userId="82e250fd-9d05-4778-8575-614dc0eea392" providerId="ADAL" clId="{4540991E-638D-4520-91C7-A747BF7F92F8}" dt="2022-11-02T14:22:25.496" v="3696" actId="20577"/>
          <ac:spMkLst>
            <pc:docMk/>
            <pc:sldMk cId="358183286" sldId="2147471511"/>
            <ac:spMk id="3" creationId="{2AE627EC-21D5-4778-9023-470B7CBCE54D}"/>
          </ac:spMkLst>
        </pc:spChg>
        <pc:spChg chg="mod">
          <ac:chgData name="Gudikandula, Swetha" userId="82e250fd-9d05-4778-8575-614dc0eea392" providerId="ADAL" clId="{4540991E-638D-4520-91C7-A747BF7F92F8}" dt="2022-11-02T14:20:27.655" v="3572" actId="20577"/>
          <ac:spMkLst>
            <pc:docMk/>
            <pc:sldMk cId="358183286" sldId="2147471511"/>
            <ac:spMk id="4" creationId="{3EEF127E-D424-4DB2-8320-6BC7E71BEF1C}"/>
          </ac:spMkLst>
        </pc:spChg>
        <pc:spChg chg="mod">
          <ac:chgData name="Gudikandula, Swetha" userId="82e250fd-9d05-4778-8575-614dc0eea392" providerId="ADAL" clId="{4540991E-638D-4520-91C7-A747BF7F92F8}" dt="2022-11-02T09:56:35.326" v="3034" actId="20577"/>
          <ac:spMkLst>
            <pc:docMk/>
            <pc:sldMk cId="358183286" sldId="2147471511"/>
            <ac:spMk id="6" creationId="{48C5AB76-BFD5-4B73-A281-7C78F4224C23}"/>
          </ac:spMkLst>
        </pc:spChg>
        <pc:spChg chg="mod">
          <ac:chgData name="Gudikandula, Swetha" userId="82e250fd-9d05-4778-8575-614dc0eea392" providerId="ADAL" clId="{4540991E-638D-4520-91C7-A747BF7F92F8}" dt="2022-11-02T10:37:20.574" v="3442" actId="20577"/>
          <ac:spMkLst>
            <pc:docMk/>
            <pc:sldMk cId="358183286" sldId="2147471511"/>
            <ac:spMk id="7" creationId="{B2AF01F6-5D5C-4C1C-BE55-563061ADD87E}"/>
          </ac:spMkLst>
        </pc:spChg>
        <pc:spChg chg="mod">
          <ac:chgData name="Gudikandula, Swetha" userId="82e250fd-9d05-4778-8575-614dc0eea392" providerId="ADAL" clId="{4540991E-638D-4520-91C7-A747BF7F92F8}" dt="2022-11-02T09:57:30.135" v="3038" actId="20577"/>
          <ac:spMkLst>
            <pc:docMk/>
            <pc:sldMk cId="358183286" sldId="2147471511"/>
            <ac:spMk id="10" creationId="{19AB5BEA-0F5E-41BA-9A2F-2C4E42F088AA}"/>
          </ac:spMkLst>
        </pc:spChg>
        <pc:spChg chg="mod">
          <ac:chgData name="Gudikandula, Swetha" userId="82e250fd-9d05-4778-8575-614dc0eea392" providerId="ADAL" clId="{4540991E-638D-4520-91C7-A747BF7F92F8}" dt="2022-11-02T09:59:36.132" v="3104" actId="20577"/>
          <ac:spMkLst>
            <pc:docMk/>
            <pc:sldMk cId="358183286" sldId="2147471511"/>
            <ac:spMk id="11" creationId="{797CCA25-8F7E-4E19-A5A1-71BA0ECACCCC}"/>
          </ac:spMkLst>
        </pc:spChg>
        <pc:spChg chg="mod">
          <ac:chgData name="Gudikandula, Swetha" userId="82e250fd-9d05-4778-8575-614dc0eea392" providerId="ADAL" clId="{4540991E-638D-4520-91C7-A747BF7F92F8}" dt="2022-11-03T08:36:54.965" v="3750"/>
          <ac:spMkLst>
            <pc:docMk/>
            <pc:sldMk cId="358183286" sldId="2147471511"/>
            <ac:spMk id="13" creationId="{88D53405-3423-447E-ABC1-89605AD4DD6B}"/>
          </ac:spMkLst>
        </pc:spChg>
        <pc:spChg chg="mod">
          <ac:chgData name="Gudikandula, Swetha" userId="82e250fd-9d05-4778-8575-614dc0eea392" providerId="ADAL" clId="{4540991E-638D-4520-91C7-A747BF7F92F8}" dt="2022-11-03T08:36:54.965" v="3750"/>
          <ac:spMkLst>
            <pc:docMk/>
            <pc:sldMk cId="358183286" sldId="2147471511"/>
            <ac:spMk id="14" creationId="{CBDE7899-7DFF-4E49-BE4B-5FDDA4805A14}"/>
          </ac:spMkLst>
        </pc:spChg>
        <pc:spChg chg="mod">
          <ac:chgData name="Gudikandula, Swetha" userId="82e250fd-9d05-4778-8575-614dc0eea392" providerId="ADAL" clId="{4540991E-638D-4520-91C7-A747BF7F92F8}" dt="2022-11-03T08:36:54.965" v="3750"/>
          <ac:spMkLst>
            <pc:docMk/>
            <pc:sldMk cId="358183286" sldId="2147471511"/>
            <ac:spMk id="15" creationId="{80BE5AEA-B985-45CE-8871-807200CDDE5C}"/>
          </ac:spMkLst>
        </pc:spChg>
        <pc:spChg chg="mod">
          <ac:chgData name="Gudikandula, Swetha" userId="82e250fd-9d05-4778-8575-614dc0eea392" providerId="ADAL" clId="{4540991E-638D-4520-91C7-A747BF7F92F8}" dt="2022-11-03T08:36:54.965" v="3750"/>
          <ac:spMkLst>
            <pc:docMk/>
            <pc:sldMk cId="358183286" sldId="2147471511"/>
            <ac:spMk id="16" creationId="{334F30D5-D05C-4E9F-8876-08F6815B5B79}"/>
          </ac:spMkLst>
        </pc:spChg>
        <pc:spChg chg="mod">
          <ac:chgData name="Gudikandula, Swetha" userId="82e250fd-9d05-4778-8575-614dc0eea392" providerId="ADAL" clId="{4540991E-638D-4520-91C7-A747BF7F92F8}" dt="2022-11-03T08:37:01.097" v="3751" actId="1076"/>
          <ac:spMkLst>
            <pc:docMk/>
            <pc:sldMk cId="358183286" sldId="2147471511"/>
            <ac:spMk id="96" creationId="{31D11FF9-DC52-44D9-9B04-5A9982FE54DF}"/>
          </ac:spMkLst>
        </pc:spChg>
        <pc:grpChg chg="add mod">
          <ac:chgData name="Gudikandula, Swetha" userId="82e250fd-9d05-4778-8575-614dc0eea392" providerId="ADAL" clId="{4540991E-638D-4520-91C7-A747BF7F92F8}" dt="2022-11-03T08:37:07.047" v="3761" actId="1037"/>
          <ac:grpSpMkLst>
            <pc:docMk/>
            <pc:sldMk cId="358183286" sldId="2147471511"/>
            <ac:grpSpMk id="12" creationId="{567C8CCD-18E0-4A39-8417-8A777C62099B}"/>
          </ac:grpSpMkLst>
        </pc:grpChg>
      </pc:sldChg>
      <pc:sldChg chg="modSp mod ord">
        <pc:chgData name="Gudikandula, Swetha" userId="82e250fd-9d05-4778-8575-614dc0eea392" providerId="ADAL" clId="{4540991E-638D-4520-91C7-A747BF7F92F8}" dt="2022-11-07T17:43:31.911" v="4904" actId="20577"/>
        <pc:sldMkLst>
          <pc:docMk/>
          <pc:sldMk cId="633568178" sldId="2147471513"/>
        </pc:sldMkLst>
        <pc:graphicFrameChg chg="mod modGraphic">
          <ac:chgData name="Gudikandula, Swetha" userId="82e250fd-9d05-4778-8575-614dc0eea392" providerId="ADAL" clId="{4540991E-638D-4520-91C7-A747BF7F92F8}" dt="2022-11-07T17:43:31.911" v="4904" actId="20577"/>
          <ac:graphicFrameMkLst>
            <pc:docMk/>
            <pc:sldMk cId="633568178" sldId="2147471513"/>
            <ac:graphicFrameMk id="7" creationId="{7FA3D70F-6DA0-4CED-8964-788641A3AD74}"/>
          </ac:graphicFrameMkLst>
        </pc:graphicFrameChg>
      </pc:sldChg>
      <pc:sldChg chg="modSp mod ord delCm modCm">
        <pc:chgData name="Gudikandula, Swetha" userId="82e250fd-9d05-4778-8575-614dc0eea392" providerId="ADAL" clId="{4540991E-638D-4520-91C7-A747BF7F92F8}" dt="2022-11-07T16:39:25.026" v="4469"/>
        <pc:sldMkLst>
          <pc:docMk/>
          <pc:sldMk cId="2542089357" sldId="2147471516"/>
        </pc:sldMkLst>
        <pc:spChg chg="mod">
          <ac:chgData name="Gudikandula, Swetha" userId="82e250fd-9d05-4778-8575-614dc0eea392" providerId="ADAL" clId="{4540991E-638D-4520-91C7-A747BF7F92F8}" dt="2022-11-03T08:36:27.204" v="3749" actId="6549"/>
          <ac:spMkLst>
            <pc:docMk/>
            <pc:sldMk cId="2542089357" sldId="2147471516"/>
            <ac:spMk id="4" creationId="{321D4EB3-1A3C-41D6-91D9-7D3635759D8D}"/>
          </ac:spMkLst>
        </pc:spChg>
        <pc:spChg chg="mod">
          <ac:chgData name="Gudikandula, Swetha" userId="82e250fd-9d05-4778-8575-614dc0eea392" providerId="ADAL" clId="{4540991E-638D-4520-91C7-A747BF7F92F8}" dt="2022-11-07T16:31:30.152" v="4397" actId="6549"/>
          <ac:spMkLst>
            <pc:docMk/>
            <pc:sldMk cId="2542089357" sldId="2147471516"/>
            <ac:spMk id="8" creationId="{3862C61C-8990-4424-B4CA-347B9B5C8F9E}"/>
          </ac:spMkLst>
        </pc:spChg>
      </pc:sldChg>
      <pc:sldChg chg="addSp delSp modSp mod">
        <pc:chgData name="Gudikandula, Swetha" userId="82e250fd-9d05-4778-8575-614dc0eea392" providerId="ADAL" clId="{4540991E-638D-4520-91C7-A747BF7F92F8}" dt="2022-11-03T08:37:58.283" v="3768" actId="2085"/>
        <pc:sldMkLst>
          <pc:docMk/>
          <pc:sldMk cId="3412847478" sldId="2147471536"/>
        </pc:sldMkLst>
        <pc:spChg chg="del">
          <ac:chgData name="Gudikandula, Swetha" userId="82e250fd-9d05-4778-8575-614dc0eea392" providerId="ADAL" clId="{4540991E-638D-4520-91C7-A747BF7F92F8}" dt="2022-11-03T08:37:20.757" v="3762" actId="478"/>
          <ac:spMkLst>
            <pc:docMk/>
            <pc:sldMk cId="3412847478" sldId="2147471536"/>
            <ac:spMk id="16" creationId="{A0EC1F3A-0AC5-4ECA-B3DC-A0FB5C005C00}"/>
          </ac:spMkLst>
        </pc:spChg>
        <pc:spChg chg="del">
          <ac:chgData name="Gudikandula, Swetha" userId="82e250fd-9d05-4778-8575-614dc0eea392" providerId="ADAL" clId="{4540991E-638D-4520-91C7-A747BF7F92F8}" dt="2022-11-03T08:37:20.757" v="3762" actId="478"/>
          <ac:spMkLst>
            <pc:docMk/>
            <pc:sldMk cId="3412847478" sldId="2147471536"/>
            <ac:spMk id="17" creationId="{B3FBD574-4CB5-4723-BA6E-0410727D014E}"/>
          </ac:spMkLst>
        </pc:spChg>
        <pc:spChg chg="mod">
          <ac:chgData name="Gudikandula, Swetha" userId="82e250fd-9d05-4778-8575-614dc0eea392" providerId="ADAL" clId="{4540991E-638D-4520-91C7-A747BF7F92F8}" dt="2022-11-03T08:37:58.283" v="3768" actId="2085"/>
          <ac:spMkLst>
            <pc:docMk/>
            <pc:sldMk cId="3412847478" sldId="2147471536"/>
            <ac:spMk id="18" creationId="{EA4F1C25-42AB-4C36-9CB2-AFB258DB42A0}"/>
          </ac:spMkLst>
        </pc:spChg>
        <pc:spChg chg="mod">
          <ac:chgData name="Gudikandula, Swetha" userId="82e250fd-9d05-4778-8575-614dc0eea392" providerId="ADAL" clId="{4540991E-638D-4520-91C7-A747BF7F92F8}" dt="2022-11-03T08:37:40.251" v="3765" actId="207"/>
          <ac:spMkLst>
            <pc:docMk/>
            <pc:sldMk cId="3412847478" sldId="2147471536"/>
            <ac:spMk id="19" creationId="{7AF17C27-BCE7-423F-A8D5-C0912D11A154}"/>
          </ac:spMkLst>
        </pc:spChg>
        <pc:spChg chg="mod">
          <ac:chgData name="Gudikandula, Swetha" userId="82e250fd-9d05-4778-8575-614dc0eea392" providerId="ADAL" clId="{4540991E-638D-4520-91C7-A747BF7F92F8}" dt="2022-11-03T08:37:21.673" v="3763"/>
          <ac:spMkLst>
            <pc:docMk/>
            <pc:sldMk cId="3412847478" sldId="2147471536"/>
            <ac:spMk id="20" creationId="{E63E7CF0-BBCD-434C-BD23-911D03C4271D}"/>
          </ac:spMkLst>
        </pc:spChg>
        <pc:spChg chg="mod">
          <ac:chgData name="Gudikandula, Swetha" userId="82e250fd-9d05-4778-8575-614dc0eea392" providerId="ADAL" clId="{4540991E-638D-4520-91C7-A747BF7F92F8}" dt="2022-11-03T08:37:21.673" v="3763"/>
          <ac:spMkLst>
            <pc:docMk/>
            <pc:sldMk cId="3412847478" sldId="2147471536"/>
            <ac:spMk id="21" creationId="{F8C362EF-2639-452B-863B-02D71AD9080A}"/>
          </ac:spMkLst>
        </pc:spChg>
        <pc:grpChg chg="add mod">
          <ac:chgData name="Gudikandula, Swetha" userId="82e250fd-9d05-4778-8575-614dc0eea392" providerId="ADAL" clId="{4540991E-638D-4520-91C7-A747BF7F92F8}" dt="2022-11-03T08:37:21.673" v="3763"/>
          <ac:grpSpMkLst>
            <pc:docMk/>
            <pc:sldMk cId="3412847478" sldId="2147471536"/>
            <ac:grpSpMk id="15" creationId="{F3B1F33E-76A7-4399-B05D-4F3444809820}"/>
          </ac:grpSpMkLst>
        </pc:grpChg>
      </pc:sldChg>
      <pc:sldChg chg="modSp mod">
        <pc:chgData name="Gudikandula, Swetha" userId="82e250fd-9d05-4778-8575-614dc0eea392" providerId="ADAL" clId="{4540991E-638D-4520-91C7-A747BF7F92F8}" dt="2022-11-07T16:39:03.543" v="4467" actId="6549"/>
        <pc:sldMkLst>
          <pc:docMk/>
          <pc:sldMk cId="2579490896" sldId="2147471539"/>
        </pc:sldMkLst>
        <pc:spChg chg="mod">
          <ac:chgData name="Gudikandula, Swetha" userId="82e250fd-9d05-4778-8575-614dc0eea392" providerId="ADAL" clId="{4540991E-638D-4520-91C7-A747BF7F92F8}" dt="2022-11-03T08:54:52.450" v="3798" actId="20577"/>
          <ac:spMkLst>
            <pc:docMk/>
            <pc:sldMk cId="2579490896" sldId="2147471539"/>
            <ac:spMk id="4" creationId="{321D4EB3-1A3C-41D6-91D9-7D3635759D8D}"/>
          </ac:spMkLst>
        </pc:spChg>
        <pc:spChg chg="mod">
          <ac:chgData name="Gudikandula, Swetha" userId="82e250fd-9d05-4778-8575-614dc0eea392" providerId="ADAL" clId="{4540991E-638D-4520-91C7-A747BF7F92F8}" dt="2022-11-07T16:39:03.543" v="4467" actId="6549"/>
          <ac:spMkLst>
            <pc:docMk/>
            <pc:sldMk cId="2579490896" sldId="2147471539"/>
            <ac:spMk id="8" creationId="{3862C61C-8990-4424-B4CA-347B9B5C8F9E}"/>
          </ac:spMkLst>
        </pc:spChg>
      </pc:sldChg>
      <pc:sldChg chg="addSp delSp modSp del mod modCm">
        <pc:chgData name="Gudikandula, Swetha" userId="82e250fd-9d05-4778-8575-614dc0eea392" providerId="ADAL" clId="{4540991E-638D-4520-91C7-A747BF7F92F8}" dt="2022-11-02T10:19:25.067" v="3195" actId="2696"/>
        <pc:sldMkLst>
          <pc:docMk/>
          <pc:sldMk cId="2738336637" sldId="2147471540"/>
        </pc:sldMkLst>
        <pc:spChg chg="mod">
          <ac:chgData name="Gudikandula, Swetha" userId="82e250fd-9d05-4778-8575-614dc0eea392" providerId="ADAL" clId="{4540991E-638D-4520-91C7-A747BF7F92F8}" dt="2022-10-26T13:37:43.161" v="175" actId="6549"/>
          <ac:spMkLst>
            <pc:docMk/>
            <pc:sldMk cId="2738336637" sldId="2147471540"/>
            <ac:spMk id="4" creationId="{A1F72A86-307B-40ED-8381-A69595022F26}"/>
          </ac:spMkLst>
        </pc:spChg>
        <pc:spChg chg="del mod">
          <ac:chgData name="Gudikandula, Swetha" userId="82e250fd-9d05-4778-8575-614dc0eea392" providerId="ADAL" clId="{4540991E-638D-4520-91C7-A747BF7F92F8}" dt="2022-11-02T10:17:51.136" v="3177" actId="478"/>
          <ac:spMkLst>
            <pc:docMk/>
            <pc:sldMk cId="2738336637" sldId="2147471540"/>
            <ac:spMk id="7" creationId="{72538AFC-5C43-405C-955C-3DB4B67AE5E6}"/>
          </ac:spMkLst>
        </pc:spChg>
        <pc:spChg chg="del mod">
          <ac:chgData name="Gudikandula, Swetha" userId="82e250fd-9d05-4778-8575-614dc0eea392" providerId="ADAL" clId="{4540991E-638D-4520-91C7-A747BF7F92F8}" dt="2022-11-02T10:17:53.073" v="3178" actId="478"/>
          <ac:spMkLst>
            <pc:docMk/>
            <pc:sldMk cId="2738336637" sldId="2147471540"/>
            <ac:spMk id="8" creationId="{745429BD-06BC-4B92-93C9-5A03FF7E107E}"/>
          </ac:spMkLst>
        </pc:spChg>
        <pc:spChg chg="add del">
          <ac:chgData name="Gudikandula, Swetha" userId="82e250fd-9d05-4778-8575-614dc0eea392" providerId="ADAL" clId="{4540991E-638D-4520-91C7-A747BF7F92F8}" dt="2022-11-02T10:02:56.522" v="3122" actId="22"/>
          <ac:spMkLst>
            <pc:docMk/>
            <pc:sldMk cId="2738336637" sldId="2147471540"/>
            <ac:spMk id="11" creationId="{020220E8-B0F6-475A-BC94-A88CE51F3D68}"/>
          </ac:spMkLst>
        </pc:spChg>
        <pc:spChg chg="del">
          <ac:chgData name="Gudikandula, Swetha" userId="82e250fd-9d05-4778-8575-614dc0eea392" providerId="ADAL" clId="{4540991E-638D-4520-91C7-A747BF7F92F8}" dt="2022-10-26T13:37:26.104" v="169" actId="478"/>
          <ac:spMkLst>
            <pc:docMk/>
            <pc:sldMk cId="2738336637" sldId="2147471540"/>
            <ac:spMk id="11" creationId="{1CF70EDB-61B3-4409-8158-4E1782EC9E05}"/>
          </ac:spMkLst>
        </pc:spChg>
        <pc:spChg chg="del mod">
          <ac:chgData name="Gudikandula, Swetha" userId="82e250fd-9d05-4778-8575-614dc0eea392" providerId="ADAL" clId="{4540991E-638D-4520-91C7-A747BF7F92F8}" dt="2022-10-26T13:37:38.247" v="173" actId="478"/>
          <ac:spMkLst>
            <pc:docMk/>
            <pc:sldMk cId="2738336637" sldId="2147471540"/>
            <ac:spMk id="12" creationId="{36F0CB68-E7AA-4F78-942C-B8605616320F}"/>
          </ac:spMkLst>
        </pc:spChg>
        <pc:spChg chg="mod">
          <ac:chgData name="Gudikandula, Swetha" userId="82e250fd-9d05-4778-8575-614dc0eea392" providerId="ADAL" clId="{4540991E-638D-4520-91C7-A747BF7F92F8}" dt="2022-11-02T10:18:35.592" v="3181" actId="1076"/>
          <ac:spMkLst>
            <pc:docMk/>
            <pc:sldMk cId="2738336637" sldId="2147471540"/>
            <ac:spMk id="13" creationId="{620A1D03-34F5-4437-BFC9-078AD7829D3F}"/>
          </ac:spMkLst>
        </pc:spChg>
        <pc:spChg chg="mod">
          <ac:chgData name="Gudikandula, Swetha" userId="82e250fd-9d05-4778-8575-614dc0eea392" providerId="ADAL" clId="{4540991E-638D-4520-91C7-A747BF7F92F8}" dt="2022-10-20T14:38:31.009" v="40" actId="208"/>
          <ac:spMkLst>
            <pc:docMk/>
            <pc:sldMk cId="2738336637" sldId="2147471540"/>
            <ac:spMk id="14" creationId="{E06ECA14-BAC1-4ADD-B0E0-482349FFB73D}"/>
          </ac:spMkLst>
        </pc:spChg>
        <pc:spChg chg="mod">
          <ac:chgData name="Gudikandula, Swetha" userId="82e250fd-9d05-4778-8575-614dc0eea392" providerId="ADAL" clId="{4540991E-638D-4520-91C7-A747BF7F92F8}" dt="2022-10-20T14:38:37.135" v="43" actId="208"/>
          <ac:spMkLst>
            <pc:docMk/>
            <pc:sldMk cId="2738336637" sldId="2147471540"/>
            <ac:spMk id="15" creationId="{1C3E5EAE-FA30-47B8-8115-E8CF8B6D423C}"/>
          </ac:spMkLst>
        </pc:spChg>
        <pc:spChg chg="mod">
          <ac:chgData name="Gudikandula, Swetha" userId="82e250fd-9d05-4778-8575-614dc0eea392" providerId="ADAL" clId="{4540991E-638D-4520-91C7-A747BF7F92F8}" dt="2022-10-20T14:37:50.031" v="33" actId="113"/>
          <ac:spMkLst>
            <pc:docMk/>
            <pc:sldMk cId="2738336637" sldId="2147471540"/>
            <ac:spMk id="16" creationId="{C4974451-098E-4507-9E99-077DA216DF6E}"/>
          </ac:spMkLst>
        </pc:spChg>
        <pc:spChg chg="mod">
          <ac:chgData name="Gudikandula, Swetha" userId="82e250fd-9d05-4778-8575-614dc0eea392" providerId="ADAL" clId="{4540991E-638D-4520-91C7-A747BF7F92F8}" dt="2022-10-20T14:38:03.082" v="34" actId="1036"/>
          <ac:spMkLst>
            <pc:docMk/>
            <pc:sldMk cId="2738336637" sldId="2147471540"/>
            <ac:spMk id="17" creationId="{9B062FAC-3490-4EE5-A58B-762C83D57E57}"/>
          </ac:spMkLst>
        </pc:spChg>
        <pc:graphicFrameChg chg="add mod">
          <ac:chgData name="Gudikandula, Swetha" userId="82e250fd-9d05-4778-8575-614dc0eea392" providerId="ADAL" clId="{4540991E-638D-4520-91C7-A747BF7F92F8}" dt="2022-11-02T10:18:02.290" v="3179"/>
          <ac:graphicFrameMkLst>
            <pc:docMk/>
            <pc:sldMk cId="2738336637" sldId="2147471540"/>
            <ac:graphicFrameMk id="12" creationId="{CA62FCDD-9C55-4F1A-9C8E-8204186F3B1F}"/>
          </ac:graphicFrameMkLst>
        </pc:graphicFrameChg>
      </pc:sldChg>
      <pc:sldChg chg="add del">
        <pc:chgData name="Gudikandula, Swetha" userId="82e250fd-9d05-4778-8575-614dc0eea392" providerId="ADAL" clId="{4540991E-638D-4520-91C7-A747BF7F92F8}" dt="2022-11-03T17:12:57.526" v="3952" actId="2696"/>
        <pc:sldMkLst>
          <pc:docMk/>
          <pc:sldMk cId="773875920" sldId="2147471549"/>
        </pc:sldMkLst>
      </pc:sldChg>
      <pc:sldChg chg="del">
        <pc:chgData name="Gudikandula, Swetha" userId="82e250fd-9d05-4778-8575-614dc0eea392" providerId="ADAL" clId="{4540991E-638D-4520-91C7-A747BF7F92F8}" dt="2022-11-03T17:15:17.047" v="3978" actId="2696"/>
        <pc:sldMkLst>
          <pc:docMk/>
          <pc:sldMk cId="2450512817" sldId="2147471551"/>
        </pc:sldMkLst>
      </pc:sldChg>
      <pc:sldChg chg="del">
        <pc:chgData name="Gudikandula, Swetha" userId="82e250fd-9d05-4778-8575-614dc0eea392" providerId="ADAL" clId="{4540991E-638D-4520-91C7-A747BF7F92F8}" dt="2022-11-03T17:14:22.211" v="3964" actId="2696"/>
        <pc:sldMkLst>
          <pc:docMk/>
          <pc:sldMk cId="3361518254" sldId="2147471555"/>
        </pc:sldMkLst>
      </pc:sldChg>
      <pc:sldChg chg="addSp delSp modSp mod ord">
        <pc:chgData name="Gudikandula, Swetha" userId="82e250fd-9d05-4778-8575-614dc0eea392" providerId="ADAL" clId="{4540991E-638D-4520-91C7-A747BF7F92F8}" dt="2022-11-02T10:21:03.404" v="3371"/>
        <pc:sldMkLst>
          <pc:docMk/>
          <pc:sldMk cId="1354197439" sldId="2147471557"/>
        </pc:sldMkLst>
        <pc:spChg chg="mod">
          <ac:chgData name="Gudikandula, Swetha" userId="82e250fd-9d05-4778-8575-614dc0eea392" providerId="ADAL" clId="{4540991E-638D-4520-91C7-A747BF7F92F8}" dt="2022-10-20T14:37:01.259" v="19" actId="208"/>
          <ac:spMkLst>
            <pc:docMk/>
            <pc:sldMk cId="1354197439" sldId="2147471557"/>
            <ac:spMk id="8" creationId="{26AE737B-C58A-4F38-A03F-D31C4F7C9C14}"/>
          </ac:spMkLst>
        </pc:spChg>
        <pc:spChg chg="mod">
          <ac:chgData name="Gudikandula, Swetha" userId="82e250fd-9d05-4778-8575-614dc0eea392" providerId="ADAL" clId="{4540991E-638D-4520-91C7-A747BF7F92F8}" dt="2022-10-20T14:37:15.131" v="23" actId="208"/>
          <ac:spMkLst>
            <pc:docMk/>
            <pc:sldMk cId="1354197439" sldId="2147471557"/>
            <ac:spMk id="9" creationId="{5613CF52-2B32-4F4E-AE1C-40C9EDB9F56D}"/>
          </ac:spMkLst>
        </pc:spChg>
        <pc:spChg chg="mod">
          <ac:chgData name="Gudikandula, Swetha" userId="82e250fd-9d05-4778-8575-614dc0eea392" providerId="ADAL" clId="{4540991E-638D-4520-91C7-A747BF7F92F8}" dt="2022-10-20T14:37:30.598" v="30" actId="1037"/>
          <ac:spMkLst>
            <pc:docMk/>
            <pc:sldMk cId="1354197439" sldId="2147471557"/>
            <ac:spMk id="10" creationId="{9975A5F6-EEE8-4B1F-9568-827ADE621BF2}"/>
          </ac:spMkLst>
        </pc:spChg>
        <pc:picChg chg="del">
          <ac:chgData name="Gudikandula, Swetha" userId="82e250fd-9d05-4778-8575-614dc0eea392" providerId="ADAL" clId="{4540991E-638D-4520-91C7-A747BF7F92F8}" dt="2022-10-31T11:12:36.053" v="767" actId="478"/>
          <ac:picMkLst>
            <pc:docMk/>
            <pc:sldMk cId="1354197439" sldId="2147471557"/>
            <ac:picMk id="4" creationId="{E5275E2D-8F85-4F1B-BFE1-734926CA3B65}"/>
          </ac:picMkLst>
        </pc:picChg>
        <pc:picChg chg="add del mod">
          <ac:chgData name="Gudikandula, Swetha" userId="82e250fd-9d05-4778-8575-614dc0eea392" providerId="ADAL" clId="{4540991E-638D-4520-91C7-A747BF7F92F8}" dt="2022-10-31T11:13:02.412" v="775" actId="478"/>
          <ac:picMkLst>
            <pc:docMk/>
            <pc:sldMk cId="1354197439" sldId="2147471557"/>
            <ac:picMk id="5" creationId="{A5538E4E-0AE6-4CDC-B9D7-B164B19F5C66}"/>
          </ac:picMkLst>
        </pc:picChg>
        <pc:picChg chg="add del mod">
          <ac:chgData name="Gudikandula, Swetha" userId="82e250fd-9d05-4778-8575-614dc0eea392" providerId="ADAL" clId="{4540991E-638D-4520-91C7-A747BF7F92F8}" dt="2022-11-02T05:26:54.864" v="2604" actId="478"/>
          <ac:picMkLst>
            <pc:docMk/>
            <pc:sldMk cId="1354197439" sldId="2147471557"/>
            <ac:picMk id="13" creationId="{BB0747AC-461C-4E10-9B7F-D4D5D74D8494}"/>
          </ac:picMkLst>
        </pc:picChg>
      </pc:sldChg>
      <pc:sldChg chg="modSp add del mod">
        <pc:chgData name="Gudikandula, Swetha" userId="82e250fd-9d05-4778-8575-614dc0eea392" providerId="ADAL" clId="{4540991E-638D-4520-91C7-A747BF7F92F8}" dt="2022-10-31T12:05:41.595" v="983" actId="2696"/>
        <pc:sldMkLst>
          <pc:docMk/>
          <pc:sldMk cId="2562747507" sldId="2147471561"/>
        </pc:sldMkLst>
        <pc:picChg chg="mod">
          <ac:chgData name="Gudikandula, Swetha" userId="82e250fd-9d05-4778-8575-614dc0eea392" providerId="ADAL" clId="{4540991E-638D-4520-91C7-A747BF7F92F8}" dt="2022-10-31T12:04:34.685" v="935" actId="1076"/>
          <ac:picMkLst>
            <pc:docMk/>
            <pc:sldMk cId="2562747507" sldId="2147471561"/>
            <ac:picMk id="4" creationId="{C8DECDB8-62CF-43B4-AE88-44B607A67637}"/>
          </ac:picMkLst>
        </pc:picChg>
      </pc:sldChg>
      <pc:sldChg chg="del">
        <pc:chgData name="Gudikandula, Swetha" userId="82e250fd-9d05-4778-8575-614dc0eea392" providerId="ADAL" clId="{4540991E-638D-4520-91C7-A747BF7F92F8}" dt="2022-10-26T15:56:31.957" v="360" actId="2696"/>
        <pc:sldMkLst>
          <pc:docMk/>
          <pc:sldMk cId="3640191207" sldId="2147471569"/>
        </pc:sldMkLst>
      </pc:sldChg>
      <pc:sldChg chg="modSp del mod">
        <pc:chgData name="Gudikandula, Swetha" userId="82e250fd-9d05-4778-8575-614dc0eea392" providerId="ADAL" clId="{4540991E-638D-4520-91C7-A747BF7F92F8}" dt="2022-11-03T17:18:02.213" v="3991" actId="2696"/>
        <pc:sldMkLst>
          <pc:docMk/>
          <pc:sldMk cId="136623073" sldId="2147471570"/>
        </pc:sldMkLst>
        <pc:spChg chg="mod">
          <ac:chgData name="Gudikandula, Swetha" userId="82e250fd-9d05-4778-8575-614dc0eea392" providerId="ADAL" clId="{4540991E-638D-4520-91C7-A747BF7F92F8}" dt="2022-11-03T09:13:31.457" v="3920" actId="20577"/>
          <ac:spMkLst>
            <pc:docMk/>
            <pc:sldMk cId="136623073" sldId="2147471570"/>
            <ac:spMk id="4" creationId="{141E19E7-2241-4E83-967E-FE1D64FD0F2F}"/>
          </ac:spMkLst>
        </pc:spChg>
      </pc:sldChg>
      <pc:sldChg chg="modSp del mod modCm">
        <pc:chgData name="Gudikandula, Swetha" userId="82e250fd-9d05-4778-8575-614dc0eea392" providerId="ADAL" clId="{4540991E-638D-4520-91C7-A747BF7F92F8}" dt="2022-11-03T17:18:48.109" v="3999" actId="2696"/>
        <pc:sldMkLst>
          <pc:docMk/>
          <pc:sldMk cId="3753671708" sldId="2147471571"/>
        </pc:sldMkLst>
        <pc:spChg chg="mod">
          <ac:chgData name="Gudikandula, Swetha" userId="82e250fd-9d05-4778-8575-614dc0eea392" providerId="ADAL" clId="{4540991E-638D-4520-91C7-A747BF7F92F8}" dt="2022-11-02T07:28:02.484" v="2666" actId="20577"/>
          <ac:spMkLst>
            <pc:docMk/>
            <pc:sldMk cId="3753671708" sldId="2147471571"/>
            <ac:spMk id="4" creationId="{141E19E7-2241-4E83-967E-FE1D64FD0F2F}"/>
          </ac:spMkLst>
        </pc:spChg>
      </pc:sldChg>
      <pc:sldChg chg="modSp del mod">
        <pc:chgData name="Gudikandula, Swetha" userId="82e250fd-9d05-4778-8575-614dc0eea392" providerId="ADAL" clId="{4540991E-638D-4520-91C7-A747BF7F92F8}" dt="2022-11-03T17:19:38.032" v="4009" actId="2696"/>
        <pc:sldMkLst>
          <pc:docMk/>
          <pc:sldMk cId="508732510" sldId="2147471572"/>
        </pc:sldMkLst>
        <pc:spChg chg="mod">
          <ac:chgData name="Gudikandula, Swetha" userId="82e250fd-9d05-4778-8575-614dc0eea392" providerId="ADAL" clId="{4540991E-638D-4520-91C7-A747BF7F92F8}" dt="2022-11-02T07:28:37.240" v="2676" actId="27636"/>
          <ac:spMkLst>
            <pc:docMk/>
            <pc:sldMk cId="508732510" sldId="2147471572"/>
            <ac:spMk id="3" creationId="{83827418-2AB9-473F-BC79-E119D44DA04A}"/>
          </ac:spMkLst>
        </pc:spChg>
      </pc:sldChg>
      <pc:sldChg chg="addSp modSp add del mod modCm">
        <pc:chgData name="Gudikandula, Swetha" userId="82e250fd-9d05-4778-8575-614dc0eea392" providerId="ADAL" clId="{4540991E-638D-4520-91C7-A747BF7F92F8}" dt="2022-11-03T17:11:42.693" v="3946" actId="2696"/>
        <pc:sldMkLst>
          <pc:docMk/>
          <pc:sldMk cId="2096640390" sldId="2147471573"/>
        </pc:sldMkLst>
        <pc:spChg chg="add mod">
          <ac:chgData name="Gudikandula, Swetha" userId="82e250fd-9d05-4778-8575-614dc0eea392" providerId="ADAL" clId="{4540991E-638D-4520-91C7-A747BF7F92F8}" dt="2022-10-31T10:24:31.956" v="761" actId="1582"/>
          <ac:spMkLst>
            <pc:docMk/>
            <pc:sldMk cId="2096640390" sldId="2147471573"/>
            <ac:spMk id="3" creationId="{2846E6E2-6193-41D3-9B39-63521B6D3910}"/>
          </ac:spMkLst>
        </pc:spChg>
        <pc:spChg chg="mod">
          <ac:chgData name="Gudikandula, Swetha" userId="82e250fd-9d05-4778-8575-614dc0eea392" providerId="ADAL" clId="{4540991E-638D-4520-91C7-A747BF7F92F8}" dt="2022-10-31T10:24:43.860" v="763" actId="20577"/>
          <ac:spMkLst>
            <pc:docMk/>
            <pc:sldMk cId="2096640390" sldId="2147471573"/>
            <ac:spMk id="5" creationId="{56C1110C-4DAC-4DA1-B84E-57662B232DC7}"/>
          </ac:spMkLst>
        </pc:spChg>
        <pc:spChg chg="mod">
          <ac:chgData name="Gudikandula, Swetha" userId="82e250fd-9d05-4778-8575-614dc0eea392" providerId="ADAL" clId="{4540991E-638D-4520-91C7-A747BF7F92F8}" dt="2022-10-31T07:53:23.520" v="456" actId="20577"/>
          <ac:spMkLst>
            <pc:docMk/>
            <pc:sldMk cId="2096640390" sldId="2147471573"/>
            <ac:spMk id="13" creationId="{D86A407F-2A91-4F0B-AA5E-F52822DA44FA}"/>
          </ac:spMkLst>
        </pc:spChg>
        <pc:spChg chg="mod">
          <ac:chgData name="Gudikandula, Swetha" userId="82e250fd-9d05-4778-8575-614dc0eea392" providerId="ADAL" clId="{4540991E-638D-4520-91C7-A747BF7F92F8}" dt="2022-10-31T07:53:59.974" v="464" actId="255"/>
          <ac:spMkLst>
            <pc:docMk/>
            <pc:sldMk cId="2096640390" sldId="2147471573"/>
            <ac:spMk id="16" creationId="{6156D604-DFBB-43BE-958E-BBD51EDCAA9C}"/>
          </ac:spMkLst>
        </pc:spChg>
        <pc:spChg chg="mod">
          <ac:chgData name="Gudikandula, Swetha" userId="82e250fd-9d05-4778-8575-614dc0eea392" providerId="ADAL" clId="{4540991E-638D-4520-91C7-A747BF7F92F8}" dt="2022-10-31T07:55:06.215" v="490" actId="20577"/>
          <ac:spMkLst>
            <pc:docMk/>
            <pc:sldMk cId="2096640390" sldId="2147471573"/>
            <ac:spMk id="33" creationId="{39504F63-4667-4735-9D25-39CB3853416A}"/>
          </ac:spMkLst>
        </pc:spChg>
        <pc:spChg chg="mod">
          <ac:chgData name="Gudikandula, Swetha" userId="82e250fd-9d05-4778-8575-614dc0eea392" providerId="ADAL" clId="{4540991E-638D-4520-91C7-A747BF7F92F8}" dt="2022-10-31T07:58:08.200" v="532" actId="20577"/>
          <ac:spMkLst>
            <pc:docMk/>
            <pc:sldMk cId="2096640390" sldId="2147471573"/>
            <ac:spMk id="34" creationId="{729E14D6-1513-4640-A8FD-694A3D72FF8D}"/>
          </ac:spMkLst>
        </pc:spChg>
        <pc:spChg chg="add mod">
          <ac:chgData name="Gudikandula, Swetha" userId="82e250fd-9d05-4778-8575-614dc0eea392" providerId="ADAL" clId="{4540991E-638D-4520-91C7-A747BF7F92F8}" dt="2022-10-31T07:54:24.682" v="469" actId="20577"/>
          <ac:spMkLst>
            <pc:docMk/>
            <pc:sldMk cId="2096640390" sldId="2147471573"/>
            <ac:spMk id="35" creationId="{C8187844-283E-456E-B3E5-459029E95A1D}"/>
          </ac:spMkLst>
        </pc:spChg>
        <pc:spChg chg="add mod">
          <ac:chgData name="Gudikandula, Swetha" userId="82e250fd-9d05-4778-8575-614dc0eea392" providerId="ADAL" clId="{4540991E-638D-4520-91C7-A747BF7F92F8}" dt="2022-10-31T07:55:11.449" v="491"/>
          <ac:spMkLst>
            <pc:docMk/>
            <pc:sldMk cId="2096640390" sldId="2147471573"/>
            <ac:spMk id="36" creationId="{9C1ED7BB-DC18-4251-BC6D-2417D65358D5}"/>
          </ac:spMkLst>
        </pc:spChg>
        <pc:spChg chg="add mod">
          <ac:chgData name="Gudikandula, Swetha" userId="82e250fd-9d05-4778-8575-614dc0eea392" providerId="ADAL" clId="{4540991E-638D-4520-91C7-A747BF7F92F8}" dt="2022-10-31T10:24:53.147" v="766" actId="1038"/>
          <ac:spMkLst>
            <pc:docMk/>
            <pc:sldMk cId="2096640390" sldId="2147471573"/>
            <ac:spMk id="37" creationId="{C8530BB6-C66B-4AC1-8334-0D6D675EC15D}"/>
          </ac:spMkLst>
        </pc:spChg>
      </pc:sldChg>
      <pc:sldChg chg="addSp modSp mod ord delCm modCm">
        <pc:chgData name="Gudikandula, Swetha" userId="82e250fd-9d05-4778-8575-614dc0eea392" providerId="ADAL" clId="{4540991E-638D-4520-91C7-A747BF7F92F8}" dt="2022-11-08T11:51:32.728" v="5187"/>
        <pc:sldMkLst>
          <pc:docMk/>
          <pc:sldMk cId="2135649588" sldId="2147471574"/>
        </pc:sldMkLst>
        <pc:spChg chg="mod">
          <ac:chgData name="Gudikandula, Swetha" userId="82e250fd-9d05-4778-8575-614dc0eea392" providerId="ADAL" clId="{4540991E-638D-4520-91C7-A747BF7F92F8}" dt="2022-11-07T16:55:41.836" v="4611" actId="14100"/>
          <ac:spMkLst>
            <pc:docMk/>
            <pc:sldMk cId="2135649588" sldId="2147471574"/>
            <ac:spMk id="2" creationId="{0239FAB2-B564-4E7A-8A85-FA61356C41B4}"/>
          </ac:spMkLst>
        </pc:spChg>
        <pc:spChg chg="add mod">
          <ac:chgData name="Gudikandula, Swetha" userId="82e250fd-9d05-4778-8575-614dc0eea392" providerId="ADAL" clId="{4540991E-638D-4520-91C7-A747BF7F92F8}" dt="2022-11-02T07:33:18.429" v="2707" actId="1076"/>
          <ac:spMkLst>
            <pc:docMk/>
            <pc:sldMk cId="2135649588" sldId="2147471574"/>
            <ac:spMk id="5" creationId="{0D6ABB55-572E-4CE6-85B7-6BDEF2B840A1}"/>
          </ac:spMkLst>
        </pc:spChg>
        <pc:spChg chg="add mod">
          <ac:chgData name="Gudikandula, Swetha" userId="82e250fd-9d05-4778-8575-614dc0eea392" providerId="ADAL" clId="{4540991E-638D-4520-91C7-A747BF7F92F8}" dt="2022-11-02T05:33:50.534" v="2658" actId="1037"/>
          <ac:spMkLst>
            <pc:docMk/>
            <pc:sldMk cId="2135649588" sldId="2147471574"/>
            <ac:spMk id="6" creationId="{153CAC5E-5F72-4B94-BED5-C12710480A26}"/>
          </ac:spMkLst>
        </pc:spChg>
        <pc:spChg chg="add mod">
          <ac:chgData name="Gudikandula, Swetha" userId="82e250fd-9d05-4778-8575-614dc0eea392" providerId="ADAL" clId="{4540991E-638D-4520-91C7-A747BF7F92F8}" dt="2022-11-02T05:33:50.534" v="2658" actId="1037"/>
          <ac:spMkLst>
            <pc:docMk/>
            <pc:sldMk cId="2135649588" sldId="2147471574"/>
            <ac:spMk id="7" creationId="{719C2816-032B-4144-A087-14FDEA03A829}"/>
          </ac:spMkLst>
        </pc:spChg>
        <pc:spChg chg="add mod">
          <ac:chgData name="Gudikandula, Swetha" userId="82e250fd-9d05-4778-8575-614dc0eea392" providerId="ADAL" clId="{4540991E-638D-4520-91C7-A747BF7F92F8}" dt="2022-11-02T05:33:50.534" v="2658" actId="1037"/>
          <ac:spMkLst>
            <pc:docMk/>
            <pc:sldMk cId="2135649588" sldId="2147471574"/>
            <ac:spMk id="8" creationId="{4ED37612-F94A-4B4F-A641-396AC44E067B}"/>
          </ac:spMkLst>
        </pc:spChg>
        <pc:spChg chg="add mod">
          <ac:chgData name="Gudikandula, Swetha" userId="82e250fd-9d05-4778-8575-614dc0eea392" providerId="ADAL" clId="{4540991E-638D-4520-91C7-A747BF7F92F8}" dt="2022-11-02T05:33:50.534" v="2658" actId="1037"/>
          <ac:spMkLst>
            <pc:docMk/>
            <pc:sldMk cId="2135649588" sldId="2147471574"/>
            <ac:spMk id="9" creationId="{25F1E4A9-5987-4707-9683-F520CEA962C8}"/>
          </ac:spMkLst>
        </pc:spChg>
        <pc:spChg chg="add mod">
          <ac:chgData name="Gudikandula, Swetha" userId="82e250fd-9d05-4778-8575-614dc0eea392" providerId="ADAL" clId="{4540991E-638D-4520-91C7-A747BF7F92F8}" dt="2022-11-02T05:33:50.534" v="2658" actId="1037"/>
          <ac:spMkLst>
            <pc:docMk/>
            <pc:sldMk cId="2135649588" sldId="2147471574"/>
            <ac:spMk id="10" creationId="{BE321663-68A9-4D84-AA4C-C059EE5C04A9}"/>
          </ac:spMkLst>
        </pc:spChg>
        <pc:spChg chg="add mod">
          <ac:chgData name="Gudikandula, Swetha" userId="82e250fd-9d05-4778-8575-614dc0eea392" providerId="ADAL" clId="{4540991E-638D-4520-91C7-A747BF7F92F8}" dt="2022-11-07T16:55:30.375" v="4610" actId="1037"/>
          <ac:spMkLst>
            <pc:docMk/>
            <pc:sldMk cId="2135649588" sldId="2147471574"/>
            <ac:spMk id="12" creationId="{6819EDF8-D3AA-4C3B-A3E6-43EF54250DFA}"/>
          </ac:spMkLst>
        </pc:spChg>
        <pc:graphicFrameChg chg="add mod modGraphic">
          <ac:chgData name="Gudikandula, Swetha" userId="82e250fd-9d05-4778-8575-614dc0eea392" providerId="ADAL" clId="{4540991E-638D-4520-91C7-A747BF7F92F8}" dt="2022-11-01T10:21:42.465" v="2601" actId="14734"/>
          <ac:graphicFrameMkLst>
            <pc:docMk/>
            <pc:sldMk cId="2135649588" sldId="2147471574"/>
            <ac:graphicFrameMk id="3" creationId="{3D5CD884-24C0-441D-B454-002B917DED65}"/>
          </ac:graphicFrameMkLst>
        </pc:graphicFrameChg>
        <pc:graphicFrameChg chg="add mod">
          <ac:chgData name="Gudikandula, Swetha" userId="82e250fd-9d05-4778-8575-614dc0eea392" providerId="ADAL" clId="{4540991E-638D-4520-91C7-A747BF7F92F8}" dt="2022-11-07T16:55:22.090" v="4602" actId="1038"/>
          <ac:graphicFrameMkLst>
            <pc:docMk/>
            <pc:sldMk cId="2135649588" sldId="2147471574"/>
            <ac:graphicFrameMk id="11" creationId="{FA00444E-3173-42F0-9465-7001B242A066}"/>
          </ac:graphicFrameMkLst>
        </pc:graphicFrameChg>
        <pc:picChg chg="mod">
          <ac:chgData name="Gudikandula, Swetha" userId="82e250fd-9d05-4778-8575-614dc0eea392" providerId="ADAL" clId="{4540991E-638D-4520-91C7-A747BF7F92F8}" dt="2022-11-01T10:20:45.628" v="2590" actId="1076"/>
          <ac:picMkLst>
            <pc:docMk/>
            <pc:sldMk cId="2135649588" sldId="2147471574"/>
            <ac:picMk id="4" creationId="{F02818B2-7CDF-4279-BCCA-3BFBBA1104E6}"/>
          </ac:picMkLst>
        </pc:picChg>
      </pc:sldChg>
      <pc:sldChg chg="addSp delSp modSp new mod ord delCm">
        <pc:chgData name="Gudikandula, Swetha" userId="82e250fd-9d05-4778-8575-614dc0eea392" providerId="ADAL" clId="{4540991E-638D-4520-91C7-A747BF7F92F8}" dt="2022-11-08T11:51:57.575" v="5190"/>
        <pc:sldMkLst>
          <pc:docMk/>
          <pc:sldMk cId="3271039712" sldId="2147471575"/>
        </pc:sldMkLst>
        <pc:spChg chg="mod">
          <ac:chgData name="Gudikandula, Swetha" userId="82e250fd-9d05-4778-8575-614dc0eea392" providerId="ADAL" clId="{4540991E-638D-4520-91C7-A747BF7F92F8}" dt="2022-11-03T17:56:10.151" v="4108" actId="14100"/>
          <ac:spMkLst>
            <pc:docMk/>
            <pc:sldMk cId="3271039712" sldId="2147471575"/>
            <ac:spMk id="2" creationId="{2E39B083-6465-4577-974F-349003B06B6D}"/>
          </ac:spMkLst>
        </pc:spChg>
        <pc:spChg chg="add mod">
          <ac:chgData name="Gudikandula, Swetha" userId="82e250fd-9d05-4778-8575-614dc0eea392" providerId="ADAL" clId="{4540991E-638D-4520-91C7-A747BF7F92F8}" dt="2022-11-03T17:56:02.074" v="4107" actId="1036"/>
          <ac:spMkLst>
            <pc:docMk/>
            <pc:sldMk cId="3271039712" sldId="2147471575"/>
            <ac:spMk id="5" creationId="{B63623CD-2627-4EF3-BF01-8F90B0C994BE}"/>
          </ac:spMkLst>
        </pc:spChg>
        <pc:spChg chg="add mod">
          <ac:chgData name="Gudikandula, Swetha" userId="82e250fd-9d05-4778-8575-614dc0eea392" providerId="ADAL" clId="{4540991E-638D-4520-91C7-A747BF7F92F8}" dt="2022-11-03T17:56:02.074" v="4107" actId="1036"/>
          <ac:spMkLst>
            <pc:docMk/>
            <pc:sldMk cId="3271039712" sldId="2147471575"/>
            <ac:spMk id="6" creationId="{B9D14270-37C1-4EBB-9E00-1B07C8F7F397}"/>
          </ac:spMkLst>
        </pc:spChg>
        <pc:spChg chg="add mod">
          <ac:chgData name="Gudikandula, Swetha" userId="82e250fd-9d05-4778-8575-614dc0eea392" providerId="ADAL" clId="{4540991E-638D-4520-91C7-A747BF7F92F8}" dt="2022-11-03T17:56:02.074" v="4107" actId="1036"/>
          <ac:spMkLst>
            <pc:docMk/>
            <pc:sldMk cId="3271039712" sldId="2147471575"/>
            <ac:spMk id="7" creationId="{1BC82AFE-6FAB-452A-A227-CCB898BCFEF0}"/>
          </ac:spMkLst>
        </pc:spChg>
        <pc:spChg chg="add mod">
          <ac:chgData name="Gudikandula, Swetha" userId="82e250fd-9d05-4778-8575-614dc0eea392" providerId="ADAL" clId="{4540991E-638D-4520-91C7-A747BF7F92F8}" dt="2022-11-03T17:56:02.074" v="4107" actId="1036"/>
          <ac:spMkLst>
            <pc:docMk/>
            <pc:sldMk cId="3271039712" sldId="2147471575"/>
            <ac:spMk id="8" creationId="{97E5FBDE-B186-4FA7-97C7-4425AA77CF07}"/>
          </ac:spMkLst>
        </pc:spChg>
        <pc:spChg chg="add mod">
          <ac:chgData name="Gudikandula, Swetha" userId="82e250fd-9d05-4778-8575-614dc0eea392" providerId="ADAL" clId="{4540991E-638D-4520-91C7-A747BF7F92F8}" dt="2022-11-03T17:56:02.074" v="4107" actId="1036"/>
          <ac:spMkLst>
            <pc:docMk/>
            <pc:sldMk cId="3271039712" sldId="2147471575"/>
            <ac:spMk id="9" creationId="{0535EEC7-8F48-432B-9472-E67D00221BF2}"/>
          </ac:spMkLst>
        </pc:spChg>
        <pc:spChg chg="add mod">
          <ac:chgData name="Gudikandula, Swetha" userId="82e250fd-9d05-4778-8575-614dc0eea392" providerId="ADAL" clId="{4540991E-638D-4520-91C7-A747BF7F92F8}" dt="2022-11-03T17:56:02.074" v="4107" actId="1036"/>
          <ac:spMkLst>
            <pc:docMk/>
            <pc:sldMk cId="3271039712" sldId="2147471575"/>
            <ac:spMk id="10" creationId="{42385569-B328-4566-AFC4-CFBBADBD930C}"/>
          </ac:spMkLst>
        </pc:spChg>
        <pc:picChg chg="add mod">
          <ac:chgData name="Gudikandula, Swetha" userId="82e250fd-9d05-4778-8575-614dc0eea392" providerId="ADAL" clId="{4540991E-638D-4520-91C7-A747BF7F92F8}" dt="2022-11-02T06:39:41.235" v="2663" actId="14100"/>
          <ac:picMkLst>
            <pc:docMk/>
            <pc:sldMk cId="3271039712" sldId="2147471575"/>
            <ac:picMk id="4" creationId="{46E139EC-8333-4475-9437-C44018F5DDE7}"/>
          </ac:picMkLst>
        </pc:picChg>
        <pc:picChg chg="add del mod">
          <ac:chgData name="Gudikandula, Swetha" userId="82e250fd-9d05-4778-8575-614dc0eea392" providerId="ADAL" clId="{4540991E-638D-4520-91C7-A747BF7F92F8}" dt="2022-10-31T10:14:11.429" v="720" actId="478"/>
          <ac:picMkLst>
            <pc:docMk/>
            <pc:sldMk cId="3271039712" sldId="2147471575"/>
            <ac:picMk id="4" creationId="{951F330E-4D2B-458C-B4B9-5692F43BCAB1}"/>
          </ac:picMkLst>
        </pc:picChg>
        <pc:picChg chg="add del mod">
          <ac:chgData name="Gudikandula, Swetha" userId="82e250fd-9d05-4778-8575-614dc0eea392" providerId="ADAL" clId="{4540991E-638D-4520-91C7-A747BF7F92F8}" dt="2022-11-02T06:39:11.406" v="2659" actId="478"/>
          <ac:picMkLst>
            <pc:docMk/>
            <pc:sldMk cId="3271039712" sldId="2147471575"/>
            <ac:picMk id="6" creationId="{4A90196B-DF08-4BE7-B4A9-6992BDEAB4E5}"/>
          </ac:picMkLst>
        </pc:picChg>
      </pc:sldChg>
      <pc:sldChg chg="addSp modSp new del mod">
        <pc:chgData name="Gudikandula, Swetha" userId="82e250fd-9d05-4778-8575-614dc0eea392" providerId="ADAL" clId="{4540991E-638D-4520-91C7-A747BF7F92F8}" dt="2022-10-31T10:10:18.157" v="679" actId="2696"/>
        <pc:sldMkLst>
          <pc:docMk/>
          <pc:sldMk cId="1164221582" sldId="2147471576"/>
        </pc:sldMkLst>
        <pc:spChg chg="mod">
          <ac:chgData name="Gudikandula, Swetha" userId="82e250fd-9d05-4778-8575-614dc0eea392" providerId="ADAL" clId="{4540991E-638D-4520-91C7-A747BF7F92F8}" dt="2022-10-31T10:09:37.624" v="675" actId="20577"/>
          <ac:spMkLst>
            <pc:docMk/>
            <pc:sldMk cId="1164221582" sldId="2147471576"/>
            <ac:spMk id="2" creationId="{FDCD48C8-D3BE-413E-B034-1873AF93CF78}"/>
          </ac:spMkLst>
        </pc:spChg>
        <pc:spChg chg="add mod">
          <ac:chgData name="Gudikandula, Swetha" userId="82e250fd-9d05-4778-8575-614dc0eea392" providerId="ADAL" clId="{4540991E-638D-4520-91C7-A747BF7F92F8}" dt="2022-10-31T10:09:08.573" v="667" actId="20577"/>
          <ac:spMkLst>
            <pc:docMk/>
            <pc:sldMk cId="1164221582" sldId="2147471576"/>
            <ac:spMk id="3" creationId="{469F0D85-EE1E-436F-8BC8-6E88F86FC9C8}"/>
          </ac:spMkLst>
        </pc:spChg>
      </pc:sldChg>
      <pc:sldChg chg="addSp delSp modSp add mod ord delCm">
        <pc:chgData name="Gudikandula, Swetha" userId="82e250fd-9d05-4778-8575-614dc0eea392" providerId="ADAL" clId="{4540991E-638D-4520-91C7-A747BF7F92F8}" dt="2022-11-08T11:51:40.997" v="5188"/>
        <pc:sldMkLst>
          <pc:docMk/>
          <pc:sldMk cId="3050261239" sldId="2147471577"/>
        </pc:sldMkLst>
        <pc:spChg chg="mod">
          <ac:chgData name="Gudikandula, Swetha" userId="82e250fd-9d05-4778-8575-614dc0eea392" providerId="ADAL" clId="{4540991E-638D-4520-91C7-A747BF7F92F8}" dt="2022-11-07T16:49:43.061" v="4503" actId="1035"/>
          <ac:spMkLst>
            <pc:docMk/>
            <pc:sldMk cId="3050261239" sldId="2147471577"/>
            <ac:spMk id="3" creationId="{A8D67AC4-35CF-4A5F-8D0B-38F26C72CCE5}"/>
          </ac:spMkLst>
        </pc:spChg>
        <pc:spChg chg="mod">
          <ac:chgData name="Gudikandula, Swetha" userId="82e250fd-9d05-4778-8575-614dc0eea392" providerId="ADAL" clId="{4540991E-638D-4520-91C7-A747BF7F92F8}" dt="2022-11-03T09:02:12.170" v="3878" actId="14100"/>
          <ac:spMkLst>
            <pc:docMk/>
            <pc:sldMk cId="3050261239" sldId="2147471577"/>
            <ac:spMk id="5" creationId="{EDE49063-369E-40C7-A2D0-6E24CE40A943}"/>
          </ac:spMkLst>
        </pc:spChg>
        <pc:spChg chg="add mod">
          <ac:chgData name="Gudikandula, Swetha" userId="82e250fd-9d05-4778-8575-614dc0eea392" providerId="ADAL" clId="{4540991E-638D-4520-91C7-A747BF7F92F8}" dt="2022-11-02T07:30:10.401" v="2683" actId="14100"/>
          <ac:spMkLst>
            <pc:docMk/>
            <pc:sldMk cId="3050261239" sldId="2147471577"/>
            <ac:spMk id="7" creationId="{F56A43BD-7667-4060-8959-FB41C9DA7DEE}"/>
          </ac:spMkLst>
        </pc:spChg>
        <pc:spChg chg="add mod">
          <ac:chgData name="Gudikandula, Swetha" userId="82e250fd-9d05-4778-8575-614dc0eea392" providerId="ADAL" clId="{4540991E-638D-4520-91C7-A747BF7F92F8}" dt="2022-11-03T17:56:37.450" v="4121" actId="1038"/>
          <ac:spMkLst>
            <pc:docMk/>
            <pc:sldMk cId="3050261239" sldId="2147471577"/>
            <ac:spMk id="9" creationId="{94B6F624-69D4-4424-94A9-0FA45F56F9DA}"/>
          </ac:spMkLst>
        </pc:spChg>
        <pc:spChg chg="add mod">
          <ac:chgData name="Gudikandula, Swetha" userId="82e250fd-9d05-4778-8575-614dc0eea392" providerId="ADAL" clId="{4540991E-638D-4520-91C7-A747BF7F92F8}" dt="2022-11-03T17:56:37.450" v="4121" actId="1038"/>
          <ac:spMkLst>
            <pc:docMk/>
            <pc:sldMk cId="3050261239" sldId="2147471577"/>
            <ac:spMk id="10" creationId="{633370B7-6CEF-4766-B36C-EDD6F3194615}"/>
          </ac:spMkLst>
        </pc:spChg>
        <pc:spChg chg="add mod">
          <ac:chgData name="Gudikandula, Swetha" userId="82e250fd-9d05-4778-8575-614dc0eea392" providerId="ADAL" clId="{4540991E-638D-4520-91C7-A747BF7F92F8}" dt="2022-11-03T17:56:37.450" v="4121" actId="1038"/>
          <ac:spMkLst>
            <pc:docMk/>
            <pc:sldMk cId="3050261239" sldId="2147471577"/>
            <ac:spMk id="11" creationId="{6E3E7E8B-99B5-479E-BF82-427A106362F8}"/>
          </ac:spMkLst>
        </pc:spChg>
        <pc:spChg chg="add mod">
          <ac:chgData name="Gudikandula, Swetha" userId="82e250fd-9d05-4778-8575-614dc0eea392" providerId="ADAL" clId="{4540991E-638D-4520-91C7-A747BF7F92F8}" dt="2022-11-03T17:56:37.450" v="4121" actId="1038"/>
          <ac:spMkLst>
            <pc:docMk/>
            <pc:sldMk cId="3050261239" sldId="2147471577"/>
            <ac:spMk id="12" creationId="{7ED96215-371D-4030-A39A-225D9699B59A}"/>
          </ac:spMkLst>
        </pc:spChg>
        <pc:spChg chg="add mod">
          <ac:chgData name="Gudikandula, Swetha" userId="82e250fd-9d05-4778-8575-614dc0eea392" providerId="ADAL" clId="{4540991E-638D-4520-91C7-A747BF7F92F8}" dt="2022-11-03T17:56:37.450" v="4121" actId="1038"/>
          <ac:spMkLst>
            <pc:docMk/>
            <pc:sldMk cId="3050261239" sldId="2147471577"/>
            <ac:spMk id="13" creationId="{1F4891AD-08AE-4DFC-8932-32B06A20E610}"/>
          </ac:spMkLst>
        </pc:spChg>
        <pc:spChg chg="add mod">
          <ac:chgData name="Gudikandula, Swetha" userId="82e250fd-9d05-4778-8575-614dc0eea392" providerId="ADAL" clId="{4540991E-638D-4520-91C7-A747BF7F92F8}" dt="2022-11-03T17:56:37.450" v="4121" actId="1038"/>
          <ac:spMkLst>
            <pc:docMk/>
            <pc:sldMk cId="3050261239" sldId="2147471577"/>
            <ac:spMk id="14" creationId="{61CC6635-D3E5-4428-9299-06B1B9271F83}"/>
          </ac:spMkLst>
        </pc:spChg>
        <pc:graphicFrameChg chg="add mod modGraphic">
          <ac:chgData name="Gudikandula, Swetha" userId="82e250fd-9d05-4778-8575-614dc0eea392" providerId="ADAL" clId="{4540991E-638D-4520-91C7-A747BF7F92F8}" dt="2022-11-03T17:48:48.632" v="4093" actId="20577"/>
          <ac:graphicFrameMkLst>
            <pc:docMk/>
            <pc:sldMk cId="3050261239" sldId="2147471577"/>
            <ac:graphicFrameMk id="6" creationId="{DF6F426F-742D-4E09-BD21-77804711386D}"/>
          </ac:graphicFrameMkLst>
        </pc:graphicFrameChg>
        <pc:graphicFrameChg chg="add mod modGraphic">
          <ac:chgData name="Gudikandula, Swetha" userId="82e250fd-9d05-4778-8575-614dc0eea392" providerId="ADAL" clId="{4540991E-638D-4520-91C7-A747BF7F92F8}" dt="2022-11-03T09:02:03.333" v="3876" actId="1076"/>
          <ac:graphicFrameMkLst>
            <pc:docMk/>
            <pc:sldMk cId="3050261239" sldId="2147471577"/>
            <ac:graphicFrameMk id="8" creationId="{FCF9497B-D19B-4D2B-90CE-0048F722966B}"/>
          </ac:graphicFrameMkLst>
        </pc:graphicFrameChg>
        <pc:picChg chg="add del">
          <ac:chgData name="Gudikandula, Swetha" userId="82e250fd-9d05-4778-8575-614dc0eea392" providerId="ADAL" clId="{4540991E-638D-4520-91C7-A747BF7F92F8}" dt="2022-11-02T07:29:50.280" v="2678" actId="22"/>
          <ac:picMkLst>
            <pc:docMk/>
            <pc:sldMk cId="3050261239" sldId="2147471577"/>
            <ac:picMk id="4" creationId="{245E58A0-A9C0-44BD-983E-ABC8CC6E8CB0}"/>
          </ac:picMkLst>
        </pc:picChg>
      </pc:sldChg>
      <pc:sldChg chg="addSp delSp modSp new mod ord">
        <pc:chgData name="Gudikandula, Swetha" userId="82e250fd-9d05-4778-8575-614dc0eea392" providerId="ADAL" clId="{4540991E-638D-4520-91C7-A747BF7F92F8}" dt="2022-11-07T17:39:51.913" v="4883" actId="1076"/>
        <pc:sldMkLst>
          <pc:docMk/>
          <pc:sldMk cId="513627041" sldId="2147471578"/>
        </pc:sldMkLst>
        <pc:spChg chg="del mod">
          <ac:chgData name="Gudikandula, Swetha" userId="82e250fd-9d05-4778-8575-614dc0eea392" providerId="ADAL" clId="{4540991E-638D-4520-91C7-A747BF7F92F8}" dt="2022-11-07T17:07:31.222" v="4646" actId="478"/>
          <ac:spMkLst>
            <pc:docMk/>
            <pc:sldMk cId="513627041" sldId="2147471578"/>
            <ac:spMk id="2" creationId="{0F1DB4B8-0752-42C8-B472-20051C071775}"/>
          </ac:spMkLst>
        </pc:spChg>
        <pc:spChg chg="add mod">
          <ac:chgData name="Gudikandula, Swetha" userId="82e250fd-9d05-4778-8575-614dc0eea392" providerId="ADAL" clId="{4540991E-638D-4520-91C7-A747BF7F92F8}" dt="2022-11-07T17:38:45.318" v="4851" actId="20577"/>
          <ac:spMkLst>
            <pc:docMk/>
            <pc:sldMk cId="513627041" sldId="2147471578"/>
            <ac:spMk id="9" creationId="{AB43A8B3-FD91-416E-B6B3-30EF6010B79E}"/>
          </ac:spMkLst>
        </pc:spChg>
        <pc:spChg chg="add mod">
          <ac:chgData name="Gudikandula, Swetha" userId="82e250fd-9d05-4778-8575-614dc0eea392" providerId="ADAL" clId="{4540991E-638D-4520-91C7-A747BF7F92F8}" dt="2022-11-07T17:38:30.020" v="4839" actId="1036"/>
          <ac:spMkLst>
            <pc:docMk/>
            <pc:sldMk cId="513627041" sldId="2147471578"/>
            <ac:spMk id="12" creationId="{B27F0B6C-CACE-4FF2-918B-7064ACA5DB75}"/>
          </ac:spMkLst>
        </pc:spChg>
        <pc:spChg chg="add del mod">
          <ac:chgData name="Gudikandula, Swetha" userId="82e250fd-9d05-4778-8575-614dc0eea392" providerId="ADAL" clId="{4540991E-638D-4520-91C7-A747BF7F92F8}" dt="2022-11-07T17:08:35.588" v="4648"/>
          <ac:spMkLst>
            <pc:docMk/>
            <pc:sldMk cId="513627041" sldId="2147471578"/>
            <ac:spMk id="13" creationId="{6F9FDF2C-8D58-427A-BDA2-B06209914BAD}"/>
          </ac:spMkLst>
        </pc:spChg>
        <pc:spChg chg="add mod">
          <ac:chgData name="Gudikandula, Swetha" userId="82e250fd-9d05-4778-8575-614dc0eea392" providerId="ADAL" clId="{4540991E-638D-4520-91C7-A747BF7F92F8}" dt="2022-11-07T17:38:38.982" v="4850" actId="1036"/>
          <ac:spMkLst>
            <pc:docMk/>
            <pc:sldMk cId="513627041" sldId="2147471578"/>
            <ac:spMk id="15" creationId="{4F0BFB7A-AE29-4493-AE03-E4D4ABE704C7}"/>
          </ac:spMkLst>
        </pc:spChg>
        <pc:spChg chg="add del mod">
          <ac:chgData name="Gudikandula, Swetha" userId="82e250fd-9d05-4778-8575-614dc0eea392" providerId="ADAL" clId="{4540991E-638D-4520-91C7-A747BF7F92F8}" dt="2022-11-07T17:08:35.588" v="4648"/>
          <ac:spMkLst>
            <pc:docMk/>
            <pc:sldMk cId="513627041" sldId="2147471578"/>
            <ac:spMk id="16" creationId="{266D04D2-3753-4EC4-A532-F6C2B0DA0BBB}"/>
          </ac:spMkLst>
        </pc:spChg>
        <pc:spChg chg="add mod">
          <ac:chgData name="Gudikandula, Swetha" userId="82e250fd-9d05-4778-8575-614dc0eea392" providerId="ADAL" clId="{4540991E-638D-4520-91C7-A747BF7F92F8}" dt="2022-11-07T17:39:42.653" v="4882" actId="1035"/>
          <ac:spMkLst>
            <pc:docMk/>
            <pc:sldMk cId="513627041" sldId="2147471578"/>
            <ac:spMk id="18" creationId="{62D772C9-3A30-4485-A35D-7C817CB935B8}"/>
          </ac:spMkLst>
        </pc:spChg>
        <pc:spChg chg="add del mod">
          <ac:chgData name="Gudikandula, Swetha" userId="82e250fd-9d05-4778-8575-614dc0eea392" providerId="ADAL" clId="{4540991E-638D-4520-91C7-A747BF7F92F8}" dt="2022-11-07T17:08:35.588" v="4648"/>
          <ac:spMkLst>
            <pc:docMk/>
            <pc:sldMk cId="513627041" sldId="2147471578"/>
            <ac:spMk id="19" creationId="{0BC836CC-3DA9-4DD0-AF48-A94510DC2250}"/>
          </ac:spMkLst>
        </pc:spChg>
        <pc:spChg chg="add del mod">
          <ac:chgData name="Gudikandula, Swetha" userId="82e250fd-9d05-4778-8575-614dc0eea392" providerId="ADAL" clId="{4540991E-638D-4520-91C7-A747BF7F92F8}" dt="2022-11-07T17:08:35.588" v="4648"/>
          <ac:spMkLst>
            <pc:docMk/>
            <pc:sldMk cId="513627041" sldId="2147471578"/>
            <ac:spMk id="20" creationId="{13132837-9589-4824-893F-2AB6D2704185}"/>
          </ac:spMkLst>
        </pc:spChg>
        <pc:spChg chg="add del mod">
          <ac:chgData name="Gudikandula, Swetha" userId="82e250fd-9d05-4778-8575-614dc0eea392" providerId="ADAL" clId="{4540991E-638D-4520-91C7-A747BF7F92F8}" dt="2022-11-07T17:08:35.588" v="4648"/>
          <ac:spMkLst>
            <pc:docMk/>
            <pc:sldMk cId="513627041" sldId="2147471578"/>
            <ac:spMk id="21" creationId="{D9789E8C-B254-4E54-9DFF-4ED163A70796}"/>
          </ac:spMkLst>
        </pc:spChg>
        <pc:spChg chg="add del mod">
          <ac:chgData name="Gudikandula, Swetha" userId="82e250fd-9d05-4778-8575-614dc0eea392" providerId="ADAL" clId="{4540991E-638D-4520-91C7-A747BF7F92F8}" dt="2022-11-07T17:08:35.588" v="4648"/>
          <ac:spMkLst>
            <pc:docMk/>
            <pc:sldMk cId="513627041" sldId="2147471578"/>
            <ac:spMk id="22" creationId="{631BA82E-6C66-43BB-96A4-FCE28DF9550E}"/>
          </ac:spMkLst>
        </pc:spChg>
        <pc:spChg chg="add mod">
          <ac:chgData name="Gudikandula, Swetha" userId="82e250fd-9d05-4778-8575-614dc0eea392" providerId="ADAL" clId="{4540991E-638D-4520-91C7-A747BF7F92F8}" dt="2022-11-07T17:08:58.257" v="4669"/>
          <ac:spMkLst>
            <pc:docMk/>
            <pc:sldMk cId="513627041" sldId="2147471578"/>
            <ac:spMk id="24" creationId="{3DD5E580-26F1-4C46-BFB6-7C307D1851B7}"/>
          </ac:spMkLst>
        </pc:spChg>
        <pc:spChg chg="add mod">
          <ac:chgData name="Gudikandula, Swetha" userId="82e250fd-9d05-4778-8575-614dc0eea392" providerId="ADAL" clId="{4540991E-638D-4520-91C7-A747BF7F92F8}" dt="2022-11-07T17:08:58.257" v="4669"/>
          <ac:spMkLst>
            <pc:docMk/>
            <pc:sldMk cId="513627041" sldId="2147471578"/>
            <ac:spMk id="25" creationId="{988C1B5B-F175-4C8F-87E5-A5805F2574B5}"/>
          </ac:spMkLst>
        </pc:spChg>
        <pc:spChg chg="add mod">
          <ac:chgData name="Gudikandula, Swetha" userId="82e250fd-9d05-4778-8575-614dc0eea392" providerId="ADAL" clId="{4540991E-638D-4520-91C7-A747BF7F92F8}" dt="2022-11-07T17:08:58.257" v="4669"/>
          <ac:spMkLst>
            <pc:docMk/>
            <pc:sldMk cId="513627041" sldId="2147471578"/>
            <ac:spMk id="26" creationId="{95FF01F5-420B-450B-94D0-A258BF76DA52}"/>
          </ac:spMkLst>
        </pc:spChg>
        <pc:spChg chg="add mod">
          <ac:chgData name="Gudikandula, Swetha" userId="82e250fd-9d05-4778-8575-614dc0eea392" providerId="ADAL" clId="{4540991E-638D-4520-91C7-A747BF7F92F8}" dt="2022-11-07T17:08:58.257" v="4669"/>
          <ac:spMkLst>
            <pc:docMk/>
            <pc:sldMk cId="513627041" sldId="2147471578"/>
            <ac:spMk id="27" creationId="{7811F1D2-992F-4BE6-9707-B98DF18723EA}"/>
          </ac:spMkLst>
        </pc:spChg>
        <pc:spChg chg="add mod">
          <ac:chgData name="Gudikandula, Swetha" userId="82e250fd-9d05-4778-8575-614dc0eea392" providerId="ADAL" clId="{4540991E-638D-4520-91C7-A747BF7F92F8}" dt="2022-11-07T17:08:58.257" v="4669"/>
          <ac:spMkLst>
            <pc:docMk/>
            <pc:sldMk cId="513627041" sldId="2147471578"/>
            <ac:spMk id="28" creationId="{D7824B22-C0DA-47F6-B4ED-D113455D72A2}"/>
          </ac:spMkLst>
        </pc:spChg>
        <pc:spChg chg="add mod">
          <ac:chgData name="Gudikandula, Swetha" userId="82e250fd-9d05-4778-8575-614dc0eea392" providerId="ADAL" clId="{4540991E-638D-4520-91C7-A747BF7F92F8}" dt="2022-11-07T17:08:58.257" v="4669"/>
          <ac:spMkLst>
            <pc:docMk/>
            <pc:sldMk cId="513627041" sldId="2147471578"/>
            <ac:spMk id="29" creationId="{65B3237F-8FE2-4540-861B-A2F8C9609FC2}"/>
          </ac:spMkLst>
        </pc:spChg>
        <pc:spChg chg="add mod">
          <ac:chgData name="Gudikandula, Swetha" userId="82e250fd-9d05-4778-8575-614dc0eea392" providerId="ADAL" clId="{4540991E-638D-4520-91C7-A747BF7F92F8}" dt="2022-11-07T17:39:51.913" v="4883" actId="1076"/>
          <ac:spMkLst>
            <pc:docMk/>
            <pc:sldMk cId="513627041" sldId="2147471578"/>
            <ac:spMk id="31" creationId="{96D103B3-78A8-4819-A412-39CA8BD5478F}"/>
          </ac:spMkLst>
        </pc:spChg>
        <pc:graphicFrameChg chg="add del mod modGraphic">
          <ac:chgData name="Gudikandula, Swetha" userId="82e250fd-9d05-4778-8575-614dc0eea392" providerId="ADAL" clId="{4540991E-638D-4520-91C7-A747BF7F92F8}" dt="2022-10-31T13:06:00.899" v="1317" actId="478"/>
          <ac:graphicFrameMkLst>
            <pc:docMk/>
            <pc:sldMk cId="513627041" sldId="2147471578"/>
            <ac:graphicFrameMk id="5" creationId="{04E5ACEF-D5F5-44D7-8007-25DB776DB194}"/>
          </ac:graphicFrameMkLst>
        </pc:graphicFrameChg>
        <pc:graphicFrameChg chg="add del mod">
          <ac:chgData name="Gudikandula, Swetha" userId="82e250fd-9d05-4778-8575-614dc0eea392" providerId="ADAL" clId="{4540991E-638D-4520-91C7-A747BF7F92F8}" dt="2022-11-07T17:08:35.588" v="4648"/>
          <ac:graphicFrameMkLst>
            <pc:docMk/>
            <pc:sldMk cId="513627041" sldId="2147471578"/>
            <ac:graphicFrameMk id="23" creationId="{5543D4C1-7332-4F6A-8E77-4F4EF2B0C348}"/>
          </ac:graphicFrameMkLst>
        </pc:graphicFrameChg>
        <pc:graphicFrameChg chg="add mod">
          <ac:chgData name="Gudikandula, Swetha" userId="82e250fd-9d05-4778-8575-614dc0eea392" providerId="ADAL" clId="{4540991E-638D-4520-91C7-A747BF7F92F8}" dt="2022-11-07T17:09:27.958" v="4688" actId="1035"/>
          <ac:graphicFrameMkLst>
            <pc:docMk/>
            <pc:sldMk cId="513627041" sldId="2147471578"/>
            <ac:graphicFrameMk id="30" creationId="{B9E2A565-2EA3-4FE9-8885-6348EB7F5131}"/>
          </ac:graphicFrameMkLst>
        </pc:graphicFrameChg>
        <pc:graphicFrameChg chg="add mod">
          <ac:chgData name="Gudikandula, Swetha" userId="82e250fd-9d05-4778-8575-614dc0eea392" providerId="ADAL" clId="{4540991E-638D-4520-91C7-A747BF7F92F8}" dt="2022-11-07T17:10:06.022" v="4729" actId="1035"/>
          <ac:graphicFrameMkLst>
            <pc:docMk/>
            <pc:sldMk cId="513627041" sldId="2147471578"/>
            <ac:graphicFrameMk id="32" creationId="{ACBF0918-5E06-4FE1-8DF4-4BEBAAE35E6F}"/>
          </ac:graphicFrameMkLst>
        </pc:graphicFrameChg>
        <pc:picChg chg="add del mod">
          <ac:chgData name="Gudikandula, Swetha" userId="82e250fd-9d05-4778-8575-614dc0eea392" providerId="ADAL" clId="{4540991E-638D-4520-91C7-A747BF7F92F8}" dt="2022-10-31T12:53:46.810" v="991" actId="22"/>
          <ac:picMkLst>
            <pc:docMk/>
            <pc:sldMk cId="513627041" sldId="2147471578"/>
            <ac:picMk id="4" creationId="{22F7FA03-F736-4E7F-9C87-E69190D69A9D}"/>
          </ac:picMkLst>
        </pc:picChg>
        <pc:picChg chg="add del mod">
          <ac:chgData name="Gudikandula, Swetha" userId="82e250fd-9d05-4778-8575-614dc0eea392" providerId="ADAL" clId="{4540991E-638D-4520-91C7-A747BF7F92F8}" dt="2022-11-07T17:09:51.336" v="4717" actId="1036"/>
          <ac:picMkLst>
            <pc:docMk/>
            <pc:sldMk cId="513627041" sldId="2147471578"/>
            <ac:picMk id="7" creationId="{F7133D20-2C49-487B-B9B2-F22F65DE4A51}"/>
          </ac:picMkLst>
        </pc:picChg>
        <pc:picChg chg="add mod">
          <ac:chgData name="Gudikandula, Swetha" userId="82e250fd-9d05-4778-8575-614dc0eea392" providerId="ADAL" clId="{4540991E-638D-4520-91C7-A747BF7F92F8}" dt="2022-11-07T17:39:01.157" v="4875" actId="1038"/>
          <ac:picMkLst>
            <pc:docMk/>
            <pc:sldMk cId="513627041" sldId="2147471578"/>
            <ac:picMk id="11" creationId="{1F6C9329-43B3-4A64-9350-A921E862B1E8}"/>
          </ac:picMkLst>
        </pc:picChg>
        <pc:picChg chg="add mod">
          <ac:chgData name="Gudikandula, Swetha" userId="82e250fd-9d05-4778-8575-614dc0eea392" providerId="ADAL" clId="{4540991E-638D-4520-91C7-A747BF7F92F8}" dt="2022-11-07T17:37:55.832" v="4828" actId="1076"/>
          <ac:picMkLst>
            <pc:docMk/>
            <pc:sldMk cId="513627041" sldId="2147471578"/>
            <ac:picMk id="14" creationId="{9C588421-2AE5-4868-9B3E-B9AC0FB2549B}"/>
          </ac:picMkLst>
        </pc:picChg>
        <pc:picChg chg="add mod">
          <ac:chgData name="Gudikandula, Swetha" userId="82e250fd-9d05-4778-8575-614dc0eea392" providerId="ADAL" clId="{4540991E-638D-4520-91C7-A747BF7F92F8}" dt="2022-11-07T17:38:00.260" v="4829" actId="1076"/>
          <ac:picMkLst>
            <pc:docMk/>
            <pc:sldMk cId="513627041" sldId="2147471578"/>
            <ac:picMk id="17" creationId="{9B12CDCA-F092-4B46-8540-4E64377F0138}"/>
          </ac:picMkLst>
        </pc:picChg>
      </pc:sldChg>
      <pc:sldChg chg="addSp delSp modSp new mod ord delCm">
        <pc:chgData name="Gudikandula, Swetha" userId="82e250fd-9d05-4778-8575-614dc0eea392" providerId="ADAL" clId="{4540991E-638D-4520-91C7-A747BF7F92F8}" dt="2022-11-08T11:51:27.851" v="5186"/>
        <pc:sldMkLst>
          <pc:docMk/>
          <pc:sldMk cId="217594109" sldId="2147471579"/>
        </pc:sldMkLst>
        <pc:spChg chg="mod">
          <ac:chgData name="Gudikandula, Swetha" userId="82e250fd-9d05-4778-8575-614dc0eea392" providerId="ADAL" clId="{4540991E-638D-4520-91C7-A747BF7F92F8}" dt="2022-11-07T16:58:18.929" v="4637" actId="14100"/>
          <ac:spMkLst>
            <pc:docMk/>
            <pc:sldMk cId="217594109" sldId="2147471579"/>
            <ac:spMk id="2" creationId="{0EFD19D0-CE2F-44D7-91BB-571D45C1EE0D}"/>
          </ac:spMkLst>
        </pc:spChg>
        <pc:spChg chg="add mod">
          <ac:chgData name="Gudikandula, Swetha" userId="82e250fd-9d05-4778-8575-614dc0eea392" providerId="ADAL" clId="{4540991E-638D-4520-91C7-A747BF7F92F8}" dt="2022-11-02T07:33:40.834" v="2708"/>
          <ac:spMkLst>
            <pc:docMk/>
            <pc:sldMk cId="217594109" sldId="2147471579"/>
            <ac:spMk id="5" creationId="{630C70D0-7613-4061-8CF4-CD031E7CC5B8}"/>
          </ac:spMkLst>
        </pc:spChg>
        <pc:spChg chg="add mod">
          <ac:chgData name="Gudikandula, Swetha" userId="82e250fd-9d05-4778-8575-614dc0eea392" providerId="ADAL" clId="{4540991E-638D-4520-91C7-A747BF7F92F8}" dt="2022-11-02T07:34:07.077" v="2712" actId="1076"/>
          <ac:spMkLst>
            <pc:docMk/>
            <pc:sldMk cId="217594109" sldId="2147471579"/>
            <ac:spMk id="6" creationId="{2DAADC84-9CE7-4511-AFF0-1BD55AA1D6E5}"/>
          </ac:spMkLst>
        </pc:spChg>
        <pc:spChg chg="add mod">
          <ac:chgData name="Gudikandula, Swetha" userId="82e250fd-9d05-4778-8575-614dc0eea392" providerId="ADAL" clId="{4540991E-638D-4520-91C7-A747BF7F92F8}" dt="2022-11-02T07:33:40.834" v="2708"/>
          <ac:spMkLst>
            <pc:docMk/>
            <pc:sldMk cId="217594109" sldId="2147471579"/>
            <ac:spMk id="7" creationId="{4690E1B4-CFB5-4FD9-8213-14D2BC971171}"/>
          </ac:spMkLst>
        </pc:spChg>
        <pc:spChg chg="add mod">
          <ac:chgData name="Gudikandula, Swetha" userId="82e250fd-9d05-4778-8575-614dc0eea392" providerId="ADAL" clId="{4540991E-638D-4520-91C7-A747BF7F92F8}" dt="2022-11-02T07:33:40.834" v="2708"/>
          <ac:spMkLst>
            <pc:docMk/>
            <pc:sldMk cId="217594109" sldId="2147471579"/>
            <ac:spMk id="8" creationId="{A5344818-7A32-4BFD-9428-D0FE11D7B27C}"/>
          </ac:spMkLst>
        </pc:spChg>
        <pc:spChg chg="add mod">
          <ac:chgData name="Gudikandula, Swetha" userId="82e250fd-9d05-4778-8575-614dc0eea392" providerId="ADAL" clId="{4540991E-638D-4520-91C7-A747BF7F92F8}" dt="2022-11-02T07:33:40.834" v="2708"/>
          <ac:spMkLst>
            <pc:docMk/>
            <pc:sldMk cId="217594109" sldId="2147471579"/>
            <ac:spMk id="9" creationId="{1529C7A3-A052-4201-805B-A901F7493B05}"/>
          </ac:spMkLst>
        </pc:spChg>
        <pc:spChg chg="add mod">
          <ac:chgData name="Gudikandula, Swetha" userId="82e250fd-9d05-4778-8575-614dc0eea392" providerId="ADAL" clId="{4540991E-638D-4520-91C7-A747BF7F92F8}" dt="2022-11-02T07:33:40.834" v="2708"/>
          <ac:spMkLst>
            <pc:docMk/>
            <pc:sldMk cId="217594109" sldId="2147471579"/>
            <ac:spMk id="10" creationId="{7971D89A-1E97-4222-B152-BAD27EE78140}"/>
          </ac:spMkLst>
        </pc:spChg>
        <pc:spChg chg="add mod">
          <ac:chgData name="Gudikandula, Swetha" userId="82e250fd-9d05-4778-8575-614dc0eea392" providerId="ADAL" clId="{4540991E-638D-4520-91C7-A747BF7F92F8}" dt="2022-11-02T07:33:40.834" v="2708"/>
          <ac:spMkLst>
            <pc:docMk/>
            <pc:sldMk cId="217594109" sldId="2147471579"/>
            <ac:spMk id="11" creationId="{0F0A4F26-CCFE-409C-96DC-ADDE265C9875}"/>
          </ac:spMkLst>
        </pc:spChg>
        <pc:spChg chg="add mod">
          <ac:chgData name="Gudikandula, Swetha" userId="82e250fd-9d05-4778-8575-614dc0eea392" providerId="ADAL" clId="{4540991E-638D-4520-91C7-A747BF7F92F8}" dt="2022-11-03T18:08:39.916" v="4279" actId="20577"/>
          <ac:spMkLst>
            <pc:docMk/>
            <pc:sldMk cId="217594109" sldId="2147471579"/>
            <ac:spMk id="13" creationId="{FC612DE2-FFCD-4CE3-BFDA-8825B20EB09A}"/>
          </ac:spMkLst>
        </pc:spChg>
        <pc:spChg chg="add mod">
          <ac:chgData name="Gudikandula, Swetha" userId="82e250fd-9d05-4778-8575-614dc0eea392" providerId="ADAL" clId="{4540991E-638D-4520-91C7-A747BF7F92F8}" dt="2022-11-07T16:58:06.966" v="4635" actId="20577"/>
          <ac:spMkLst>
            <pc:docMk/>
            <pc:sldMk cId="217594109" sldId="2147471579"/>
            <ac:spMk id="15" creationId="{6681FD37-6056-4D99-A66F-28B011C049DD}"/>
          </ac:spMkLst>
        </pc:spChg>
        <pc:graphicFrameChg chg="add del mod">
          <ac:chgData name="Gudikandula, Swetha" userId="82e250fd-9d05-4778-8575-614dc0eea392" providerId="ADAL" clId="{4540991E-638D-4520-91C7-A747BF7F92F8}" dt="2022-11-02T07:35:28.528" v="2719" actId="3680"/>
          <ac:graphicFrameMkLst>
            <pc:docMk/>
            <pc:sldMk cId="217594109" sldId="2147471579"/>
            <ac:graphicFrameMk id="3" creationId="{07D518FB-9148-4657-B4D0-C496E2155569}"/>
          </ac:graphicFrameMkLst>
        </pc:graphicFrameChg>
        <pc:graphicFrameChg chg="add mod modGraphic">
          <ac:chgData name="Gudikandula, Swetha" userId="82e250fd-9d05-4778-8575-614dc0eea392" providerId="ADAL" clId="{4540991E-638D-4520-91C7-A747BF7F92F8}" dt="2022-11-02T07:38:09.673" v="2847" actId="207"/>
          <ac:graphicFrameMkLst>
            <pc:docMk/>
            <pc:sldMk cId="217594109" sldId="2147471579"/>
            <ac:graphicFrameMk id="12" creationId="{C2A9F170-D3CB-4533-B16F-5201F1D1D7CD}"/>
          </ac:graphicFrameMkLst>
        </pc:graphicFrameChg>
        <pc:graphicFrameChg chg="add mod modGraphic">
          <ac:chgData name="Gudikandula, Swetha" userId="82e250fd-9d05-4778-8575-614dc0eea392" providerId="ADAL" clId="{4540991E-638D-4520-91C7-A747BF7F92F8}" dt="2022-11-07T16:58:26.975" v="4638" actId="1076"/>
          <ac:graphicFrameMkLst>
            <pc:docMk/>
            <pc:sldMk cId="217594109" sldId="2147471579"/>
            <ac:graphicFrameMk id="14" creationId="{1BDEDECF-FC0F-4179-87AB-F8A1D2ED7950}"/>
          </ac:graphicFrameMkLst>
        </pc:graphicFrameChg>
        <pc:picChg chg="add mod">
          <ac:chgData name="Gudikandula, Swetha" userId="82e250fd-9d05-4778-8575-614dc0eea392" providerId="ADAL" clId="{4540991E-638D-4520-91C7-A747BF7F92F8}" dt="2022-11-02T07:34:15.607" v="2714" actId="14100"/>
          <ac:picMkLst>
            <pc:docMk/>
            <pc:sldMk cId="217594109" sldId="2147471579"/>
            <ac:picMk id="4" creationId="{FCEFF09C-EDCB-4974-A0FA-34B856C0D18F}"/>
          </ac:picMkLst>
        </pc:picChg>
      </pc:sldChg>
      <pc:sldChg chg="addSp delSp modSp new mod">
        <pc:chgData name="Gudikandula, Swetha" userId="82e250fd-9d05-4778-8575-614dc0eea392" providerId="ADAL" clId="{4540991E-638D-4520-91C7-A747BF7F92F8}" dt="2022-11-03T17:58:10.124" v="4176" actId="1038"/>
        <pc:sldMkLst>
          <pc:docMk/>
          <pc:sldMk cId="3887787189" sldId="2147471580"/>
        </pc:sldMkLst>
        <pc:spChg chg="mod">
          <ac:chgData name="Gudikandula, Swetha" userId="82e250fd-9d05-4778-8575-614dc0eea392" providerId="ADAL" clId="{4540991E-638D-4520-91C7-A747BF7F92F8}" dt="2022-11-02T07:39:25.714" v="2850" actId="14100"/>
          <ac:spMkLst>
            <pc:docMk/>
            <pc:sldMk cId="3887787189" sldId="2147471580"/>
            <ac:spMk id="2" creationId="{963B08B0-034B-4E95-873C-89F2643BD9C8}"/>
          </ac:spMkLst>
        </pc:spChg>
        <pc:spChg chg="add mod">
          <ac:chgData name="Gudikandula, Swetha" userId="82e250fd-9d05-4778-8575-614dc0eea392" providerId="ADAL" clId="{4540991E-638D-4520-91C7-A747BF7F92F8}" dt="2022-11-02T07:39:15.151" v="2848" actId="1076"/>
          <ac:spMkLst>
            <pc:docMk/>
            <pc:sldMk cId="3887787189" sldId="2147471580"/>
            <ac:spMk id="6" creationId="{3668307F-F7AF-4B62-8485-64E972AD061F}"/>
          </ac:spMkLst>
        </pc:spChg>
        <pc:graphicFrameChg chg="add mod modGraphic">
          <ac:chgData name="Gudikandula, Swetha" userId="82e250fd-9d05-4778-8575-614dc0eea392" providerId="ADAL" clId="{4540991E-638D-4520-91C7-A747BF7F92F8}" dt="2022-11-03T17:58:10.124" v="4176" actId="1038"/>
          <ac:graphicFrameMkLst>
            <pc:docMk/>
            <pc:sldMk cId="3887787189" sldId="2147471580"/>
            <ac:graphicFrameMk id="5" creationId="{56190740-41C1-41B1-9796-9E76FA78F934}"/>
          </ac:graphicFrameMkLst>
        </pc:graphicFrameChg>
        <pc:graphicFrameChg chg="add mod">
          <ac:chgData name="Gudikandula, Swetha" userId="82e250fd-9d05-4778-8575-614dc0eea392" providerId="ADAL" clId="{4540991E-638D-4520-91C7-A747BF7F92F8}" dt="2022-11-03T17:57:56.369" v="4159" actId="1036"/>
          <ac:graphicFrameMkLst>
            <pc:docMk/>
            <pc:sldMk cId="3887787189" sldId="2147471580"/>
            <ac:graphicFrameMk id="7" creationId="{236E1D86-3AF7-4B5B-AACB-0D1780C1A89D}"/>
          </ac:graphicFrameMkLst>
        </pc:graphicFrameChg>
        <pc:graphicFrameChg chg="add del mod">
          <ac:chgData name="Gudikandula, Swetha" userId="82e250fd-9d05-4778-8575-614dc0eea392" providerId="ADAL" clId="{4540991E-638D-4520-91C7-A747BF7F92F8}" dt="2022-11-02T07:41:02.113" v="2860"/>
          <ac:graphicFrameMkLst>
            <pc:docMk/>
            <pc:sldMk cId="3887787189" sldId="2147471580"/>
            <ac:graphicFrameMk id="7" creationId="{44CA8D12-7A3C-4AD0-B7CE-ABBF346333D6}"/>
          </ac:graphicFrameMkLst>
        </pc:graphicFrameChg>
        <pc:picChg chg="add mod">
          <ac:chgData name="Gudikandula, Swetha" userId="82e250fd-9d05-4778-8575-614dc0eea392" providerId="ADAL" clId="{4540991E-638D-4520-91C7-A747BF7F92F8}" dt="2022-11-02T07:39:19.031" v="2849" actId="1076"/>
          <ac:picMkLst>
            <pc:docMk/>
            <pc:sldMk cId="3887787189" sldId="2147471580"/>
            <ac:picMk id="4" creationId="{25894FF1-F341-4B62-ABB2-CB3B91C90FD4}"/>
          </ac:picMkLst>
        </pc:picChg>
      </pc:sldChg>
      <pc:sldChg chg="addSp delSp modSp new mod">
        <pc:chgData name="Gudikandula, Swetha" userId="82e250fd-9d05-4778-8575-614dc0eea392" providerId="ADAL" clId="{4540991E-638D-4520-91C7-A747BF7F92F8}" dt="2022-11-03T17:58:29.832" v="4192" actId="1076"/>
        <pc:sldMkLst>
          <pc:docMk/>
          <pc:sldMk cId="1098183207" sldId="2147471581"/>
        </pc:sldMkLst>
        <pc:spChg chg="mod">
          <ac:chgData name="Gudikandula, Swetha" userId="82e250fd-9d05-4778-8575-614dc0eea392" providerId="ADAL" clId="{4540991E-638D-4520-91C7-A747BF7F92F8}" dt="2022-11-02T07:40:50.063" v="2858" actId="14100"/>
          <ac:spMkLst>
            <pc:docMk/>
            <pc:sldMk cId="1098183207" sldId="2147471581"/>
            <ac:spMk id="2" creationId="{55D26715-04CF-479C-ADD6-140BD7859608}"/>
          </ac:spMkLst>
        </pc:spChg>
        <pc:spChg chg="add del mod">
          <ac:chgData name="Gudikandula, Swetha" userId="82e250fd-9d05-4778-8575-614dc0eea392" providerId="ADAL" clId="{4540991E-638D-4520-91C7-A747BF7F92F8}" dt="2022-10-31T13:53:43.673" v="1695" actId="22"/>
          <ac:spMkLst>
            <pc:docMk/>
            <pc:sldMk cId="1098183207" sldId="2147471581"/>
            <ac:spMk id="6" creationId="{10A0F6F8-1AD2-4A76-9169-96949E2414E1}"/>
          </ac:spMkLst>
        </pc:spChg>
        <pc:spChg chg="add del">
          <ac:chgData name="Gudikandula, Swetha" userId="82e250fd-9d05-4778-8575-614dc0eea392" providerId="ADAL" clId="{4540991E-638D-4520-91C7-A747BF7F92F8}" dt="2022-10-31T13:53:53.018" v="1697" actId="22"/>
          <ac:spMkLst>
            <pc:docMk/>
            <pc:sldMk cId="1098183207" sldId="2147471581"/>
            <ac:spMk id="8" creationId="{4E8E2059-D6FF-4D6B-931A-A2EA8200D63F}"/>
          </ac:spMkLst>
        </pc:spChg>
        <pc:spChg chg="add del">
          <ac:chgData name="Gudikandula, Swetha" userId="82e250fd-9d05-4778-8575-614dc0eea392" providerId="ADAL" clId="{4540991E-638D-4520-91C7-A747BF7F92F8}" dt="2022-10-31T13:54:05.934" v="1699" actId="22"/>
          <ac:spMkLst>
            <pc:docMk/>
            <pc:sldMk cId="1098183207" sldId="2147471581"/>
            <ac:spMk id="10" creationId="{C799210D-D70D-47D8-B35E-D43774E7A0EE}"/>
          </ac:spMkLst>
        </pc:spChg>
        <pc:spChg chg="add del mod">
          <ac:chgData name="Gudikandula, Swetha" userId="82e250fd-9d05-4778-8575-614dc0eea392" providerId="ADAL" clId="{4540991E-638D-4520-91C7-A747BF7F92F8}" dt="2022-10-31T13:55:29.716" v="1725" actId="478"/>
          <ac:spMkLst>
            <pc:docMk/>
            <pc:sldMk cId="1098183207" sldId="2147471581"/>
            <ac:spMk id="12" creationId="{EBF2F50B-7CD0-451D-8633-0299B08DC386}"/>
          </ac:spMkLst>
        </pc:spChg>
        <pc:spChg chg="add mod">
          <ac:chgData name="Gudikandula, Swetha" userId="82e250fd-9d05-4778-8575-614dc0eea392" providerId="ADAL" clId="{4540991E-638D-4520-91C7-A747BF7F92F8}" dt="2022-10-31T13:59:23.357" v="2072" actId="1076"/>
          <ac:spMkLst>
            <pc:docMk/>
            <pc:sldMk cId="1098183207" sldId="2147471581"/>
            <ac:spMk id="14" creationId="{DCE43DAD-01A2-48C8-8D2D-9BE0AE2A056B}"/>
          </ac:spMkLst>
        </pc:spChg>
        <pc:graphicFrameChg chg="add mod modGraphic">
          <ac:chgData name="Gudikandula, Swetha" userId="82e250fd-9d05-4778-8575-614dc0eea392" providerId="ADAL" clId="{4540991E-638D-4520-91C7-A747BF7F92F8}" dt="2022-11-03T17:58:23.316" v="4190" actId="1038"/>
          <ac:graphicFrameMkLst>
            <pc:docMk/>
            <pc:sldMk cId="1098183207" sldId="2147471581"/>
            <ac:graphicFrameMk id="5" creationId="{BA6515DD-D9CB-44A9-9ADC-B182062F4010}"/>
          </ac:graphicFrameMkLst>
        </pc:graphicFrameChg>
        <pc:graphicFrameChg chg="add mod">
          <ac:chgData name="Gudikandula, Swetha" userId="82e250fd-9d05-4778-8575-614dc0eea392" providerId="ADAL" clId="{4540991E-638D-4520-91C7-A747BF7F92F8}" dt="2022-11-03T17:58:29.832" v="4192" actId="1076"/>
          <ac:graphicFrameMkLst>
            <pc:docMk/>
            <pc:sldMk cId="1098183207" sldId="2147471581"/>
            <ac:graphicFrameMk id="6" creationId="{B23A3FC9-83F2-49A7-9440-6B834EE715D8}"/>
          </ac:graphicFrameMkLst>
        </pc:graphicFrameChg>
        <pc:picChg chg="add mod">
          <ac:chgData name="Gudikandula, Swetha" userId="82e250fd-9d05-4778-8575-614dc0eea392" providerId="ADAL" clId="{4540991E-638D-4520-91C7-A747BF7F92F8}" dt="2022-11-02T07:40:44.630" v="2857" actId="1076"/>
          <ac:picMkLst>
            <pc:docMk/>
            <pc:sldMk cId="1098183207" sldId="2147471581"/>
            <ac:picMk id="4" creationId="{84A1B1D2-FED6-4B80-8BB1-BFB6E2339B54}"/>
          </ac:picMkLst>
        </pc:picChg>
      </pc:sldChg>
      <pc:sldChg chg="addSp modSp new mod">
        <pc:chgData name="Gudikandula, Swetha" userId="82e250fd-9d05-4778-8575-614dc0eea392" providerId="ADAL" clId="{4540991E-638D-4520-91C7-A747BF7F92F8}" dt="2022-11-03T17:58:49.933" v="4195" actId="1076"/>
        <pc:sldMkLst>
          <pc:docMk/>
          <pc:sldMk cId="4262028951" sldId="2147471582"/>
        </pc:sldMkLst>
        <pc:spChg chg="mod">
          <ac:chgData name="Gudikandula, Swetha" userId="82e250fd-9d05-4778-8575-614dc0eea392" providerId="ADAL" clId="{4540991E-638D-4520-91C7-A747BF7F92F8}" dt="2022-11-02T07:41:56.626" v="2869" actId="14100"/>
          <ac:spMkLst>
            <pc:docMk/>
            <pc:sldMk cId="4262028951" sldId="2147471582"/>
            <ac:spMk id="2" creationId="{B65A1761-24DF-4D33-9049-12D4FB9CB226}"/>
          </ac:spMkLst>
        </pc:spChg>
        <pc:spChg chg="add mod">
          <ac:chgData name="Gudikandula, Swetha" userId="82e250fd-9d05-4778-8575-614dc0eea392" providerId="ADAL" clId="{4540991E-638D-4520-91C7-A747BF7F92F8}" dt="2022-10-31T14:04:13.118" v="2224" actId="1076"/>
          <ac:spMkLst>
            <pc:docMk/>
            <pc:sldMk cId="4262028951" sldId="2147471582"/>
            <ac:spMk id="6" creationId="{B689BE23-DCB6-404C-95F0-8F40AD3A5574}"/>
          </ac:spMkLst>
        </pc:spChg>
        <pc:graphicFrameChg chg="add mod modGraphic">
          <ac:chgData name="Gudikandula, Swetha" userId="82e250fd-9d05-4778-8575-614dc0eea392" providerId="ADAL" clId="{4540991E-638D-4520-91C7-A747BF7F92F8}" dt="2022-11-03T17:58:49.933" v="4195" actId="1076"/>
          <ac:graphicFrameMkLst>
            <pc:docMk/>
            <pc:sldMk cId="4262028951" sldId="2147471582"/>
            <ac:graphicFrameMk id="5" creationId="{2E2E0F85-585C-438D-A375-1321CE8925A0}"/>
          </ac:graphicFrameMkLst>
        </pc:graphicFrameChg>
        <pc:graphicFrameChg chg="add mod">
          <ac:chgData name="Gudikandula, Swetha" userId="82e250fd-9d05-4778-8575-614dc0eea392" providerId="ADAL" clId="{4540991E-638D-4520-91C7-A747BF7F92F8}" dt="2022-11-03T17:58:41.339" v="4194" actId="1076"/>
          <ac:graphicFrameMkLst>
            <pc:docMk/>
            <pc:sldMk cId="4262028951" sldId="2147471582"/>
            <ac:graphicFrameMk id="7" creationId="{4DB2A3AE-E289-4D99-8855-D91740FD3178}"/>
          </ac:graphicFrameMkLst>
        </pc:graphicFrameChg>
        <pc:picChg chg="add mod">
          <ac:chgData name="Gudikandula, Swetha" userId="82e250fd-9d05-4778-8575-614dc0eea392" providerId="ADAL" clId="{4540991E-638D-4520-91C7-A747BF7F92F8}" dt="2022-11-02T07:41:52.413" v="2868" actId="14100"/>
          <ac:picMkLst>
            <pc:docMk/>
            <pc:sldMk cId="4262028951" sldId="2147471582"/>
            <ac:picMk id="4" creationId="{11C88E0E-50FE-4DCB-B52B-2BD27CFA421D}"/>
          </ac:picMkLst>
        </pc:picChg>
      </pc:sldChg>
      <pc:sldChg chg="addSp delSp modSp new mod">
        <pc:chgData name="Gudikandula, Swetha" userId="82e250fd-9d05-4778-8575-614dc0eea392" providerId="ADAL" clId="{4540991E-638D-4520-91C7-A747BF7F92F8}" dt="2022-11-08T12:00:05.490" v="5258" actId="20577"/>
        <pc:sldMkLst>
          <pc:docMk/>
          <pc:sldMk cId="2614111769" sldId="2147471583"/>
        </pc:sldMkLst>
        <pc:spChg chg="mod">
          <ac:chgData name="Gudikandula, Swetha" userId="82e250fd-9d05-4778-8575-614dc0eea392" providerId="ADAL" clId="{4540991E-638D-4520-91C7-A747BF7F92F8}" dt="2022-11-07T17:46:33.200" v="4918" actId="1036"/>
          <ac:spMkLst>
            <pc:docMk/>
            <pc:sldMk cId="2614111769" sldId="2147471583"/>
            <ac:spMk id="2" creationId="{26EF5795-00E8-463E-A7DC-4AF22064BD81}"/>
          </ac:spMkLst>
        </pc:spChg>
        <pc:spChg chg="add mod">
          <ac:chgData name="Gudikandula, Swetha" userId="82e250fd-9d05-4778-8575-614dc0eea392" providerId="ADAL" clId="{4540991E-638D-4520-91C7-A747BF7F92F8}" dt="2022-11-07T16:48:59.691" v="4499" actId="1036"/>
          <ac:spMkLst>
            <pc:docMk/>
            <pc:sldMk cId="2614111769" sldId="2147471583"/>
            <ac:spMk id="3" creationId="{3D8CE44F-3F49-4008-BE12-8956C62761F0}"/>
          </ac:spMkLst>
        </pc:spChg>
        <pc:spChg chg="mod">
          <ac:chgData name="Gudikandula, Swetha" userId="82e250fd-9d05-4778-8575-614dc0eea392" providerId="ADAL" clId="{4540991E-638D-4520-91C7-A747BF7F92F8}" dt="2022-11-01T10:12:00.053" v="2456"/>
          <ac:spMkLst>
            <pc:docMk/>
            <pc:sldMk cId="2614111769" sldId="2147471583"/>
            <ac:spMk id="5" creationId="{4AA5C999-9775-4FF8-A767-7C0642C84482}"/>
          </ac:spMkLst>
        </pc:spChg>
        <pc:spChg chg="add mod">
          <ac:chgData name="Gudikandula, Swetha" userId="82e250fd-9d05-4778-8575-614dc0eea392" providerId="ADAL" clId="{4540991E-638D-4520-91C7-A747BF7F92F8}" dt="2022-11-01T10:12:03.389" v="2457" actId="1076"/>
          <ac:spMkLst>
            <pc:docMk/>
            <pc:sldMk cId="2614111769" sldId="2147471583"/>
            <ac:spMk id="7" creationId="{A352CD9C-B3FA-4705-B6D3-6B266A6F2F36}"/>
          </ac:spMkLst>
        </pc:spChg>
        <pc:spChg chg="add mod">
          <ac:chgData name="Gudikandula, Swetha" userId="82e250fd-9d05-4778-8575-614dc0eea392" providerId="ADAL" clId="{4540991E-638D-4520-91C7-A747BF7F92F8}" dt="2022-11-01T10:16:13.974" v="2514" actId="14100"/>
          <ac:spMkLst>
            <pc:docMk/>
            <pc:sldMk cId="2614111769" sldId="2147471583"/>
            <ac:spMk id="8" creationId="{0AF467C8-DC77-4D4A-A574-BCF841A08E25}"/>
          </ac:spMkLst>
        </pc:spChg>
        <pc:spChg chg="add mod">
          <ac:chgData name="Gudikandula, Swetha" userId="82e250fd-9d05-4778-8575-614dc0eea392" providerId="ADAL" clId="{4540991E-638D-4520-91C7-A747BF7F92F8}" dt="2022-11-01T10:12:46.852" v="2491" actId="1038"/>
          <ac:spMkLst>
            <pc:docMk/>
            <pc:sldMk cId="2614111769" sldId="2147471583"/>
            <ac:spMk id="10" creationId="{7B95CB35-C6AB-4788-894B-B81CF6802214}"/>
          </ac:spMkLst>
        </pc:spChg>
        <pc:spChg chg="add mod">
          <ac:chgData name="Gudikandula, Swetha" userId="82e250fd-9d05-4778-8575-614dc0eea392" providerId="ADAL" clId="{4540991E-638D-4520-91C7-A747BF7F92F8}" dt="2022-11-01T10:14:19.870" v="2502" actId="255"/>
          <ac:spMkLst>
            <pc:docMk/>
            <pc:sldMk cId="2614111769" sldId="2147471583"/>
            <ac:spMk id="11" creationId="{B766D321-C974-42A2-BFA3-DFA26E842DAD}"/>
          </ac:spMkLst>
        </pc:spChg>
        <pc:spChg chg="mod">
          <ac:chgData name="Gudikandula, Swetha" userId="82e250fd-9d05-4778-8575-614dc0eea392" providerId="ADAL" clId="{4540991E-638D-4520-91C7-A747BF7F92F8}" dt="2022-11-01T10:12:42.612" v="2461"/>
          <ac:spMkLst>
            <pc:docMk/>
            <pc:sldMk cId="2614111769" sldId="2147471583"/>
            <ac:spMk id="13" creationId="{9A81E1FB-D8E8-4B0C-9679-CFEED86F96C7}"/>
          </ac:spMkLst>
        </pc:spChg>
        <pc:spChg chg="add del mod">
          <ac:chgData name="Gudikandula, Swetha" userId="82e250fd-9d05-4778-8575-614dc0eea392" providerId="ADAL" clId="{4540991E-638D-4520-91C7-A747BF7F92F8}" dt="2022-11-03T17:56:25.580" v="4110"/>
          <ac:spMkLst>
            <pc:docMk/>
            <pc:sldMk cId="2614111769" sldId="2147471583"/>
            <ac:spMk id="16" creationId="{F0400444-7DBE-4544-8376-8F90D6011F81}"/>
          </ac:spMkLst>
        </pc:spChg>
        <pc:spChg chg="add del mod">
          <ac:chgData name="Gudikandula, Swetha" userId="82e250fd-9d05-4778-8575-614dc0eea392" providerId="ADAL" clId="{4540991E-638D-4520-91C7-A747BF7F92F8}" dt="2022-11-03T17:56:25.580" v="4110"/>
          <ac:spMkLst>
            <pc:docMk/>
            <pc:sldMk cId="2614111769" sldId="2147471583"/>
            <ac:spMk id="17" creationId="{74EF9325-8F7B-4A42-9E31-713BD0C882ED}"/>
          </ac:spMkLst>
        </pc:spChg>
        <pc:spChg chg="add del mod">
          <ac:chgData name="Gudikandula, Swetha" userId="82e250fd-9d05-4778-8575-614dc0eea392" providerId="ADAL" clId="{4540991E-638D-4520-91C7-A747BF7F92F8}" dt="2022-11-03T17:56:25.580" v="4110"/>
          <ac:spMkLst>
            <pc:docMk/>
            <pc:sldMk cId="2614111769" sldId="2147471583"/>
            <ac:spMk id="18" creationId="{3D526D77-5CC7-41BD-B537-5C74C34F4E6B}"/>
          </ac:spMkLst>
        </pc:spChg>
        <pc:spChg chg="add del mod">
          <ac:chgData name="Gudikandula, Swetha" userId="82e250fd-9d05-4778-8575-614dc0eea392" providerId="ADAL" clId="{4540991E-638D-4520-91C7-A747BF7F92F8}" dt="2022-11-03T17:56:25.580" v="4110"/>
          <ac:spMkLst>
            <pc:docMk/>
            <pc:sldMk cId="2614111769" sldId="2147471583"/>
            <ac:spMk id="19" creationId="{C34A2CF6-CA02-4082-A92D-81E8F7FB98F5}"/>
          </ac:spMkLst>
        </pc:spChg>
        <pc:spChg chg="add del mod">
          <ac:chgData name="Gudikandula, Swetha" userId="82e250fd-9d05-4778-8575-614dc0eea392" providerId="ADAL" clId="{4540991E-638D-4520-91C7-A747BF7F92F8}" dt="2022-11-03T17:56:25.580" v="4110"/>
          <ac:spMkLst>
            <pc:docMk/>
            <pc:sldMk cId="2614111769" sldId="2147471583"/>
            <ac:spMk id="20" creationId="{CC7DF8A7-396C-4693-873D-CA8EE1EBCD30}"/>
          </ac:spMkLst>
        </pc:spChg>
        <pc:spChg chg="add del mod">
          <ac:chgData name="Gudikandula, Swetha" userId="82e250fd-9d05-4778-8575-614dc0eea392" providerId="ADAL" clId="{4540991E-638D-4520-91C7-A747BF7F92F8}" dt="2022-11-03T17:56:25.580" v="4110"/>
          <ac:spMkLst>
            <pc:docMk/>
            <pc:sldMk cId="2614111769" sldId="2147471583"/>
            <ac:spMk id="21" creationId="{9D34B55B-8247-4DA7-8B58-2083580E6441}"/>
          </ac:spMkLst>
        </pc:spChg>
        <pc:spChg chg="add mod">
          <ac:chgData name="Gudikandula, Swetha" userId="82e250fd-9d05-4778-8575-614dc0eea392" providerId="ADAL" clId="{4540991E-638D-4520-91C7-A747BF7F92F8}" dt="2022-11-03T17:56:28.826" v="4115" actId="1036"/>
          <ac:spMkLst>
            <pc:docMk/>
            <pc:sldMk cId="2614111769" sldId="2147471583"/>
            <ac:spMk id="22" creationId="{E1BA8717-379D-4C39-B942-4CDA5382596D}"/>
          </ac:spMkLst>
        </pc:spChg>
        <pc:spChg chg="add mod">
          <ac:chgData name="Gudikandula, Swetha" userId="82e250fd-9d05-4778-8575-614dc0eea392" providerId="ADAL" clId="{4540991E-638D-4520-91C7-A747BF7F92F8}" dt="2022-11-03T17:56:28.826" v="4115" actId="1036"/>
          <ac:spMkLst>
            <pc:docMk/>
            <pc:sldMk cId="2614111769" sldId="2147471583"/>
            <ac:spMk id="23" creationId="{47EB9445-6586-4A1F-A61A-C180C2A3E57F}"/>
          </ac:spMkLst>
        </pc:spChg>
        <pc:spChg chg="add mod">
          <ac:chgData name="Gudikandula, Swetha" userId="82e250fd-9d05-4778-8575-614dc0eea392" providerId="ADAL" clId="{4540991E-638D-4520-91C7-A747BF7F92F8}" dt="2022-11-03T17:56:28.826" v="4115" actId="1036"/>
          <ac:spMkLst>
            <pc:docMk/>
            <pc:sldMk cId="2614111769" sldId="2147471583"/>
            <ac:spMk id="24" creationId="{48664BC1-E1BC-48BF-96DF-FB225B3B5D53}"/>
          </ac:spMkLst>
        </pc:spChg>
        <pc:spChg chg="add mod">
          <ac:chgData name="Gudikandula, Swetha" userId="82e250fd-9d05-4778-8575-614dc0eea392" providerId="ADAL" clId="{4540991E-638D-4520-91C7-A747BF7F92F8}" dt="2022-11-03T17:56:28.826" v="4115" actId="1036"/>
          <ac:spMkLst>
            <pc:docMk/>
            <pc:sldMk cId="2614111769" sldId="2147471583"/>
            <ac:spMk id="25" creationId="{18ADA8CC-59DB-47CA-A655-916942A8F67D}"/>
          </ac:spMkLst>
        </pc:spChg>
        <pc:spChg chg="add mod">
          <ac:chgData name="Gudikandula, Swetha" userId="82e250fd-9d05-4778-8575-614dc0eea392" providerId="ADAL" clId="{4540991E-638D-4520-91C7-A747BF7F92F8}" dt="2022-11-03T17:56:28.826" v="4115" actId="1036"/>
          <ac:spMkLst>
            <pc:docMk/>
            <pc:sldMk cId="2614111769" sldId="2147471583"/>
            <ac:spMk id="26" creationId="{93BA2B52-B088-4B22-9BCE-29DCF3509BE0}"/>
          </ac:spMkLst>
        </pc:spChg>
        <pc:spChg chg="add mod">
          <ac:chgData name="Gudikandula, Swetha" userId="82e250fd-9d05-4778-8575-614dc0eea392" providerId="ADAL" clId="{4540991E-638D-4520-91C7-A747BF7F92F8}" dt="2022-11-03T17:56:28.826" v="4115" actId="1036"/>
          <ac:spMkLst>
            <pc:docMk/>
            <pc:sldMk cId="2614111769" sldId="2147471583"/>
            <ac:spMk id="27" creationId="{9FB152E5-907E-4501-B1F2-0995ED090DB5}"/>
          </ac:spMkLst>
        </pc:spChg>
        <pc:grpChg chg="add mod">
          <ac:chgData name="Gudikandula, Swetha" userId="82e250fd-9d05-4778-8575-614dc0eea392" providerId="ADAL" clId="{4540991E-638D-4520-91C7-A747BF7F92F8}" dt="2022-11-01T10:12:03.389" v="2457" actId="1076"/>
          <ac:grpSpMkLst>
            <pc:docMk/>
            <pc:sldMk cId="2614111769" sldId="2147471583"/>
            <ac:grpSpMk id="4" creationId="{EEC34823-9E19-427C-918B-11ADC8E94D97}"/>
          </ac:grpSpMkLst>
        </pc:grpChg>
        <pc:grpChg chg="add mod">
          <ac:chgData name="Gudikandula, Swetha" userId="82e250fd-9d05-4778-8575-614dc0eea392" providerId="ADAL" clId="{4540991E-638D-4520-91C7-A747BF7F92F8}" dt="2022-11-01T10:12:46.852" v="2491" actId="1038"/>
          <ac:grpSpMkLst>
            <pc:docMk/>
            <pc:sldMk cId="2614111769" sldId="2147471583"/>
            <ac:grpSpMk id="12" creationId="{66472AA2-1129-4D88-9865-646734706962}"/>
          </ac:grpSpMkLst>
        </pc:grpChg>
        <pc:graphicFrameChg chg="add mod">
          <ac:chgData name="Gudikandula, Swetha" userId="82e250fd-9d05-4778-8575-614dc0eea392" providerId="ADAL" clId="{4540991E-638D-4520-91C7-A747BF7F92F8}" dt="2022-11-08T12:00:05.490" v="5258" actId="20577"/>
          <ac:graphicFrameMkLst>
            <pc:docMk/>
            <pc:sldMk cId="2614111769" sldId="2147471583"/>
            <ac:graphicFrameMk id="9" creationId="{5ECB0C72-D018-4629-B289-F450D3DE3DE3}"/>
          </ac:graphicFrameMkLst>
        </pc:graphicFrameChg>
        <pc:picChg chg="add mod">
          <ac:chgData name="Gudikandula, Swetha" userId="82e250fd-9d05-4778-8575-614dc0eea392" providerId="ADAL" clId="{4540991E-638D-4520-91C7-A747BF7F92F8}" dt="2022-11-01T10:14:28.899" v="2505" actId="14100"/>
          <ac:picMkLst>
            <pc:docMk/>
            <pc:sldMk cId="2614111769" sldId="2147471583"/>
            <ac:picMk id="15" creationId="{6D2C4C70-A7F9-46A2-81C1-7FB34B942E8A}"/>
          </ac:picMkLst>
        </pc:picChg>
        <pc:cxnChg chg="mod">
          <ac:chgData name="Gudikandula, Swetha" userId="82e250fd-9d05-4778-8575-614dc0eea392" providerId="ADAL" clId="{4540991E-638D-4520-91C7-A747BF7F92F8}" dt="2022-11-01T10:12:00.053" v="2456"/>
          <ac:cxnSpMkLst>
            <pc:docMk/>
            <pc:sldMk cId="2614111769" sldId="2147471583"/>
            <ac:cxnSpMk id="6" creationId="{27A7F772-AADD-41A5-A960-A86D55396BE6}"/>
          </ac:cxnSpMkLst>
        </pc:cxnChg>
        <pc:cxnChg chg="mod">
          <ac:chgData name="Gudikandula, Swetha" userId="82e250fd-9d05-4778-8575-614dc0eea392" providerId="ADAL" clId="{4540991E-638D-4520-91C7-A747BF7F92F8}" dt="2022-11-01T10:12:42.612" v="2461"/>
          <ac:cxnSpMkLst>
            <pc:docMk/>
            <pc:sldMk cId="2614111769" sldId="2147471583"/>
            <ac:cxnSpMk id="14" creationId="{F93A9AB1-7E6E-4A40-87DE-09EB09C03553}"/>
          </ac:cxnSpMkLst>
        </pc:cxnChg>
      </pc:sldChg>
      <pc:sldChg chg="addSp modSp new mod">
        <pc:chgData name="Gudikandula, Swetha" userId="82e250fd-9d05-4778-8575-614dc0eea392" providerId="ADAL" clId="{4540991E-638D-4520-91C7-A747BF7F92F8}" dt="2022-11-03T18:02:05.353" v="4234" actId="1035"/>
        <pc:sldMkLst>
          <pc:docMk/>
          <pc:sldMk cId="3069706008" sldId="2147471584"/>
        </pc:sldMkLst>
        <pc:spChg chg="mod">
          <ac:chgData name="Gudikandula, Swetha" userId="82e250fd-9d05-4778-8575-614dc0eea392" providerId="ADAL" clId="{4540991E-638D-4520-91C7-A747BF7F92F8}" dt="2022-11-03T18:01:41.482" v="4209" actId="14100"/>
          <ac:spMkLst>
            <pc:docMk/>
            <pc:sldMk cId="3069706008" sldId="2147471584"/>
            <ac:spMk id="2" creationId="{5764D682-0412-4535-8B1B-6609AD1A71C8}"/>
          </ac:spMkLst>
        </pc:spChg>
        <pc:spChg chg="add mod">
          <ac:chgData name="Gudikandula, Swetha" userId="82e250fd-9d05-4778-8575-614dc0eea392" providerId="ADAL" clId="{4540991E-638D-4520-91C7-A747BF7F92F8}" dt="2022-11-03T18:02:05.353" v="4234" actId="1035"/>
          <ac:spMkLst>
            <pc:docMk/>
            <pc:sldMk cId="3069706008" sldId="2147471584"/>
            <ac:spMk id="5" creationId="{1EF18B51-AC53-4059-A94C-2EFF65DC0776}"/>
          </ac:spMkLst>
        </pc:spChg>
        <pc:spChg chg="add mod">
          <ac:chgData name="Gudikandula, Swetha" userId="82e250fd-9d05-4778-8575-614dc0eea392" providerId="ADAL" clId="{4540991E-638D-4520-91C7-A747BF7F92F8}" dt="2022-11-03T18:02:05.353" v="4234" actId="1035"/>
          <ac:spMkLst>
            <pc:docMk/>
            <pc:sldMk cId="3069706008" sldId="2147471584"/>
            <ac:spMk id="7" creationId="{1C256814-BD9F-44C1-B616-6C1A7A35C3BF}"/>
          </ac:spMkLst>
        </pc:spChg>
        <pc:spChg chg="add mod">
          <ac:chgData name="Gudikandula, Swetha" userId="82e250fd-9d05-4778-8575-614dc0eea392" providerId="ADAL" clId="{4540991E-638D-4520-91C7-A747BF7F92F8}" dt="2022-11-03T18:02:05.353" v="4234" actId="1035"/>
          <ac:spMkLst>
            <pc:docMk/>
            <pc:sldMk cId="3069706008" sldId="2147471584"/>
            <ac:spMk id="8" creationId="{EBA82768-FF1C-4B95-A687-256EA55720F2}"/>
          </ac:spMkLst>
        </pc:spChg>
        <pc:spChg chg="add mod">
          <ac:chgData name="Gudikandula, Swetha" userId="82e250fd-9d05-4778-8575-614dc0eea392" providerId="ADAL" clId="{4540991E-638D-4520-91C7-A747BF7F92F8}" dt="2022-11-03T18:02:05.353" v="4234" actId="1035"/>
          <ac:spMkLst>
            <pc:docMk/>
            <pc:sldMk cId="3069706008" sldId="2147471584"/>
            <ac:spMk id="9" creationId="{B2552435-5913-4D04-A262-7ECA096E6F83}"/>
          </ac:spMkLst>
        </pc:spChg>
        <pc:spChg chg="add mod">
          <ac:chgData name="Gudikandula, Swetha" userId="82e250fd-9d05-4778-8575-614dc0eea392" providerId="ADAL" clId="{4540991E-638D-4520-91C7-A747BF7F92F8}" dt="2022-11-03T18:02:05.353" v="4234" actId="1035"/>
          <ac:spMkLst>
            <pc:docMk/>
            <pc:sldMk cId="3069706008" sldId="2147471584"/>
            <ac:spMk id="10" creationId="{99A64B95-E602-4AAE-BA05-F8F394284257}"/>
          </ac:spMkLst>
        </pc:spChg>
        <pc:spChg chg="add mod">
          <ac:chgData name="Gudikandula, Swetha" userId="82e250fd-9d05-4778-8575-614dc0eea392" providerId="ADAL" clId="{4540991E-638D-4520-91C7-A747BF7F92F8}" dt="2022-11-03T18:02:05.353" v="4234" actId="1035"/>
          <ac:spMkLst>
            <pc:docMk/>
            <pc:sldMk cId="3069706008" sldId="2147471584"/>
            <ac:spMk id="11" creationId="{7AA21A14-CFD2-4CCE-B449-50C9D208D84E}"/>
          </ac:spMkLst>
        </pc:spChg>
        <pc:picChg chg="add mod">
          <ac:chgData name="Gudikandula, Swetha" userId="82e250fd-9d05-4778-8575-614dc0eea392" providerId="ADAL" clId="{4540991E-638D-4520-91C7-A747BF7F92F8}" dt="2022-11-03T18:01:36.346" v="4208" actId="14100"/>
          <ac:picMkLst>
            <pc:docMk/>
            <pc:sldMk cId="3069706008" sldId="2147471584"/>
            <ac:picMk id="4" creationId="{B90CB440-E51D-42A5-A1A8-1664236E5C90}"/>
          </ac:picMkLst>
        </pc:picChg>
        <pc:picChg chg="add mod">
          <ac:chgData name="Gudikandula, Swetha" userId="82e250fd-9d05-4778-8575-614dc0eea392" providerId="ADAL" clId="{4540991E-638D-4520-91C7-A747BF7F92F8}" dt="2022-11-03T18:01:32.817" v="4207" actId="14100"/>
          <ac:picMkLst>
            <pc:docMk/>
            <pc:sldMk cId="3069706008" sldId="2147471584"/>
            <ac:picMk id="6" creationId="{37C6BFE7-3F00-4A52-B410-7DBD3374714A}"/>
          </ac:picMkLst>
        </pc:picChg>
      </pc:sldChg>
      <pc:sldChg chg="addSp delSp modSp new mod">
        <pc:chgData name="Gudikandula, Swetha" userId="82e250fd-9d05-4778-8575-614dc0eea392" providerId="ADAL" clId="{4540991E-638D-4520-91C7-A747BF7F92F8}" dt="2022-11-07T17:42:11.734" v="4900" actId="1076"/>
        <pc:sldMkLst>
          <pc:docMk/>
          <pc:sldMk cId="1224435082" sldId="2147471585"/>
        </pc:sldMkLst>
        <pc:spChg chg="mod">
          <ac:chgData name="Gudikandula, Swetha" userId="82e250fd-9d05-4778-8575-614dc0eea392" providerId="ADAL" clId="{4540991E-638D-4520-91C7-A747BF7F92F8}" dt="2022-11-03T18:00:44.925" v="4200" actId="20577"/>
          <ac:spMkLst>
            <pc:docMk/>
            <pc:sldMk cId="1224435082" sldId="2147471585"/>
            <ac:spMk id="2" creationId="{72A4C45A-768C-4067-8170-51ACBD934681}"/>
          </ac:spMkLst>
        </pc:spChg>
        <pc:spChg chg="add mod">
          <ac:chgData name="Gudikandula, Swetha" userId="82e250fd-9d05-4778-8575-614dc0eea392" providerId="ADAL" clId="{4540991E-638D-4520-91C7-A747BF7F92F8}" dt="2022-11-03T18:01:09.289" v="4205" actId="1036"/>
          <ac:spMkLst>
            <pc:docMk/>
            <pc:sldMk cId="1224435082" sldId="2147471585"/>
            <ac:spMk id="5" creationId="{853F4D54-D271-4BE2-9703-7E629E970EAC}"/>
          </ac:spMkLst>
        </pc:spChg>
        <pc:spChg chg="add mod">
          <ac:chgData name="Gudikandula, Swetha" userId="82e250fd-9d05-4778-8575-614dc0eea392" providerId="ADAL" clId="{4540991E-638D-4520-91C7-A747BF7F92F8}" dt="2022-11-03T18:01:09.289" v="4205" actId="1036"/>
          <ac:spMkLst>
            <pc:docMk/>
            <pc:sldMk cId="1224435082" sldId="2147471585"/>
            <ac:spMk id="6" creationId="{40081E88-BBC5-4230-B34E-8905FF4A7AC8}"/>
          </ac:spMkLst>
        </pc:spChg>
        <pc:spChg chg="add del mod">
          <ac:chgData name="Gudikandula, Swetha" userId="82e250fd-9d05-4778-8575-614dc0eea392" providerId="ADAL" clId="{4540991E-638D-4520-91C7-A747BF7F92F8}" dt="2022-11-02T08:51:43.929" v="2990" actId="478"/>
          <ac:spMkLst>
            <pc:docMk/>
            <pc:sldMk cId="1224435082" sldId="2147471585"/>
            <ac:spMk id="6" creationId="{B44FA11A-9153-4B93-9CBC-1DA6BA406265}"/>
          </ac:spMkLst>
        </pc:spChg>
        <pc:spChg chg="add mod">
          <ac:chgData name="Gudikandula, Swetha" userId="82e250fd-9d05-4778-8575-614dc0eea392" providerId="ADAL" clId="{4540991E-638D-4520-91C7-A747BF7F92F8}" dt="2022-11-03T18:01:09.289" v="4205" actId="1036"/>
          <ac:spMkLst>
            <pc:docMk/>
            <pc:sldMk cId="1224435082" sldId="2147471585"/>
            <ac:spMk id="7" creationId="{DA648121-951F-473A-989B-440E26C4E4E1}"/>
          </ac:spMkLst>
        </pc:spChg>
        <pc:spChg chg="add mod">
          <ac:chgData name="Gudikandula, Swetha" userId="82e250fd-9d05-4778-8575-614dc0eea392" providerId="ADAL" clId="{4540991E-638D-4520-91C7-A747BF7F92F8}" dt="2022-11-03T18:01:09.289" v="4205" actId="1036"/>
          <ac:spMkLst>
            <pc:docMk/>
            <pc:sldMk cId="1224435082" sldId="2147471585"/>
            <ac:spMk id="8" creationId="{8450EA64-EA71-46D4-A82C-EC87CC9D5B23}"/>
          </ac:spMkLst>
        </pc:spChg>
        <pc:spChg chg="add mod">
          <ac:chgData name="Gudikandula, Swetha" userId="82e250fd-9d05-4778-8575-614dc0eea392" providerId="ADAL" clId="{4540991E-638D-4520-91C7-A747BF7F92F8}" dt="2022-11-03T18:01:09.289" v="4205" actId="1036"/>
          <ac:spMkLst>
            <pc:docMk/>
            <pc:sldMk cId="1224435082" sldId="2147471585"/>
            <ac:spMk id="9" creationId="{80CAB78C-9DF0-46EB-B0B6-A5AE430A3ED8}"/>
          </ac:spMkLst>
        </pc:spChg>
        <pc:spChg chg="add mod">
          <ac:chgData name="Gudikandula, Swetha" userId="82e250fd-9d05-4778-8575-614dc0eea392" providerId="ADAL" clId="{4540991E-638D-4520-91C7-A747BF7F92F8}" dt="2022-11-03T18:01:09.289" v="4205" actId="1036"/>
          <ac:spMkLst>
            <pc:docMk/>
            <pc:sldMk cId="1224435082" sldId="2147471585"/>
            <ac:spMk id="10" creationId="{549BBB67-62C1-478B-9CD1-FF584327655F}"/>
          </ac:spMkLst>
        </pc:spChg>
        <pc:picChg chg="add mod">
          <ac:chgData name="Gudikandula, Swetha" userId="82e250fd-9d05-4778-8575-614dc0eea392" providerId="ADAL" clId="{4540991E-638D-4520-91C7-A747BF7F92F8}" dt="2022-11-07T17:42:11.734" v="4900" actId="1076"/>
          <ac:picMkLst>
            <pc:docMk/>
            <pc:sldMk cId="1224435082" sldId="2147471585"/>
            <ac:picMk id="4" creationId="{3C63DF49-DE81-4F24-949E-5C0761817C1E}"/>
          </ac:picMkLst>
        </pc:picChg>
      </pc:sldChg>
      <pc:sldChg chg="addSp delSp modSp add mod">
        <pc:chgData name="Gudikandula, Swetha" userId="82e250fd-9d05-4778-8575-614dc0eea392" providerId="ADAL" clId="{4540991E-638D-4520-91C7-A747BF7F92F8}" dt="2022-11-08T11:10:07.858" v="5112" actId="207"/>
        <pc:sldMkLst>
          <pc:docMk/>
          <pc:sldMk cId="2638042457" sldId="2147471586"/>
        </pc:sldMkLst>
        <pc:spChg chg="del mod">
          <ac:chgData name="Gudikandula, Swetha" userId="82e250fd-9d05-4778-8575-614dc0eea392" providerId="ADAL" clId="{4540991E-638D-4520-91C7-A747BF7F92F8}" dt="2022-11-02T10:19:03.733" v="3187" actId="478"/>
          <ac:spMkLst>
            <pc:docMk/>
            <pc:sldMk cId="2638042457" sldId="2147471586"/>
            <ac:spMk id="6" creationId="{78585943-E8CD-4466-8FF7-77DDD130BB56}"/>
          </ac:spMkLst>
        </pc:spChg>
        <pc:spChg chg="del mod">
          <ac:chgData name="Gudikandula, Swetha" userId="82e250fd-9d05-4778-8575-614dc0eea392" providerId="ADAL" clId="{4540991E-638D-4520-91C7-A747BF7F92F8}" dt="2022-11-02T10:19:00.640" v="3185" actId="478"/>
          <ac:spMkLst>
            <pc:docMk/>
            <pc:sldMk cId="2638042457" sldId="2147471586"/>
            <ac:spMk id="7" creationId="{F50E5BE1-09C3-4A24-A617-9D2410E730D6}"/>
          </ac:spMkLst>
        </pc:spChg>
        <pc:spChg chg="del mod">
          <ac:chgData name="Gudikandula, Swetha" userId="82e250fd-9d05-4778-8575-614dc0eea392" providerId="ADAL" clId="{4540991E-638D-4520-91C7-A747BF7F92F8}" dt="2022-11-02T10:18:56.693" v="3183" actId="478"/>
          <ac:spMkLst>
            <pc:docMk/>
            <pc:sldMk cId="2638042457" sldId="2147471586"/>
            <ac:spMk id="9" creationId="{A88CD6E8-65EF-4BE0-BC98-5E7B234283F2}"/>
          </ac:spMkLst>
        </pc:spChg>
        <pc:spChg chg="add del mod">
          <ac:chgData name="Gudikandula, Swetha" userId="82e250fd-9d05-4778-8575-614dc0eea392" providerId="ADAL" clId="{4540991E-638D-4520-91C7-A747BF7F92F8}" dt="2022-11-02T10:16:43.984" v="3156" actId="20577"/>
          <ac:spMkLst>
            <pc:docMk/>
            <pc:sldMk cId="2638042457" sldId="2147471586"/>
            <ac:spMk id="12" creationId="{C0E8FB36-2A17-4F5E-8929-1ADA9B8F3195}"/>
          </ac:spMkLst>
        </pc:spChg>
        <pc:spChg chg="add mod">
          <ac:chgData name="Gudikandula, Swetha" userId="82e250fd-9d05-4778-8575-614dc0eea392" providerId="ADAL" clId="{4540991E-638D-4520-91C7-A747BF7F92F8}" dt="2022-11-02T10:19:07.211" v="3194" actId="1036"/>
          <ac:spMkLst>
            <pc:docMk/>
            <pc:sldMk cId="2638042457" sldId="2147471586"/>
            <ac:spMk id="21" creationId="{272DC946-A1A4-4586-B0EC-B6F13AE58DEE}"/>
          </ac:spMkLst>
        </pc:spChg>
        <pc:spChg chg="add mod">
          <ac:chgData name="Gudikandula, Swetha" userId="82e250fd-9d05-4778-8575-614dc0eea392" providerId="ADAL" clId="{4540991E-638D-4520-91C7-A747BF7F92F8}" dt="2022-11-02T10:19:07.211" v="3194" actId="1036"/>
          <ac:spMkLst>
            <pc:docMk/>
            <pc:sldMk cId="2638042457" sldId="2147471586"/>
            <ac:spMk id="22" creationId="{834844D5-F47A-4C21-9001-7CA4248D3644}"/>
          </ac:spMkLst>
        </pc:spChg>
        <pc:spChg chg="add del mod">
          <ac:chgData name="Gudikandula, Swetha" userId="82e250fd-9d05-4778-8575-614dc0eea392" providerId="ADAL" clId="{4540991E-638D-4520-91C7-A747BF7F92F8}" dt="2022-11-02T10:21:12.585" v="3373" actId="478"/>
          <ac:spMkLst>
            <pc:docMk/>
            <pc:sldMk cId="2638042457" sldId="2147471586"/>
            <ac:spMk id="23" creationId="{9FEB2F0B-219B-4843-ABE2-4AC03544E5C1}"/>
          </ac:spMkLst>
        </pc:spChg>
        <pc:spChg chg="add mod">
          <ac:chgData name="Gudikandula, Swetha" userId="82e250fd-9d05-4778-8575-614dc0eea392" providerId="ADAL" clId="{4540991E-638D-4520-91C7-A747BF7F92F8}" dt="2022-11-02T10:21:18.649" v="3374" actId="1076"/>
          <ac:spMkLst>
            <pc:docMk/>
            <pc:sldMk cId="2638042457" sldId="2147471586"/>
            <ac:spMk id="24" creationId="{82A9194C-7FCC-4114-847A-EA91EB9949A6}"/>
          </ac:spMkLst>
        </pc:spChg>
        <pc:spChg chg="add mod">
          <ac:chgData name="Gudikandula, Swetha" userId="82e250fd-9d05-4778-8575-614dc0eea392" providerId="ADAL" clId="{4540991E-638D-4520-91C7-A747BF7F92F8}" dt="2022-11-02T10:21:27.585" v="3436" actId="1035"/>
          <ac:spMkLst>
            <pc:docMk/>
            <pc:sldMk cId="2638042457" sldId="2147471586"/>
            <ac:spMk id="25" creationId="{320DC935-9C87-424D-93D5-BEB6EB5F66B1}"/>
          </ac:spMkLst>
        </pc:spChg>
        <pc:grpChg chg="mod">
          <ac:chgData name="Gudikandula, Swetha" userId="82e250fd-9d05-4778-8575-614dc0eea392" providerId="ADAL" clId="{4540991E-638D-4520-91C7-A747BF7F92F8}" dt="2022-11-03T18:03:15.552" v="4271" actId="1076"/>
          <ac:grpSpMkLst>
            <pc:docMk/>
            <pc:sldMk cId="2638042457" sldId="2147471586"/>
            <ac:grpSpMk id="13" creationId="{C5E64539-9772-4358-A48E-7F3D5329C82C}"/>
          </ac:grpSpMkLst>
        </pc:grpChg>
        <pc:graphicFrameChg chg="mod modGraphic">
          <ac:chgData name="Gudikandula, Swetha" userId="82e250fd-9d05-4778-8575-614dc0eea392" providerId="ADAL" clId="{4540991E-638D-4520-91C7-A747BF7F92F8}" dt="2022-11-08T11:10:07.858" v="5112" actId="207"/>
          <ac:graphicFrameMkLst>
            <pc:docMk/>
            <pc:sldMk cId="2638042457" sldId="2147471586"/>
            <ac:graphicFrameMk id="19" creationId="{54AE89B2-7907-414A-A412-FAAD2A181815}"/>
          </ac:graphicFrameMkLst>
        </pc:graphicFrameChg>
      </pc:sldChg>
      <pc:sldChg chg="new del">
        <pc:chgData name="Gudikandula, Swetha" userId="82e250fd-9d05-4778-8575-614dc0eea392" providerId="ADAL" clId="{4540991E-638D-4520-91C7-A747BF7F92F8}" dt="2022-11-02T10:16:02.196" v="3124" actId="680"/>
        <pc:sldMkLst>
          <pc:docMk/>
          <pc:sldMk cId="2731199933" sldId="2147471586"/>
        </pc:sldMkLst>
      </pc:sldChg>
      <pc:sldChg chg="addSp modSp new mod modNotesTx">
        <pc:chgData name="Gudikandula, Swetha" userId="82e250fd-9d05-4778-8575-614dc0eea392" providerId="ADAL" clId="{4540991E-638D-4520-91C7-A747BF7F92F8}" dt="2022-11-07T18:42:59.072" v="5016" actId="5793"/>
        <pc:sldMkLst>
          <pc:docMk/>
          <pc:sldMk cId="3926738090" sldId="2147471587"/>
        </pc:sldMkLst>
        <pc:spChg chg="mod">
          <ac:chgData name="Gudikandula, Swetha" userId="82e250fd-9d05-4778-8575-614dc0eea392" providerId="ADAL" clId="{4540991E-638D-4520-91C7-A747BF7F92F8}" dt="2022-11-03T17:55:01.901" v="4099" actId="14100"/>
          <ac:spMkLst>
            <pc:docMk/>
            <pc:sldMk cId="3926738090" sldId="2147471587"/>
            <ac:spMk id="2" creationId="{41659075-1B3B-44AD-8FAD-042E2449BD77}"/>
          </ac:spMkLst>
        </pc:spChg>
        <pc:spChg chg="add mod">
          <ac:chgData name="Gudikandula, Swetha" userId="82e250fd-9d05-4778-8575-614dc0eea392" providerId="ADAL" clId="{4540991E-638D-4520-91C7-A747BF7F92F8}" dt="2022-11-07T16:40:48.457" v="4474" actId="1582"/>
          <ac:spMkLst>
            <pc:docMk/>
            <pc:sldMk cId="3926738090" sldId="2147471587"/>
            <ac:spMk id="3" creationId="{1204D246-269F-41B8-9A50-BAB6C471CB5F}"/>
          </ac:spMkLst>
        </pc:spChg>
        <pc:spChg chg="add mod">
          <ac:chgData name="Gudikandula, Swetha" userId="82e250fd-9d05-4778-8575-614dc0eea392" providerId="ADAL" clId="{4540991E-638D-4520-91C7-A747BF7F92F8}" dt="2022-11-03T17:54:55.106" v="4098"/>
          <ac:spMkLst>
            <pc:docMk/>
            <pc:sldMk cId="3926738090" sldId="2147471587"/>
            <ac:spMk id="5" creationId="{77405D11-949D-4C0D-A053-2106292977D0}"/>
          </ac:spMkLst>
        </pc:spChg>
        <pc:spChg chg="add mod">
          <ac:chgData name="Gudikandula, Swetha" userId="82e250fd-9d05-4778-8575-614dc0eea392" providerId="ADAL" clId="{4540991E-638D-4520-91C7-A747BF7F92F8}" dt="2022-11-03T17:54:55.106" v="4098"/>
          <ac:spMkLst>
            <pc:docMk/>
            <pc:sldMk cId="3926738090" sldId="2147471587"/>
            <ac:spMk id="6" creationId="{C4EBE2B9-9905-450F-BEB4-B90BFE306639}"/>
          </ac:spMkLst>
        </pc:spChg>
        <pc:spChg chg="add mod">
          <ac:chgData name="Gudikandula, Swetha" userId="82e250fd-9d05-4778-8575-614dc0eea392" providerId="ADAL" clId="{4540991E-638D-4520-91C7-A747BF7F92F8}" dt="2022-11-03T17:54:55.106" v="4098"/>
          <ac:spMkLst>
            <pc:docMk/>
            <pc:sldMk cId="3926738090" sldId="2147471587"/>
            <ac:spMk id="7" creationId="{CDFBA24A-A0C4-4065-AD7E-46F7F3F664A3}"/>
          </ac:spMkLst>
        </pc:spChg>
        <pc:spChg chg="add mod">
          <ac:chgData name="Gudikandula, Swetha" userId="82e250fd-9d05-4778-8575-614dc0eea392" providerId="ADAL" clId="{4540991E-638D-4520-91C7-A747BF7F92F8}" dt="2022-11-03T17:54:55.106" v="4098"/>
          <ac:spMkLst>
            <pc:docMk/>
            <pc:sldMk cId="3926738090" sldId="2147471587"/>
            <ac:spMk id="8" creationId="{40405DD5-6DCB-4AC1-BE93-4DC21E9D1B2E}"/>
          </ac:spMkLst>
        </pc:spChg>
        <pc:spChg chg="add mod">
          <ac:chgData name="Gudikandula, Swetha" userId="82e250fd-9d05-4778-8575-614dc0eea392" providerId="ADAL" clId="{4540991E-638D-4520-91C7-A747BF7F92F8}" dt="2022-11-03T17:54:55.106" v="4098"/>
          <ac:spMkLst>
            <pc:docMk/>
            <pc:sldMk cId="3926738090" sldId="2147471587"/>
            <ac:spMk id="9" creationId="{2CD36FD2-F604-42E0-9AD4-411B879DDBB0}"/>
          </ac:spMkLst>
        </pc:spChg>
        <pc:spChg chg="add mod">
          <ac:chgData name="Gudikandula, Swetha" userId="82e250fd-9d05-4778-8575-614dc0eea392" providerId="ADAL" clId="{4540991E-638D-4520-91C7-A747BF7F92F8}" dt="2022-11-03T17:54:55.106" v="4098"/>
          <ac:spMkLst>
            <pc:docMk/>
            <pc:sldMk cId="3926738090" sldId="2147471587"/>
            <ac:spMk id="10" creationId="{723182FF-5A94-4672-8271-DAEC35D6F24A}"/>
          </ac:spMkLst>
        </pc:spChg>
        <pc:spChg chg="add mod">
          <ac:chgData name="Gudikandula, Swetha" userId="82e250fd-9d05-4778-8575-614dc0eea392" providerId="ADAL" clId="{4540991E-638D-4520-91C7-A747BF7F92F8}" dt="2022-11-07T16:41:00.619" v="4476" actId="1076"/>
          <ac:spMkLst>
            <pc:docMk/>
            <pc:sldMk cId="3926738090" sldId="2147471587"/>
            <ac:spMk id="11" creationId="{3DDAF532-1466-49F7-A326-65F94C07AD64}"/>
          </ac:spMkLst>
        </pc:spChg>
        <pc:spChg chg="add mod">
          <ac:chgData name="Gudikandula, Swetha" userId="82e250fd-9d05-4778-8575-614dc0eea392" providerId="ADAL" clId="{4540991E-638D-4520-91C7-A747BF7F92F8}" dt="2022-11-07T16:41:33.242" v="4481" actId="1036"/>
          <ac:spMkLst>
            <pc:docMk/>
            <pc:sldMk cId="3926738090" sldId="2147471587"/>
            <ac:spMk id="12" creationId="{DC327FF9-4519-47C9-B652-C17FD7EAF425}"/>
          </ac:spMkLst>
        </pc:spChg>
        <pc:picChg chg="add mod">
          <ac:chgData name="Gudikandula, Swetha" userId="82e250fd-9d05-4778-8575-614dc0eea392" providerId="ADAL" clId="{4540991E-638D-4520-91C7-A747BF7F92F8}" dt="2022-11-02T14:09:34.363" v="3451" actId="14100"/>
          <ac:picMkLst>
            <pc:docMk/>
            <pc:sldMk cId="3926738090" sldId="2147471587"/>
            <ac:picMk id="4" creationId="{74A591D6-2B03-464D-AF34-008A18D75198}"/>
          </ac:picMkLst>
        </pc:picChg>
      </pc:sldChg>
      <pc:sldChg chg="addSp delSp modSp add mod ord">
        <pc:chgData name="Gudikandula, Swetha" userId="82e250fd-9d05-4778-8575-614dc0eea392" providerId="ADAL" clId="{4540991E-638D-4520-91C7-A747BF7F92F8}" dt="2022-11-03T17:59:08.621" v="4197" actId="1076"/>
        <pc:sldMkLst>
          <pc:docMk/>
          <pc:sldMk cId="2589790022" sldId="2147471588"/>
        </pc:sldMkLst>
        <pc:spChg chg="del">
          <ac:chgData name="Gudikandula, Swetha" userId="82e250fd-9d05-4778-8575-614dc0eea392" providerId="ADAL" clId="{4540991E-638D-4520-91C7-A747BF7F92F8}" dt="2022-11-03T17:10:32.947" v="3941" actId="478"/>
          <ac:spMkLst>
            <pc:docMk/>
            <pc:sldMk cId="2589790022" sldId="2147471588"/>
            <ac:spMk id="2" creationId="{B65A1761-24DF-4D33-9049-12D4FB9CB226}"/>
          </ac:spMkLst>
        </pc:spChg>
        <pc:spChg chg="del">
          <ac:chgData name="Gudikandula, Swetha" userId="82e250fd-9d05-4778-8575-614dc0eea392" providerId="ADAL" clId="{4540991E-638D-4520-91C7-A747BF7F92F8}" dt="2022-11-03T17:10:32.947" v="3941" actId="478"/>
          <ac:spMkLst>
            <pc:docMk/>
            <pc:sldMk cId="2589790022" sldId="2147471588"/>
            <ac:spMk id="6" creationId="{B689BE23-DCB6-404C-95F0-8F40AD3A5574}"/>
          </ac:spMkLst>
        </pc:spChg>
        <pc:spChg chg="add del mod">
          <ac:chgData name="Gudikandula, Swetha" userId="82e250fd-9d05-4778-8575-614dc0eea392" providerId="ADAL" clId="{4540991E-638D-4520-91C7-A747BF7F92F8}" dt="2022-11-03T17:11:11.706" v="3945" actId="478"/>
          <ac:spMkLst>
            <pc:docMk/>
            <pc:sldMk cId="2589790022" sldId="2147471588"/>
            <ac:spMk id="7" creationId="{E9248F2E-F87D-4C90-9E25-2BDD93EE63A3}"/>
          </ac:spMkLst>
        </pc:spChg>
        <pc:spChg chg="add mod">
          <ac:chgData name="Gudikandula, Swetha" userId="82e250fd-9d05-4778-8575-614dc0eea392" providerId="ADAL" clId="{4540991E-638D-4520-91C7-A747BF7F92F8}" dt="2022-11-03T17:10:45.898" v="3942"/>
          <ac:spMkLst>
            <pc:docMk/>
            <pc:sldMk cId="2589790022" sldId="2147471588"/>
            <ac:spMk id="8" creationId="{81837F6F-7EEF-46BE-A798-FD88D29AF768}"/>
          </ac:spMkLst>
        </pc:spChg>
        <pc:spChg chg="add mod">
          <ac:chgData name="Gudikandula, Swetha" userId="82e250fd-9d05-4778-8575-614dc0eea392" providerId="ADAL" clId="{4540991E-638D-4520-91C7-A747BF7F92F8}" dt="2022-11-03T17:10:45.898" v="3942"/>
          <ac:spMkLst>
            <pc:docMk/>
            <pc:sldMk cId="2589790022" sldId="2147471588"/>
            <ac:spMk id="10" creationId="{C68693B4-E364-4241-B2DF-DEB4C4F52EA9}"/>
          </ac:spMkLst>
        </pc:spChg>
        <pc:spChg chg="add mod">
          <ac:chgData name="Gudikandula, Swetha" userId="82e250fd-9d05-4778-8575-614dc0eea392" providerId="ADAL" clId="{4540991E-638D-4520-91C7-A747BF7F92F8}" dt="2022-11-03T17:10:45.898" v="3942"/>
          <ac:spMkLst>
            <pc:docMk/>
            <pc:sldMk cId="2589790022" sldId="2147471588"/>
            <ac:spMk id="13" creationId="{19C54817-CFF8-4A17-B4C4-C3B562DCAD2C}"/>
          </ac:spMkLst>
        </pc:spChg>
        <pc:spChg chg="add mod">
          <ac:chgData name="Gudikandula, Swetha" userId="82e250fd-9d05-4778-8575-614dc0eea392" providerId="ADAL" clId="{4540991E-638D-4520-91C7-A747BF7F92F8}" dt="2022-11-03T17:10:45.898" v="3942"/>
          <ac:spMkLst>
            <pc:docMk/>
            <pc:sldMk cId="2589790022" sldId="2147471588"/>
            <ac:spMk id="14" creationId="{90A348FC-6B52-457C-AE64-90F301882550}"/>
          </ac:spMkLst>
        </pc:spChg>
        <pc:spChg chg="add mod">
          <ac:chgData name="Gudikandula, Swetha" userId="82e250fd-9d05-4778-8575-614dc0eea392" providerId="ADAL" clId="{4540991E-638D-4520-91C7-A747BF7F92F8}" dt="2022-11-03T17:10:45.898" v="3942"/>
          <ac:spMkLst>
            <pc:docMk/>
            <pc:sldMk cId="2589790022" sldId="2147471588"/>
            <ac:spMk id="15" creationId="{259F3820-62EF-4AFF-8B12-93FAB3C3727D}"/>
          </ac:spMkLst>
        </pc:spChg>
        <pc:spChg chg="add mod">
          <ac:chgData name="Gudikandula, Swetha" userId="82e250fd-9d05-4778-8575-614dc0eea392" providerId="ADAL" clId="{4540991E-638D-4520-91C7-A747BF7F92F8}" dt="2022-11-03T17:10:45.898" v="3942"/>
          <ac:spMkLst>
            <pc:docMk/>
            <pc:sldMk cId="2589790022" sldId="2147471588"/>
            <ac:spMk id="17" creationId="{9451BD9A-5EE5-4A2D-99D4-4DCE5A0E23D6}"/>
          </ac:spMkLst>
        </pc:spChg>
        <pc:spChg chg="add mod">
          <ac:chgData name="Gudikandula, Swetha" userId="82e250fd-9d05-4778-8575-614dc0eea392" providerId="ADAL" clId="{4540991E-638D-4520-91C7-A747BF7F92F8}" dt="2022-11-03T17:10:45.898" v="3942"/>
          <ac:spMkLst>
            <pc:docMk/>
            <pc:sldMk cId="2589790022" sldId="2147471588"/>
            <ac:spMk id="18" creationId="{6615B6D0-E0B1-4A3B-8C4F-77897F5C87BC}"/>
          </ac:spMkLst>
        </pc:spChg>
        <pc:spChg chg="add mod">
          <ac:chgData name="Gudikandula, Swetha" userId="82e250fd-9d05-4778-8575-614dc0eea392" providerId="ADAL" clId="{4540991E-638D-4520-91C7-A747BF7F92F8}" dt="2022-11-03T17:10:45.898" v="3942"/>
          <ac:spMkLst>
            <pc:docMk/>
            <pc:sldMk cId="2589790022" sldId="2147471588"/>
            <ac:spMk id="19" creationId="{A03A9BCD-396D-47F0-A000-2F4BB34E934C}"/>
          </ac:spMkLst>
        </pc:spChg>
        <pc:spChg chg="add mod">
          <ac:chgData name="Gudikandula, Swetha" userId="82e250fd-9d05-4778-8575-614dc0eea392" providerId="ADAL" clId="{4540991E-638D-4520-91C7-A747BF7F92F8}" dt="2022-11-03T17:10:45.898" v="3942"/>
          <ac:spMkLst>
            <pc:docMk/>
            <pc:sldMk cId="2589790022" sldId="2147471588"/>
            <ac:spMk id="21" creationId="{3E53E82A-489D-46D3-9277-7AD5D959C0BB}"/>
          </ac:spMkLst>
        </pc:spChg>
        <pc:spChg chg="add mod">
          <ac:chgData name="Gudikandula, Swetha" userId="82e250fd-9d05-4778-8575-614dc0eea392" providerId="ADAL" clId="{4540991E-638D-4520-91C7-A747BF7F92F8}" dt="2022-11-03T17:10:45.898" v="3942"/>
          <ac:spMkLst>
            <pc:docMk/>
            <pc:sldMk cId="2589790022" sldId="2147471588"/>
            <ac:spMk id="22" creationId="{C456FF94-A3E7-4502-A38A-73AF5E9B4839}"/>
          </ac:spMkLst>
        </pc:spChg>
        <pc:spChg chg="add mod">
          <ac:chgData name="Gudikandula, Swetha" userId="82e250fd-9d05-4778-8575-614dc0eea392" providerId="ADAL" clId="{4540991E-638D-4520-91C7-A747BF7F92F8}" dt="2022-11-03T17:10:45.898" v="3942"/>
          <ac:spMkLst>
            <pc:docMk/>
            <pc:sldMk cId="2589790022" sldId="2147471588"/>
            <ac:spMk id="24" creationId="{F9857E61-871C-41B1-83BD-63B8A25F0CBB}"/>
          </ac:spMkLst>
        </pc:spChg>
        <pc:spChg chg="add mod">
          <ac:chgData name="Gudikandula, Swetha" userId="82e250fd-9d05-4778-8575-614dc0eea392" providerId="ADAL" clId="{4540991E-638D-4520-91C7-A747BF7F92F8}" dt="2022-11-03T17:10:45.898" v="3942"/>
          <ac:spMkLst>
            <pc:docMk/>
            <pc:sldMk cId="2589790022" sldId="2147471588"/>
            <ac:spMk id="25" creationId="{EB8DAF27-97F1-4537-8F1E-69C1F145E847}"/>
          </ac:spMkLst>
        </pc:spChg>
        <pc:spChg chg="add mod">
          <ac:chgData name="Gudikandula, Swetha" userId="82e250fd-9d05-4778-8575-614dc0eea392" providerId="ADAL" clId="{4540991E-638D-4520-91C7-A747BF7F92F8}" dt="2022-11-03T17:10:45.898" v="3942"/>
          <ac:spMkLst>
            <pc:docMk/>
            <pc:sldMk cId="2589790022" sldId="2147471588"/>
            <ac:spMk id="27" creationId="{722C3D69-B9BA-4173-B14A-7C647E8B02E1}"/>
          </ac:spMkLst>
        </pc:spChg>
        <pc:spChg chg="add mod">
          <ac:chgData name="Gudikandula, Swetha" userId="82e250fd-9d05-4778-8575-614dc0eea392" providerId="ADAL" clId="{4540991E-638D-4520-91C7-A747BF7F92F8}" dt="2022-11-03T17:10:45.898" v="3942"/>
          <ac:spMkLst>
            <pc:docMk/>
            <pc:sldMk cId="2589790022" sldId="2147471588"/>
            <ac:spMk id="28" creationId="{46949E4B-0850-4C0F-A98E-A90FF7DA59DE}"/>
          </ac:spMkLst>
        </pc:spChg>
        <pc:spChg chg="add mod">
          <ac:chgData name="Gudikandula, Swetha" userId="82e250fd-9d05-4778-8575-614dc0eea392" providerId="ADAL" clId="{4540991E-638D-4520-91C7-A747BF7F92F8}" dt="2022-11-03T17:10:45.898" v="3942"/>
          <ac:spMkLst>
            <pc:docMk/>
            <pc:sldMk cId="2589790022" sldId="2147471588"/>
            <ac:spMk id="31" creationId="{A261A97C-6FA6-4649-9DE6-453C6B5AACBA}"/>
          </ac:spMkLst>
        </pc:spChg>
        <pc:spChg chg="add mod">
          <ac:chgData name="Gudikandula, Swetha" userId="82e250fd-9d05-4778-8575-614dc0eea392" providerId="ADAL" clId="{4540991E-638D-4520-91C7-A747BF7F92F8}" dt="2022-11-03T17:10:45.898" v="3942"/>
          <ac:spMkLst>
            <pc:docMk/>
            <pc:sldMk cId="2589790022" sldId="2147471588"/>
            <ac:spMk id="33" creationId="{6099DDD4-80F8-4A6E-BB26-4580B71BBBB3}"/>
          </ac:spMkLst>
        </pc:spChg>
        <pc:spChg chg="add mod">
          <ac:chgData name="Gudikandula, Swetha" userId="82e250fd-9d05-4778-8575-614dc0eea392" providerId="ADAL" clId="{4540991E-638D-4520-91C7-A747BF7F92F8}" dt="2022-11-03T17:10:45.898" v="3942"/>
          <ac:spMkLst>
            <pc:docMk/>
            <pc:sldMk cId="2589790022" sldId="2147471588"/>
            <ac:spMk id="34" creationId="{39543094-8FC1-4F06-B7F1-E5E540EC57D8}"/>
          </ac:spMkLst>
        </pc:spChg>
        <pc:spChg chg="add mod">
          <ac:chgData name="Gudikandula, Swetha" userId="82e250fd-9d05-4778-8575-614dc0eea392" providerId="ADAL" clId="{4540991E-638D-4520-91C7-A747BF7F92F8}" dt="2022-11-03T17:10:45.898" v="3942"/>
          <ac:spMkLst>
            <pc:docMk/>
            <pc:sldMk cId="2589790022" sldId="2147471588"/>
            <ac:spMk id="35" creationId="{A854FB34-531F-450F-8D6B-878B2476B89E}"/>
          </ac:spMkLst>
        </pc:spChg>
        <pc:spChg chg="add mod">
          <ac:chgData name="Gudikandula, Swetha" userId="82e250fd-9d05-4778-8575-614dc0eea392" providerId="ADAL" clId="{4540991E-638D-4520-91C7-A747BF7F92F8}" dt="2022-11-03T17:10:45.898" v="3942"/>
          <ac:spMkLst>
            <pc:docMk/>
            <pc:sldMk cId="2589790022" sldId="2147471588"/>
            <ac:spMk id="36" creationId="{FF2516F2-2D44-4184-BEAB-0DB2354D0FE7}"/>
          </ac:spMkLst>
        </pc:spChg>
        <pc:spChg chg="add mod">
          <ac:chgData name="Gudikandula, Swetha" userId="82e250fd-9d05-4778-8575-614dc0eea392" providerId="ADAL" clId="{4540991E-638D-4520-91C7-A747BF7F92F8}" dt="2022-11-03T17:10:45.898" v="3942"/>
          <ac:spMkLst>
            <pc:docMk/>
            <pc:sldMk cId="2589790022" sldId="2147471588"/>
            <ac:spMk id="37" creationId="{FD7759D2-A309-4E5F-A8D2-6457C7036E94}"/>
          </ac:spMkLst>
        </pc:spChg>
        <pc:spChg chg="add mod">
          <ac:chgData name="Gudikandula, Swetha" userId="82e250fd-9d05-4778-8575-614dc0eea392" providerId="ADAL" clId="{4540991E-638D-4520-91C7-A747BF7F92F8}" dt="2022-11-03T17:10:45.898" v="3942"/>
          <ac:spMkLst>
            <pc:docMk/>
            <pc:sldMk cId="2589790022" sldId="2147471588"/>
            <ac:spMk id="38" creationId="{3C6B45BA-E02F-4994-939A-139681A66334}"/>
          </ac:spMkLst>
        </pc:spChg>
        <pc:graphicFrameChg chg="del">
          <ac:chgData name="Gudikandula, Swetha" userId="82e250fd-9d05-4778-8575-614dc0eea392" providerId="ADAL" clId="{4540991E-638D-4520-91C7-A747BF7F92F8}" dt="2022-11-03T17:10:32.947" v="3941" actId="478"/>
          <ac:graphicFrameMkLst>
            <pc:docMk/>
            <pc:sldMk cId="2589790022" sldId="2147471588"/>
            <ac:graphicFrameMk id="5" creationId="{2E2E0F85-585C-438D-A375-1321CE8925A0}"/>
          </ac:graphicFrameMkLst>
        </pc:graphicFrameChg>
        <pc:graphicFrameChg chg="add mod">
          <ac:chgData name="Gudikandula, Swetha" userId="82e250fd-9d05-4778-8575-614dc0eea392" providerId="ADAL" clId="{4540991E-638D-4520-91C7-A747BF7F92F8}" dt="2022-11-03T17:10:45.898" v="3942"/>
          <ac:graphicFrameMkLst>
            <pc:docMk/>
            <pc:sldMk cId="2589790022" sldId="2147471588"/>
            <ac:graphicFrameMk id="16" creationId="{C307F38F-D3B0-4326-8BD3-F481F393D563}"/>
          </ac:graphicFrameMkLst>
        </pc:graphicFrameChg>
        <pc:graphicFrameChg chg="add mod">
          <ac:chgData name="Gudikandula, Swetha" userId="82e250fd-9d05-4778-8575-614dc0eea392" providerId="ADAL" clId="{4540991E-638D-4520-91C7-A747BF7F92F8}" dt="2022-11-03T17:10:45.898" v="3942"/>
          <ac:graphicFrameMkLst>
            <pc:docMk/>
            <pc:sldMk cId="2589790022" sldId="2147471588"/>
            <ac:graphicFrameMk id="20" creationId="{AAF60DE2-58D4-4700-94AC-A03B7F04CECF}"/>
          </ac:graphicFrameMkLst>
        </pc:graphicFrameChg>
        <pc:graphicFrameChg chg="add mod">
          <ac:chgData name="Gudikandula, Swetha" userId="82e250fd-9d05-4778-8575-614dc0eea392" providerId="ADAL" clId="{4540991E-638D-4520-91C7-A747BF7F92F8}" dt="2022-11-03T17:10:45.898" v="3942"/>
          <ac:graphicFrameMkLst>
            <pc:docMk/>
            <pc:sldMk cId="2589790022" sldId="2147471588"/>
            <ac:graphicFrameMk id="29" creationId="{02FF3BF1-0495-486E-B3BA-9D95713F9B47}"/>
          </ac:graphicFrameMkLst>
        </pc:graphicFrameChg>
        <pc:graphicFrameChg chg="add mod">
          <ac:chgData name="Gudikandula, Swetha" userId="82e250fd-9d05-4778-8575-614dc0eea392" providerId="ADAL" clId="{4540991E-638D-4520-91C7-A747BF7F92F8}" dt="2022-11-03T17:10:45.898" v="3942"/>
          <ac:graphicFrameMkLst>
            <pc:docMk/>
            <pc:sldMk cId="2589790022" sldId="2147471588"/>
            <ac:graphicFrameMk id="30" creationId="{E13B4DCB-62DE-402A-8328-8EE4A9FF889F}"/>
          </ac:graphicFrameMkLst>
        </pc:graphicFrameChg>
        <pc:graphicFrameChg chg="add mod">
          <ac:chgData name="Gudikandula, Swetha" userId="82e250fd-9d05-4778-8575-614dc0eea392" providerId="ADAL" clId="{4540991E-638D-4520-91C7-A747BF7F92F8}" dt="2022-11-03T17:59:08.621" v="4197" actId="1076"/>
          <ac:graphicFrameMkLst>
            <pc:docMk/>
            <pc:sldMk cId="2589790022" sldId="2147471588"/>
            <ac:graphicFrameMk id="39" creationId="{D80FB561-B97A-4BC6-A7F7-35A4649DB025}"/>
          </ac:graphicFrameMkLst>
        </pc:graphicFrameChg>
        <pc:picChg chg="del">
          <ac:chgData name="Gudikandula, Swetha" userId="82e250fd-9d05-4778-8575-614dc0eea392" providerId="ADAL" clId="{4540991E-638D-4520-91C7-A747BF7F92F8}" dt="2022-11-03T17:10:32.947" v="3941" actId="478"/>
          <ac:picMkLst>
            <pc:docMk/>
            <pc:sldMk cId="2589790022" sldId="2147471588"/>
            <ac:picMk id="4" creationId="{11C88E0E-50FE-4DCB-B52B-2BD27CFA421D}"/>
          </ac:picMkLst>
        </pc:picChg>
        <pc:picChg chg="add mod">
          <ac:chgData name="Gudikandula, Swetha" userId="82e250fd-9d05-4778-8575-614dc0eea392" providerId="ADAL" clId="{4540991E-638D-4520-91C7-A747BF7F92F8}" dt="2022-11-03T17:10:45.898" v="3942"/>
          <ac:picMkLst>
            <pc:docMk/>
            <pc:sldMk cId="2589790022" sldId="2147471588"/>
            <ac:picMk id="9" creationId="{BF34F1B0-3034-4918-A745-96FD6FE4447F}"/>
          </ac:picMkLst>
        </pc:picChg>
        <pc:picChg chg="add mod">
          <ac:chgData name="Gudikandula, Swetha" userId="82e250fd-9d05-4778-8575-614dc0eea392" providerId="ADAL" clId="{4540991E-638D-4520-91C7-A747BF7F92F8}" dt="2022-11-03T17:10:45.898" v="3942"/>
          <ac:picMkLst>
            <pc:docMk/>
            <pc:sldMk cId="2589790022" sldId="2147471588"/>
            <ac:picMk id="11" creationId="{859D48D5-6843-4544-88CC-4620AFC4584F}"/>
          </ac:picMkLst>
        </pc:picChg>
        <pc:picChg chg="add mod">
          <ac:chgData name="Gudikandula, Swetha" userId="82e250fd-9d05-4778-8575-614dc0eea392" providerId="ADAL" clId="{4540991E-638D-4520-91C7-A747BF7F92F8}" dt="2022-11-03T17:10:45.898" v="3942"/>
          <ac:picMkLst>
            <pc:docMk/>
            <pc:sldMk cId="2589790022" sldId="2147471588"/>
            <ac:picMk id="12" creationId="{1E9628F2-3B76-45BA-A814-BD8871459EE4}"/>
          </ac:picMkLst>
        </pc:picChg>
        <pc:picChg chg="add mod">
          <ac:chgData name="Gudikandula, Swetha" userId="82e250fd-9d05-4778-8575-614dc0eea392" providerId="ADAL" clId="{4540991E-638D-4520-91C7-A747BF7F92F8}" dt="2022-11-03T17:10:45.898" v="3942"/>
          <ac:picMkLst>
            <pc:docMk/>
            <pc:sldMk cId="2589790022" sldId="2147471588"/>
            <ac:picMk id="23" creationId="{130F2167-836A-4398-B04A-6AA0E569A7C2}"/>
          </ac:picMkLst>
        </pc:picChg>
        <pc:picChg chg="add mod">
          <ac:chgData name="Gudikandula, Swetha" userId="82e250fd-9d05-4778-8575-614dc0eea392" providerId="ADAL" clId="{4540991E-638D-4520-91C7-A747BF7F92F8}" dt="2022-11-03T17:10:45.898" v="3942"/>
          <ac:picMkLst>
            <pc:docMk/>
            <pc:sldMk cId="2589790022" sldId="2147471588"/>
            <ac:picMk id="26" creationId="{B4AE4849-FD7D-4A60-9E61-EAE685B654CB}"/>
          </ac:picMkLst>
        </pc:picChg>
        <pc:picChg chg="add mod">
          <ac:chgData name="Gudikandula, Swetha" userId="82e250fd-9d05-4778-8575-614dc0eea392" providerId="ADAL" clId="{4540991E-638D-4520-91C7-A747BF7F92F8}" dt="2022-11-03T17:10:45.898" v="3942"/>
          <ac:picMkLst>
            <pc:docMk/>
            <pc:sldMk cId="2589790022" sldId="2147471588"/>
            <ac:picMk id="32" creationId="{A7CB0A8C-5BB3-419E-84C3-2D6202862282}"/>
          </ac:picMkLst>
        </pc:picChg>
      </pc:sldChg>
      <pc:sldChg chg="add">
        <pc:chgData name="Gudikandula, Swetha" userId="82e250fd-9d05-4778-8575-614dc0eea392" providerId="ADAL" clId="{4540991E-638D-4520-91C7-A747BF7F92F8}" dt="2022-11-03T17:12:18.704" v="3947" actId="2890"/>
        <pc:sldMkLst>
          <pc:docMk/>
          <pc:sldMk cId="1495662089" sldId="2147471589"/>
        </pc:sldMkLst>
      </pc:sldChg>
      <pc:sldChg chg="addSp delSp modSp add mod ord">
        <pc:chgData name="Gudikandula, Swetha" userId="82e250fd-9d05-4778-8575-614dc0eea392" providerId="ADAL" clId="{4540991E-638D-4520-91C7-A747BF7F92F8}" dt="2022-11-07T17:42:46.604" v="4902" actId="20577"/>
        <pc:sldMkLst>
          <pc:docMk/>
          <pc:sldMk cId="558477354" sldId="2147471590"/>
        </pc:sldMkLst>
        <pc:spChg chg="del">
          <ac:chgData name="Gudikandula, Swetha" userId="82e250fd-9d05-4778-8575-614dc0eea392" providerId="ADAL" clId="{4540991E-638D-4520-91C7-A747BF7F92F8}" dt="2022-11-03T17:13:29.168" v="3956" actId="478"/>
          <ac:spMkLst>
            <pc:docMk/>
            <pc:sldMk cId="558477354" sldId="2147471590"/>
            <ac:spMk id="7" creationId="{068CED54-0590-4830-BAEC-C72E83AEAD67}"/>
          </ac:spMkLst>
        </pc:spChg>
        <pc:spChg chg="add del mod">
          <ac:chgData name="Gudikandula, Swetha" userId="82e250fd-9d05-4778-8575-614dc0eea392" providerId="ADAL" clId="{4540991E-638D-4520-91C7-A747BF7F92F8}" dt="2022-11-03T17:14:02.088" v="3962" actId="478"/>
          <ac:spMkLst>
            <pc:docMk/>
            <pc:sldMk cId="558477354" sldId="2147471590"/>
            <ac:spMk id="11" creationId="{9A097FF7-F23A-40DC-B350-57414891F840}"/>
          </ac:spMkLst>
        </pc:spChg>
        <pc:spChg chg="add del mod">
          <ac:chgData name="Gudikandula, Swetha" userId="82e250fd-9d05-4778-8575-614dc0eea392" providerId="ADAL" clId="{4540991E-638D-4520-91C7-A747BF7F92F8}" dt="2022-11-03T17:13:58.664" v="3961" actId="1076"/>
          <ac:spMkLst>
            <pc:docMk/>
            <pc:sldMk cId="558477354" sldId="2147471590"/>
            <ac:spMk id="12" creationId="{AE5131D1-C181-451A-AA90-A304CF66A6AB}"/>
          </ac:spMkLst>
        </pc:spChg>
        <pc:spChg chg="add mod">
          <ac:chgData name="Gudikandula, Swetha" userId="82e250fd-9d05-4778-8575-614dc0eea392" providerId="ADAL" clId="{4540991E-638D-4520-91C7-A747BF7F92F8}" dt="2022-11-03T17:14:11.383" v="3963"/>
          <ac:spMkLst>
            <pc:docMk/>
            <pc:sldMk cId="558477354" sldId="2147471590"/>
            <ac:spMk id="14" creationId="{49ACB9E5-9A39-431D-A351-D6D8B5975C52}"/>
          </ac:spMkLst>
        </pc:spChg>
        <pc:grpChg chg="del">
          <ac:chgData name="Gudikandula, Swetha" userId="82e250fd-9d05-4778-8575-614dc0eea392" providerId="ADAL" clId="{4540991E-638D-4520-91C7-A747BF7F92F8}" dt="2022-11-03T17:13:29.168" v="3956" actId="478"/>
          <ac:grpSpMkLst>
            <pc:docMk/>
            <pc:sldMk cId="558477354" sldId="2147471590"/>
            <ac:grpSpMk id="6" creationId="{E98D15D1-C4CE-40D2-BD0B-1E82058A6935}"/>
          </ac:grpSpMkLst>
        </pc:grpChg>
        <pc:graphicFrameChg chg="del">
          <ac:chgData name="Gudikandula, Swetha" userId="82e250fd-9d05-4778-8575-614dc0eea392" providerId="ADAL" clId="{4540991E-638D-4520-91C7-A747BF7F92F8}" dt="2022-11-03T17:13:29.168" v="3956" actId="478"/>
          <ac:graphicFrameMkLst>
            <pc:docMk/>
            <pc:sldMk cId="558477354" sldId="2147471590"/>
            <ac:graphicFrameMk id="2" creationId="{3999D620-4332-47BA-81A5-BA9A8E67D2EC}"/>
          </ac:graphicFrameMkLst>
        </pc:graphicFrameChg>
        <pc:graphicFrameChg chg="del">
          <ac:chgData name="Gudikandula, Swetha" userId="82e250fd-9d05-4778-8575-614dc0eea392" providerId="ADAL" clId="{4540991E-638D-4520-91C7-A747BF7F92F8}" dt="2022-11-03T17:13:29.168" v="3956" actId="478"/>
          <ac:graphicFrameMkLst>
            <pc:docMk/>
            <pc:sldMk cId="558477354" sldId="2147471590"/>
            <ac:graphicFrameMk id="4" creationId="{1ECDE46E-54ED-4484-B829-E6033E6D4E0F}"/>
          </ac:graphicFrameMkLst>
        </pc:graphicFrameChg>
        <pc:graphicFrameChg chg="del">
          <ac:chgData name="Gudikandula, Swetha" userId="82e250fd-9d05-4778-8575-614dc0eea392" providerId="ADAL" clId="{4540991E-638D-4520-91C7-A747BF7F92F8}" dt="2022-11-03T17:13:29.168" v="3956" actId="478"/>
          <ac:graphicFrameMkLst>
            <pc:docMk/>
            <pc:sldMk cId="558477354" sldId="2147471590"/>
            <ac:graphicFrameMk id="5" creationId="{C1EFCA7B-F89D-4396-A194-318B4FB077BD}"/>
          </ac:graphicFrameMkLst>
        </pc:graphicFrameChg>
        <pc:graphicFrameChg chg="del">
          <ac:chgData name="Gudikandula, Swetha" userId="82e250fd-9d05-4778-8575-614dc0eea392" providerId="ADAL" clId="{4540991E-638D-4520-91C7-A747BF7F92F8}" dt="2022-11-03T17:13:29.168" v="3956" actId="478"/>
          <ac:graphicFrameMkLst>
            <pc:docMk/>
            <pc:sldMk cId="558477354" sldId="2147471590"/>
            <ac:graphicFrameMk id="10" creationId="{F9CCCEE2-B398-4777-911C-439F4F8397FA}"/>
          </ac:graphicFrameMkLst>
        </pc:graphicFrameChg>
        <pc:graphicFrameChg chg="add mod modGraphic">
          <ac:chgData name="Gudikandula, Swetha" userId="82e250fd-9d05-4778-8575-614dc0eea392" providerId="ADAL" clId="{4540991E-638D-4520-91C7-A747BF7F92F8}" dt="2022-11-07T17:42:46.604" v="4902" actId="20577"/>
          <ac:graphicFrameMkLst>
            <pc:docMk/>
            <pc:sldMk cId="558477354" sldId="2147471590"/>
            <ac:graphicFrameMk id="13" creationId="{0F9056B3-C6E5-4562-8852-60DA38C09244}"/>
          </ac:graphicFrameMkLst>
        </pc:graphicFrameChg>
      </pc:sldChg>
      <pc:sldChg chg="modSp add mod ord">
        <pc:chgData name="Gudikandula, Swetha" userId="82e250fd-9d05-4778-8575-614dc0eea392" providerId="ADAL" clId="{4540991E-638D-4520-91C7-A747BF7F92F8}" dt="2022-11-07T16:38:55.985" v="4465" actId="6549"/>
        <pc:sldMkLst>
          <pc:docMk/>
          <pc:sldMk cId="2363848180" sldId="2147471591"/>
        </pc:sldMkLst>
        <pc:spChg chg="mod">
          <ac:chgData name="Gudikandula, Swetha" userId="82e250fd-9d05-4778-8575-614dc0eea392" providerId="ADAL" clId="{4540991E-638D-4520-91C7-A747BF7F92F8}" dt="2022-11-03T17:15:57.789" v="3982"/>
          <ac:spMkLst>
            <pc:docMk/>
            <pc:sldMk cId="2363848180" sldId="2147471591"/>
            <ac:spMk id="4" creationId="{321D4EB3-1A3C-41D6-91D9-7D3635759D8D}"/>
          </ac:spMkLst>
        </pc:spChg>
        <pc:spChg chg="mod">
          <ac:chgData name="Gudikandula, Swetha" userId="82e250fd-9d05-4778-8575-614dc0eea392" providerId="ADAL" clId="{4540991E-638D-4520-91C7-A747BF7F92F8}" dt="2022-11-07T16:38:55.985" v="4465" actId="6549"/>
          <ac:spMkLst>
            <pc:docMk/>
            <pc:sldMk cId="2363848180" sldId="2147471591"/>
            <ac:spMk id="8" creationId="{3862C61C-8990-4424-B4CA-347B9B5C8F9E}"/>
          </ac:spMkLst>
        </pc:spChg>
      </pc:sldChg>
      <pc:sldChg chg="modSp add mod ord">
        <pc:chgData name="Gudikandula, Swetha" userId="82e250fd-9d05-4778-8575-614dc0eea392" providerId="ADAL" clId="{4540991E-638D-4520-91C7-A747BF7F92F8}" dt="2022-11-03T17:17:55.980" v="3990"/>
        <pc:sldMkLst>
          <pc:docMk/>
          <pc:sldMk cId="287885021" sldId="2147471592"/>
        </pc:sldMkLst>
        <pc:spChg chg="mod">
          <ac:chgData name="Gudikandula, Swetha" userId="82e250fd-9d05-4778-8575-614dc0eea392" providerId="ADAL" clId="{4540991E-638D-4520-91C7-A747BF7F92F8}" dt="2022-11-03T17:17:47.151" v="3989"/>
          <ac:spMkLst>
            <pc:docMk/>
            <pc:sldMk cId="287885021" sldId="2147471592"/>
            <ac:spMk id="4" creationId="{321D4EB3-1A3C-41D6-91D9-7D3635759D8D}"/>
          </ac:spMkLst>
        </pc:spChg>
        <pc:spChg chg="mod">
          <ac:chgData name="Gudikandula, Swetha" userId="82e250fd-9d05-4778-8575-614dc0eea392" providerId="ADAL" clId="{4540991E-638D-4520-91C7-A747BF7F92F8}" dt="2022-11-03T17:17:55.980" v="3990"/>
          <ac:spMkLst>
            <pc:docMk/>
            <pc:sldMk cId="287885021" sldId="2147471592"/>
            <ac:spMk id="8" creationId="{3862C61C-8990-4424-B4CA-347B9B5C8F9E}"/>
          </ac:spMkLst>
        </pc:spChg>
      </pc:sldChg>
      <pc:sldChg chg="modSp add mod ord">
        <pc:chgData name="Gudikandula, Swetha" userId="82e250fd-9d05-4778-8575-614dc0eea392" providerId="ADAL" clId="{4540991E-638D-4520-91C7-A747BF7F92F8}" dt="2022-11-03T17:18:39.254" v="3998"/>
        <pc:sldMkLst>
          <pc:docMk/>
          <pc:sldMk cId="3371240854" sldId="2147471593"/>
        </pc:sldMkLst>
        <pc:spChg chg="mod">
          <ac:chgData name="Gudikandula, Swetha" userId="82e250fd-9d05-4778-8575-614dc0eea392" providerId="ADAL" clId="{4540991E-638D-4520-91C7-A747BF7F92F8}" dt="2022-11-03T17:18:25.306" v="3995"/>
          <ac:spMkLst>
            <pc:docMk/>
            <pc:sldMk cId="3371240854" sldId="2147471593"/>
            <ac:spMk id="4" creationId="{321D4EB3-1A3C-41D6-91D9-7D3635759D8D}"/>
          </ac:spMkLst>
        </pc:spChg>
        <pc:spChg chg="mod">
          <ac:chgData name="Gudikandula, Swetha" userId="82e250fd-9d05-4778-8575-614dc0eea392" providerId="ADAL" clId="{4540991E-638D-4520-91C7-A747BF7F92F8}" dt="2022-11-03T17:18:39.254" v="3998"/>
          <ac:spMkLst>
            <pc:docMk/>
            <pc:sldMk cId="3371240854" sldId="2147471593"/>
            <ac:spMk id="8" creationId="{3862C61C-8990-4424-B4CA-347B9B5C8F9E}"/>
          </ac:spMkLst>
        </pc:spChg>
      </pc:sldChg>
      <pc:sldChg chg="modSp add mod ord">
        <pc:chgData name="Gudikandula, Swetha" userId="82e250fd-9d05-4778-8575-614dc0eea392" providerId="ADAL" clId="{4540991E-638D-4520-91C7-A747BF7F92F8}" dt="2022-11-03T17:19:32.541" v="4008" actId="6549"/>
        <pc:sldMkLst>
          <pc:docMk/>
          <pc:sldMk cId="3744202463" sldId="2147471594"/>
        </pc:sldMkLst>
        <pc:spChg chg="mod">
          <ac:chgData name="Gudikandula, Swetha" userId="82e250fd-9d05-4778-8575-614dc0eea392" providerId="ADAL" clId="{4540991E-638D-4520-91C7-A747BF7F92F8}" dt="2022-11-03T17:19:17.879" v="4006" actId="20577"/>
          <ac:spMkLst>
            <pc:docMk/>
            <pc:sldMk cId="3744202463" sldId="2147471594"/>
            <ac:spMk id="4" creationId="{321D4EB3-1A3C-41D6-91D9-7D3635759D8D}"/>
          </ac:spMkLst>
        </pc:spChg>
        <pc:spChg chg="mod">
          <ac:chgData name="Gudikandula, Swetha" userId="82e250fd-9d05-4778-8575-614dc0eea392" providerId="ADAL" clId="{4540991E-638D-4520-91C7-A747BF7F92F8}" dt="2022-11-03T17:19:32.541" v="4008" actId="6549"/>
          <ac:spMkLst>
            <pc:docMk/>
            <pc:sldMk cId="3744202463" sldId="2147471594"/>
            <ac:spMk id="8" creationId="{3862C61C-8990-4424-B4CA-347B9B5C8F9E}"/>
          </ac:spMkLst>
        </pc:spChg>
      </pc:sldChg>
      <pc:sldChg chg="addSp delSp modSp add mod">
        <pc:chgData name="Gudikandula, Swetha" userId="82e250fd-9d05-4778-8575-614dc0eea392" providerId="ADAL" clId="{4540991E-638D-4520-91C7-A747BF7F92F8}" dt="2022-11-07T16:52:29.291" v="4538" actId="1038"/>
        <pc:sldMkLst>
          <pc:docMk/>
          <pc:sldMk cId="1569826131" sldId="2147471595"/>
        </pc:sldMkLst>
        <pc:spChg chg="mod">
          <ac:chgData name="Gudikandula, Swetha" userId="82e250fd-9d05-4778-8575-614dc0eea392" providerId="ADAL" clId="{4540991E-638D-4520-91C7-A747BF7F92F8}" dt="2022-11-07T16:52:19.326" v="4531" actId="1076"/>
          <ac:spMkLst>
            <pc:docMk/>
            <pc:sldMk cId="1569826131" sldId="2147471595"/>
            <ac:spMk id="3" creationId="{A8D67AC4-35CF-4A5F-8D0B-38F26C72CCE5}"/>
          </ac:spMkLst>
        </pc:spChg>
        <pc:spChg chg="del">
          <ac:chgData name="Gudikandula, Swetha" userId="82e250fd-9d05-4778-8575-614dc0eea392" providerId="ADAL" clId="{4540991E-638D-4520-91C7-A747BF7F92F8}" dt="2022-11-03T17:30:17.915" v="4011" actId="478"/>
          <ac:spMkLst>
            <pc:docMk/>
            <pc:sldMk cId="1569826131" sldId="2147471595"/>
            <ac:spMk id="5" creationId="{EDE49063-369E-40C7-A2D0-6E24CE40A943}"/>
          </ac:spMkLst>
        </pc:spChg>
        <pc:graphicFrameChg chg="mod modGraphic">
          <ac:chgData name="Gudikandula, Swetha" userId="82e250fd-9d05-4778-8575-614dc0eea392" providerId="ADAL" clId="{4540991E-638D-4520-91C7-A747BF7F92F8}" dt="2022-11-07T16:52:29.291" v="4538" actId="1038"/>
          <ac:graphicFrameMkLst>
            <pc:docMk/>
            <pc:sldMk cId="1569826131" sldId="2147471595"/>
            <ac:graphicFrameMk id="2" creationId="{9C109E62-2535-4FE5-A8D8-7ACBC42C66F0}"/>
          </ac:graphicFrameMkLst>
        </pc:graphicFrameChg>
        <pc:graphicFrameChg chg="mod modGraphic">
          <ac:chgData name="Gudikandula, Swetha" userId="82e250fd-9d05-4778-8575-614dc0eea392" providerId="ADAL" clId="{4540991E-638D-4520-91C7-A747BF7F92F8}" dt="2022-11-03T17:35:01.237" v="4018" actId="14100"/>
          <ac:graphicFrameMkLst>
            <pc:docMk/>
            <pc:sldMk cId="1569826131" sldId="2147471595"/>
            <ac:graphicFrameMk id="13" creationId="{B8A9A5BA-D431-4879-9F31-5D5F4CA63EF7}"/>
          </ac:graphicFrameMkLst>
        </pc:graphicFrameChg>
        <pc:graphicFrameChg chg="mod modGraphic">
          <ac:chgData name="Gudikandula, Swetha" userId="82e250fd-9d05-4778-8575-614dc0eea392" providerId="ADAL" clId="{4540991E-638D-4520-91C7-A747BF7F92F8}" dt="2022-11-03T17:38:09.889" v="4045" actId="14100"/>
          <ac:graphicFrameMkLst>
            <pc:docMk/>
            <pc:sldMk cId="1569826131" sldId="2147471595"/>
            <ac:graphicFrameMk id="14" creationId="{4C4801A4-48D1-4FF6-AD4F-0616FDB835ED}"/>
          </ac:graphicFrameMkLst>
        </pc:graphicFrameChg>
        <pc:graphicFrameChg chg="add mod modGraphic">
          <ac:chgData name="Gudikandula, Swetha" userId="82e250fd-9d05-4778-8575-614dc0eea392" providerId="ADAL" clId="{4540991E-638D-4520-91C7-A747BF7F92F8}" dt="2022-11-03T17:37:54.530" v="4044" actId="5793"/>
          <ac:graphicFrameMkLst>
            <pc:docMk/>
            <pc:sldMk cId="1569826131" sldId="2147471595"/>
            <ac:graphicFrameMk id="15" creationId="{018790B8-AA77-439A-B273-85DE57ED5D6D}"/>
          </ac:graphicFrameMkLst>
        </pc:graphicFrameChg>
      </pc:sldChg>
      <pc:sldChg chg="addSp delSp modSp add mod modNotesTx">
        <pc:chgData name="Gudikandula, Swetha" userId="82e250fd-9d05-4778-8575-614dc0eea392" providerId="ADAL" clId="{4540991E-638D-4520-91C7-A747BF7F92F8}" dt="2022-11-07T18:46:12.102" v="5042" actId="1076"/>
        <pc:sldMkLst>
          <pc:docMk/>
          <pc:sldMk cId="3035812535" sldId="2147471596"/>
        </pc:sldMkLst>
        <pc:spChg chg="mod">
          <ac:chgData name="Gudikandula, Swetha" userId="82e250fd-9d05-4778-8575-614dc0eea392" providerId="ADAL" clId="{4540991E-638D-4520-91C7-A747BF7F92F8}" dt="2022-11-07T18:41:51.740" v="5008" actId="20577"/>
          <ac:spMkLst>
            <pc:docMk/>
            <pc:sldMk cId="3035812535" sldId="2147471596"/>
            <ac:spMk id="2" creationId="{41659075-1B3B-44AD-8FAD-042E2449BD77}"/>
          </ac:spMkLst>
        </pc:spChg>
        <pc:spChg chg="del">
          <ac:chgData name="Gudikandula, Swetha" userId="82e250fd-9d05-4778-8575-614dc0eea392" providerId="ADAL" clId="{4540991E-638D-4520-91C7-A747BF7F92F8}" dt="2022-11-07T18:41:17.214" v="4946" actId="478"/>
          <ac:spMkLst>
            <pc:docMk/>
            <pc:sldMk cId="3035812535" sldId="2147471596"/>
            <ac:spMk id="3" creationId="{1204D246-269F-41B8-9A50-BAB6C471CB5F}"/>
          </ac:spMkLst>
        </pc:spChg>
        <pc:spChg chg="del">
          <ac:chgData name="Gudikandula, Swetha" userId="82e250fd-9d05-4778-8575-614dc0eea392" providerId="ADAL" clId="{4540991E-638D-4520-91C7-A747BF7F92F8}" dt="2022-11-07T18:41:21.408" v="4949" actId="478"/>
          <ac:spMkLst>
            <pc:docMk/>
            <pc:sldMk cId="3035812535" sldId="2147471596"/>
            <ac:spMk id="11" creationId="{3DDAF532-1466-49F7-A326-65F94C07AD64}"/>
          </ac:spMkLst>
        </pc:spChg>
        <pc:spChg chg="del mod">
          <ac:chgData name="Gudikandula, Swetha" userId="82e250fd-9d05-4778-8575-614dc0eea392" providerId="ADAL" clId="{4540991E-638D-4520-91C7-A747BF7F92F8}" dt="2022-11-07T18:41:19.124" v="4948" actId="478"/>
          <ac:spMkLst>
            <pc:docMk/>
            <pc:sldMk cId="3035812535" sldId="2147471596"/>
            <ac:spMk id="12" creationId="{DC327FF9-4519-47C9-B652-C17FD7EAF425}"/>
          </ac:spMkLst>
        </pc:spChg>
        <pc:spChg chg="add mod">
          <ac:chgData name="Gudikandula, Swetha" userId="82e250fd-9d05-4778-8575-614dc0eea392" providerId="ADAL" clId="{4540991E-638D-4520-91C7-A747BF7F92F8}" dt="2022-11-07T18:43:29.983" v="5018" actId="255"/>
          <ac:spMkLst>
            <pc:docMk/>
            <pc:sldMk cId="3035812535" sldId="2147471596"/>
            <ac:spMk id="14" creationId="{FA23552F-C81A-4054-9E9F-F01920534D39}"/>
          </ac:spMkLst>
        </pc:spChg>
        <pc:graphicFrameChg chg="add del mod modGraphic">
          <ac:chgData name="Gudikandula, Swetha" userId="82e250fd-9d05-4778-8575-614dc0eea392" providerId="ADAL" clId="{4540991E-638D-4520-91C7-A747BF7F92F8}" dt="2022-11-07T18:45:29.836" v="5033" actId="478"/>
          <ac:graphicFrameMkLst>
            <pc:docMk/>
            <pc:sldMk cId="3035812535" sldId="2147471596"/>
            <ac:graphicFrameMk id="15" creationId="{E9AB464C-8A73-4541-813A-C4DC45ED224A}"/>
          </ac:graphicFrameMkLst>
        </pc:graphicFrameChg>
        <pc:graphicFrameChg chg="add mod modGraphic">
          <ac:chgData name="Gudikandula, Swetha" userId="82e250fd-9d05-4778-8575-614dc0eea392" providerId="ADAL" clId="{4540991E-638D-4520-91C7-A747BF7F92F8}" dt="2022-11-07T18:46:12.102" v="5042" actId="1076"/>
          <ac:graphicFrameMkLst>
            <pc:docMk/>
            <pc:sldMk cId="3035812535" sldId="2147471596"/>
            <ac:graphicFrameMk id="16" creationId="{522D3608-E1E6-4932-AE7B-E290636EAC92}"/>
          </ac:graphicFrameMkLst>
        </pc:graphicFrameChg>
        <pc:picChg chg="del">
          <ac:chgData name="Gudikandula, Swetha" userId="82e250fd-9d05-4778-8575-614dc0eea392" providerId="ADAL" clId="{4540991E-638D-4520-91C7-A747BF7F92F8}" dt="2022-11-07T18:41:14.257" v="4945" actId="478"/>
          <ac:picMkLst>
            <pc:docMk/>
            <pc:sldMk cId="3035812535" sldId="2147471596"/>
            <ac:picMk id="4" creationId="{74A591D6-2B03-464D-AF34-008A18D75198}"/>
          </ac:picMkLst>
        </pc:picChg>
      </pc:sldChg>
      <pc:sldChg chg="addSp delSp modSp add mod">
        <pc:chgData name="Gudikandula, Swetha" userId="82e250fd-9d05-4778-8575-614dc0eea392" providerId="ADAL" clId="{4540991E-638D-4520-91C7-A747BF7F92F8}" dt="2022-11-07T19:20:33.249" v="5073" actId="14100"/>
        <pc:sldMkLst>
          <pc:docMk/>
          <pc:sldMk cId="2542585460" sldId="2147471597"/>
        </pc:sldMkLst>
        <pc:spChg chg="mod">
          <ac:chgData name="Gudikandula, Swetha" userId="82e250fd-9d05-4778-8575-614dc0eea392" providerId="ADAL" clId="{4540991E-638D-4520-91C7-A747BF7F92F8}" dt="2022-11-07T19:18:59.213" v="5046"/>
          <ac:spMkLst>
            <pc:docMk/>
            <pc:sldMk cId="2542585460" sldId="2147471597"/>
            <ac:spMk id="5" creationId="{EDE49063-369E-40C7-A2D0-6E24CE40A943}"/>
          </ac:spMkLst>
        </pc:spChg>
        <pc:picChg chg="add del mod">
          <ac:chgData name="Gudikandula, Swetha" userId="82e250fd-9d05-4778-8575-614dc0eea392" providerId="ADAL" clId="{4540991E-638D-4520-91C7-A747BF7F92F8}" dt="2022-11-07T19:20:24.372" v="5064" actId="478"/>
          <ac:picMkLst>
            <pc:docMk/>
            <pc:sldMk cId="2542585460" sldId="2147471597"/>
            <ac:picMk id="11" creationId="{60CCC280-420F-42A0-8859-ACD83D1D4A00}"/>
          </ac:picMkLst>
        </pc:picChg>
        <pc:picChg chg="add mod">
          <ac:chgData name="Gudikandula, Swetha" userId="82e250fd-9d05-4778-8575-614dc0eea392" providerId="ADAL" clId="{4540991E-638D-4520-91C7-A747BF7F92F8}" dt="2022-11-07T19:20:33.249" v="5073" actId="14100"/>
          <ac:picMkLst>
            <pc:docMk/>
            <pc:sldMk cId="2542585460" sldId="2147471597"/>
            <ac:picMk id="13" creationId="{35A8830A-71F5-459C-BE3D-30948B1B6F31}"/>
          </ac:picMkLst>
        </pc:picChg>
      </pc:sldChg>
      <pc:sldChg chg="addSp delSp modSp add mod">
        <pc:chgData name="Gudikandula, Swetha" userId="82e250fd-9d05-4778-8575-614dc0eea392" providerId="ADAL" clId="{4540991E-638D-4520-91C7-A747BF7F92F8}" dt="2022-11-08T11:53:20.447" v="5204" actId="14100"/>
        <pc:sldMkLst>
          <pc:docMk/>
          <pc:sldMk cId="1713583057" sldId="2147471598"/>
        </pc:sldMkLst>
        <pc:spChg chg="del">
          <ac:chgData name="Gudikandula, Swetha" userId="82e250fd-9d05-4778-8575-614dc0eea392" providerId="ADAL" clId="{4540991E-638D-4520-91C7-A747BF7F92F8}" dt="2022-11-08T11:53:05.501" v="5199" actId="478"/>
          <ac:spMkLst>
            <pc:docMk/>
            <pc:sldMk cId="1713583057" sldId="2147471598"/>
            <ac:spMk id="5" creationId="{EDE49063-369E-40C7-A2D0-6E24CE40A943}"/>
          </ac:spMkLst>
        </pc:spChg>
        <pc:graphicFrameChg chg="del">
          <ac:chgData name="Gudikandula, Swetha" userId="82e250fd-9d05-4778-8575-614dc0eea392" providerId="ADAL" clId="{4540991E-638D-4520-91C7-A747BF7F92F8}" dt="2022-11-08T11:53:02.071" v="5198" actId="478"/>
          <ac:graphicFrameMkLst>
            <pc:docMk/>
            <pc:sldMk cId="1713583057" sldId="2147471598"/>
            <ac:graphicFrameMk id="11" creationId="{80A985A6-19BD-4A07-BB1D-24580FF423C3}"/>
          </ac:graphicFrameMkLst>
        </pc:graphicFrameChg>
        <pc:picChg chg="add mod">
          <ac:chgData name="Gudikandula, Swetha" userId="82e250fd-9d05-4778-8575-614dc0eea392" providerId="ADAL" clId="{4540991E-638D-4520-91C7-A747BF7F92F8}" dt="2022-11-08T11:53:20.447" v="5204" actId="14100"/>
          <ac:picMkLst>
            <pc:docMk/>
            <pc:sldMk cId="1713583057" sldId="2147471598"/>
            <ac:picMk id="12" creationId="{D9B2B87D-2224-4A4D-8BA6-238F7CAF2AD3}"/>
          </ac:picMkLst>
        </pc:picChg>
      </pc:sldChg>
      <pc:sldChg chg="addSp delSp modSp add mod">
        <pc:chgData name="Gudikandula, Swetha" userId="82e250fd-9d05-4778-8575-614dc0eea392" providerId="ADAL" clId="{4540991E-638D-4520-91C7-A747BF7F92F8}" dt="2022-11-08T11:58:28.620" v="5257" actId="1037"/>
        <pc:sldMkLst>
          <pc:docMk/>
          <pc:sldMk cId="376262406" sldId="2147471599"/>
        </pc:sldMkLst>
        <pc:spChg chg="mod">
          <ac:chgData name="Gudikandula, Swetha" userId="82e250fd-9d05-4778-8575-614dc0eea392" providerId="ADAL" clId="{4540991E-638D-4520-91C7-A747BF7F92F8}" dt="2022-11-08T11:58:28.620" v="5257" actId="1037"/>
          <ac:spMkLst>
            <pc:docMk/>
            <pc:sldMk cId="376262406" sldId="2147471599"/>
            <ac:spMk id="2" creationId="{41659075-1B3B-44AD-8FAD-042E2449BD77}"/>
          </ac:spMkLst>
        </pc:spChg>
        <pc:spChg chg="del">
          <ac:chgData name="Gudikandula, Swetha" userId="82e250fd-9d05-4778-8575-614dc0eea392" providerId="ADAL" clId="{4540991E-638D-4520-91C7-A747BF7F92F8}" dt="2022-11-08T11:57:25.106" v="5207" actId="478"/>
          <ac:spMkLst>
            <pc:docMk/>
            <pc:sldMk cId="376262406" sldId="2147471599"/>
            <ac:spMk id="3" creationId="{1204D246-269F-41B8-9A50-BAB6C471CB5F}"/>
          </ac:spMkLst>
        </pc:spChg>
        <pc:spChg chg="del">
          <ac:chgData name="Gudikandula, Swetha" userId="82e250fd-9d05-4778-8575-614dc0eea392" providerId="ADAL" clId="{4540991E-638D-4520-91C7-A747BF7F92F8}" dt="2022-11-08T11:57:31.194" v="5210" actId="478"/>
          <ac:spMkLst>
            <pc:docMk/>
            <pc:sldMk cId="376262406" sldId="2147471599"/>
            <ac:spMk id="11" creationId="{3DDAF532-1466-49F7-A326-65F94C07AD64}"/>
          </ac:spMkLst>
        </pc:spChg>
        <pc:spChg chg="del mod">
          <ac:chgData name="Gudikandula, Swetha" userId="82e250fd-9d05-4778-8575-614dc0eea392" providerId="ADAL" clId="{4540991E-638D-4520-91C7-A747BF7F92F8}" dt="2022-11-08T11:57:27.530" v="5209" actId="478"/>
          <ac:spMkLst>
            <pc:docMk/>
            <pc:sldMk cId="376262406" sldId="2147471599"/>
            <ac:spMk id="12" creationId="{DC327FF9-4519-47C9-B652-C17FD7EAF425}"/>
          </ac:spMkLst>
        </pc:spChg>
        <pc:picChg chg="del">
          <ac:chgData name="Gudikandula, Swetha" userId="82e250fd-9d05-4778-8575-614dc0eea392" providerId="ADAL" clId="{4540991E-638D-4520-91C7-A747BF7F92F8}" dt="2022-11-08T11:57:22.824" v="5206" actId="478"/>
          <ac:picMkLst>
            <pc:docMk/>
            <pc:sldMk cId="376262406" sldId="2147471599"/>
            <ac:picMk id="4" creationId="{74A591D6-2B03-464D-AF34-008A18D75198}"/>
          </ac:picMkLst>
        </pc:picChg>
        <pc:picChg chg="add mod">
          <ac:chgData name="Gudikandula, Swetha" userId="82e250fd-9d05-4778-8575-614dc0eea392" providerId="ADAL" clId="{4540991E-638D-4520-91C7-A747BF7F92F8}" dt="2022-11-08T11:58:18.705" v="5246" actId="1076"/>
          <ac:picMkLst>
            <pc:docMk/>
            <pc:sldMk cId="376262406" sldId="2147471599"/>
            <ac:picMk id="14" creationId="{B35C6FA1-C38A-4CE0-BE8B-F4E6F1A182D3}"/>
          </ac:picMkLst>
        </pc:picChg>
      </pc:sldChg>
      <pc:sldMasterChg chg="modSp mod">
        <pc:chgData name="Gudikandula, Swetha" userId="82e250fd-9d05-4778-8575-614dc0eea392" providerId="ADAL" clId="{4540991E-638D-4520-91C7-A747BF7F92F8}" dt="2022-10-31T11:15:57.574" v="816" actId="20577"/>
        <pc:sldMasterMkLst>
          <pc:docMk/>
          <pc:sldMasterMk cId="39394874" sldId="2147483648"/>
        </pc:sldMasterMkLst>
        <pc:spChg chg="mod">
          <ac:chgData name="Gudikandula, Swetha" userId="82e250fd-9d05-4778-8575-614dc0eea392" providerId="ADAL" clId="{4540991E-638D-4520-91C7-A747BF7F92F8}" dt="2022-10-31T11:15:57.574" v="816" actId="20577"/>
          <ac:spMkLst>
            <pc:docMk/>
            <pc:sldMasterMk cId="39394874" sldId="2147483648"/>
            <ac:spMk id="7" creationId="{C8230655-749E-41A9-8F19-3108DEEAA67C}"/>
          </ac:spMkLst>
        </pc:spChg>
      </pc:sldMasterChg>
      <pc:sldMasterChg chg="delSldLayout">
        <pc:chgData name="Gudikandula, Swetha" userId="82e250fd-9d05-4778-8575-614dc0eea392" providerId="ADAL" clId="{4540991E-638D-4520-91C7-A747BF7F92F8}" dt="2022-11-03T17:11:42.693" v="3946" actId="2696"/>
        <pc:sldMasterMkLst>
          <pc:docMk/>
          <pc:sldMasterMk cId="3417509810" sldId="2147483704"/>
        </pc:sldMasterMkLst>
        <pc:sldLayoutChg chg="del">
          <pc:chgData name="Gudikandula, Swetha" userId="82e250fd-9d05-4778-8575-614dc0eea392" providerId="ADAL" clId="{4540991E-638D-4520-91C7-A747BF7F92F8}" dt="2022-11-03T17:11:42.693" v="3946" actId="2696"/>
          <pc:sldLayoutMkLst>
            <pc:docMk/>
            <pc:sldMasterMk cId="3417509810" sldId="2147483704"/>
            <pc:sldLayoutMk cId="3370965145" sldId="2147483719"/>
          </pc:sldLayoutMkLst>
        </pc:sldLayoutChg>
      </pc:sldMasterChg>
      <pc:sldMasterChg chg="del delSldLayout">
        <pc:chgData name="Gudikandula, Swetha" userId="82e250fd-9d05-4778-8575-614dc0eea392" providerId="ADAL" clId="{4540991E-638D-4520-91C7-A747BF7F92F8}" dt="2022-11-03T17:15:17.047" v="3978" actId="2696"/>
        <pc:sldMasterMkLst>
          <pc:docMk/>
          <pc:sldMasterMk cId="717285082" sldId="2147483807"/>
        </pc:sldMasterMkLst>
        <pc:sldLayoutChg chg="del">
          <pc:chgData name="Gudikandula, Swetha" userId="82e250fd-9d05-4778-8575-614dc0eea392" providerId="ADAL" clId="{4540991E-638D-4520-91C7-A747BF7F92F8}" dt="2022-11-03T17:15:17.047" v="3978" actId="2696"/>
          <pc:sldLayoutMkLst>
            <pc:docMk/>
            <pc:sldMasterMk cId="717285082" sldId="2147483807"/>
            <pc:sldLayoutMk cId="3090354805" sldId="2147483808"/>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3136427600" sldId="2147483809"/>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228543137" sldId="2147483810"/>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1011894415" sldId="2147483811"/>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4292035174" sldId="2147483812"/>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3418537190" sldId="2147483813"/>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1017237980" sldId="2147483814"/>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772871686" sldId="2147483815"/>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1613796189" sldId="2147483816"/>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743999765" sldId="2147483817"/>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4283779721" sldId="2147483818"/>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3118465058" sldId="2147483819"/>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2404157992" sldId="2147483820"/>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98011316" sldId="2147483821"/>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640897472" sldId="2147483822"/>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1078725711" sldId="2147483823"/>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556095586" sldId="2147483824"/>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3782249375" sldId="2147483825"/>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4219520166" sldId="2147483826"/>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2973108639" sldId="2147483827"/>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2668338969" sldId="2147483828"/>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263186413" sldId="2147483829"/>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2294520931" sldId="2147483830"/>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2752381859" sldId="2147483831"/>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261132603" sldId="2147483832"/>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4237262242" sldId="2147483833"/>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1042813991" sldId="2147483834"/>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3034647069" sldId="2147483835"/>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4115002844" sldId="2147483836"/>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725548617" sldId="2147483837"/>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3532085140" sldId="2147483838"/>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902256351" sldId="2147483839"/>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684975276" sldId="2147483840"/>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1999360421" sldId="2147483841"/>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3515285502" sldId="2147483842"/>
          </pc:sldLayoutMkLst>
        </pc:sldLayoutChg>
        <pc:sldLayoutChg chg="del">
          <pc:chgData name="Gudikandula, Swetha" userId="82e250fd-9d05-4778-8575-614dc0eea392" providerId="ADAL" clId="{4540991E-638D-4520-91C7-A747BF7F92F8}" dt="2022-11-03T17:14:22.211" v="3964" actId="2696"/>
          <pc:sldLayoutMkLst>
            <pc:docMk/>
            <pc:sldMasterMk cId="717285082" sldId="2147483807"/>
            <pc:sldLayoutMk cId="1154547265" sldId="2147483843"/>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3635473808" sldId="2147483844"/>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1559075057" sldId="2147483845"/>
          </pc:sldLayoutMkLst>
        </pc:sldLayoutChg>
        <pc:sldLayoutChg chg="del">
          <pc:chgData name="Gudikandula, Swetha" userId="82e250fd-9d05-4778-8575-614dc0eea392" providerId="ADAL" clId="{4540991E-638D-4520-91C7-A747BF7F92F8}" dt="2022-11-03T17:15:17.047" v="3978" actId="2696"/>
          <pc:sldLayoutMkLst>
            <pc:docMk/>
            <pc:sldMasterMk cId="717285082" sldId="2147483807"/>
            <pc:sldLayoutMk cId="2923082711" sldId="2147483846"/>
          </pc:sldLayoutMkLst>
        </pc:sldLayoutChg>
      </pc:sldMasterChg>
      <pc:sldMasterChg chg="del delSldLayout">
        <pc:chgData name="Gudikandula, Swetha" userId="82e250fd-9d05-4778-8575-614dc0eea392" providerId="ADAL" clId="{4540991E-638D-4520-91C7-A747BF7F92F8}" dt="2022-10-26T15:56:31.957" v="360" actId="2696"/>
        <pc:sldMasterMkLst>
          <pc:docMk/>
          <pc:sldMasterMk cId="2459951557" sldId="2147483847"/>
        </pc:sldMasterMkLst>
        <pc:sldLayoutChg chg="del">
          <pc:chgData name="Gudikandula, Swetha" userId="82e250fd-9d05-4778-8575-614dc0eea392" providerId="ADAL" clId="{4540991E-638D-4520-91C7-A747BF7F92F8}" dt="2022-10-26T15:56:31.957" v="360" actId="2696"/>
          <pc:sldLayoutMkLst>
            <pc:docMk/>
            <pc:sldMasterMk cId="2459951557" sldId="2147483847"/>
            <pc:sldLayoutMk cId="3964880458" sldId="2147483848"/>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2239658191" sldId="2147483849"/>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1790116930" sldId="2147483850"/>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3682725038" sldId="2147483851"/>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347328550" sldId="2147483852"/>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1428307249" sldId="2147483853"/>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4158222810" sldId="2147483854"/>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2931983095" sldId="2147483855"/>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3616285557" sldId="2147483856"/>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2209848614" sldId="2147483857"/>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1111919667" sldId="2147483858"/>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2568732904" sldId="2147483859"/>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700012669" sldId="2147483860"/>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3102087418" sldId="2147483861"/>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3559401780" sldId="2147483862"/>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560168625" sldId="2147483863"/>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2261807683" sldId="2147483864"/>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2617262702" sldId="2147483865"/>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919175251" sldId="2147483866"/>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1851536353" sldId="2147483867"/>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2288373974" sldId="2147483868"/>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451220175" sldId="2147483869"/>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2860206543" sldId="2147483870"/>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3478646967" sldId="2147483871"/>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1250281246" sldId="2147483872"/>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2998506563" sldId="2147483873"/>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4232322391" sldId="2147483874"/>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1030152874" sldId="2147483875"/>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1683907522" sldId="2147483876"/>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3727028713" sldId="2147483877"/>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3796128732" sldId="2147483878"/>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4025059642" sldId="2147483879"/>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886920684" sldId="2147483880"/>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4033219231" sldId="2147483881"/>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604553598" sldId="2147483882"/>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2285425405" sldId="2147483883"/>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1662515470" sldId="2147483884"/>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3398321755" sldId="2147483885"/>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1139671803" sldId="2147483886"/>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901614750" sldId="2147483887"/>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4233698624" sldId="2147483888"/>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1561453425" sldId="2147483889"/>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2524226609" sldId="2147483890"/>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887086908" sldId="2147483891"/>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3041150648" sldId="2147483892"/>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2236962228" sldId="2147483893"/>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755247390" sldId="2147483894"/>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4182871787" sldId="2147483895"/>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2338197268" sldId="2147483896"/>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3741599589" sldId="2147483897"/>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1047170378" sldId="2147483898"/>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84574400" sldId="2147483899"/>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3369821858" sldId="2147483900"/>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496502496" sldId="2147483901"/>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127294203" sldId="2147483902"/>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3463833079" sldId="2147483903"/>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1038556940" sldId="2147483904"/>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285726844" sldId="2147483905"/>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4127555809" sldId="2147483906"/>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2792768670" sldId="2147483907"/>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2486694802" sldId="2147483908"/>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1470002190" sldId="2147483909"/>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1522874504" sldId="2147483910"/>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1809056758" sldId="2147483911"/>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742742872" sldId="2147483912"/>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2082175273" sldId="2147483913"/>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3545916787" sldId="2147483914"/>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871231541" sldId="2147483915"/>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3592658611" sldId="2147483916"/>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47893255" sldId="2147483917"/>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1195562294" sldId="2147483918"/>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1559544790" sldId="2147483919"/>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3098871889" sldId="2147483920"/>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3131068154" sldId="2147483921"/>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3952704975" sldId="2147483922"/>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3071927930" sldId="2147483923"/>
          </pc:sldLayoutMkLst>
        </pc:sldLayoutChg>
        <pc:sldLayoutChg chg="del">
          <pc:chgData name="Gudikandula, Swetha" userId="82e250fd-9d05-4778-8575-614dc0eea392" providerId="ADAL" clId="{4540991E-638D-4520-91C7-A747BF7F92F8}" dt="2022-10-26T15:56:31.957" v="360" actId="2696"/>
          <pc:sldLayoutMkLst>
            <pc:docMk/>
            <pc:sldMasterMk cId="2459951557" sldId="2147483847"/>
            <pc:sldLayoutMk cId="1419121136" sldId="2147483924"/>
          </pc:sldLayoutMkLst>
        </pc:sldLayoutChg>
      </pc:sldMasterChg>
      <pc:sldMasterChg chg="del delSldLayout">
        <pc:chgData name="Gudikandula, Swetha" userId="82e250fd-9d05-4778-8575-614dc0eea392" providerId="ADAL" clId="{4540991E-638D-4520-91C7-A747BF7F92F8}" dt="2022-11-03T17:12:57.526" v="3952" actId="2696"/>
        <pc:sldMasterMkLst>
          <pc:docMk/>
          <pc:sldMasterMk cId="1900546938" sldId="2147483939"/>
        </pc:sldMasterMkLst>
        <pc:sldLayoutChg chg="del">
          <pc:chgData name="Gudikandula, Swetha" userId="82e250fd-9d05-4778-8575-614dc0eea392" providerId="ADAL" clId="{4540991E-638D-4520-91C7-A747BF7F92F8}" dt="2022-11-03T17:12:57.526" v="3952" actId="2696"/>
          <pc:sldLayoutMkLst>
            <pc:docMk/>
            <pc:sldMasterMk cId="1900546938" sldId="2147483939"/>
            <pc:sldLayoutMk cId="2849482561" sldId="2147483940"/>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2339754855" sldId="2147483941"/>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2489504537" sldId="2147483942"/>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2057824868" sldId="2147483943"/>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2786450080" sldId="2147483944"/>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1877851985" sldId="2147483945"/>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2030244778" sldId="2147483946"/>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2558891396" sldId="2147483947"/>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3778423054" sldId="2147483948"/>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3118048788" sldId="2147483949"/>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4072328969" sldId="2147483950"/>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3680248961" sldId="2147483951"/>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24090576" sldId="2147483952"/>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217488631" sldId="2147483953"/>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4137725259" sldId="2147483954"/>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3378039934" sldId="2147483955"/>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1649727178" sldId="2147483956"/>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455383672" sldId="2147483957"/>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949919539" sldId="2147483958"/>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1048448513" sldId="2147483959"/>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1351099547" sldId="2147483960"/>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4249021372" sldId="2147483961"/>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1826198105" sldId="2147483962"/>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1108028030" sldId="2147483963"/>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2648066122" sldId="2147483964"/>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1565748823" sldId="2147483965"/>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3902826932" sldId="2147483966"/>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2616935195" sldId="2147483967"/>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1931022695" sldId="2147483968"/>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3237004325" sldId="2147483969"/>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3987254450" sldId="2147483970"/>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1421556433" sldId="2147483971"/>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1824478862" sldId="2147483972"/>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1093480136" sldId="2147483973"/>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1651700198" sldId="2147483974"/>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159054175" sldId="2147483975"/>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3198795388" sldId="2147483976"/>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1184798982" sldId="2147483977"/>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1244188634" sldId="2147483978"/>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4010674530" sldId="2147483979"/>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2957588930" sldId="2147483980"/>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1112658126" sldId="2147483981"/>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1673143720" sldId="2147483982"/>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4249688838" sldId="2147483983"/>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4127071088" sldId="2147483984"/>
          </pc:sldLayoutMkLst>
        </pc:sldLayoutChg>
        <pc:sldLayoutChg chg="del">
          <pc:chgData name="Gudikandula, Swetha" userId="82e250fd-9d05-4778-8575-614dc0eea392" providerId="ADAL" clId="{4540991E-638D-4520-91C7-A747BF7F92F8}" dt="2022-11-03T17:12:57.526" v="3952" actId="2696"/>
          <pc:sldLayoutMkLst>
            <pc:docMk/>
            <pc:sldMasterMk cId="1900546938" sldId="2147483939"/>
            <pc:sldLayoutMk cId="301478749" sldId="2147483985"/>
          </pc:sldLayoutMkLst>
        </pc:sldLayoutChg>
      </pc:sldMasterChg>
    </pc:docChg>
  </pc:docChgLst>
</pc:chgInfo>
</file>

<file path=ppt/comments/modernComment_30C_B80E5E9B.xml><?xml version="1.0" encoding="utf-8"?>
<p188:cmLst xmlns:a="http://schemas.openxmlformats.org/drawingml/2006/main" xmlns:r="http://schemas.openxmlformats.org/officeDocument/2006/relationships" xmlns:p188="http://schemas.microsoft.com/office/powerpoint/2018/8/main">
  <p188:cm id="{AAEDEC1A-706C-4A34-BEA2-0FDBF987D0FB}" authorId="{C42A7657-3949-B344-4648-0FB13E7903B7}" created="2022-10-24T06:52:24.871">
    <pc:sldMkLst xmlns:pc="http://schemas.microsoft.com/office/powerpoint/2013/main/command">
      <pc:docMk/>
      <pc:sldMk cId="3087949467" sldId="780"/>
    </pc:sldMkLst>
    <p188:replyLst>
      <p188:reply id="{5E23AFBD-021C-4A1A-86D9-036FDD845358}" authorId="{9663FE13-A110-62DD-F077-985DB61BE75E}" created="2022-10-28T07:10:07.928">
        <p188:txBody>
          <a:bodyPr/>
          <a:lstStyle/>
          <a:p>
            <a:r>
              <a:rPr lang="en-US"/>
              <a:t>updated</a:t>
            </a:r>
          </a:p>
        </p188:txBody>
      </p188:reply>
      <p188:reply id="{284D8A41-E299-4392-A678-84046B7E77ED}" authorId="{C42A7657-3949-B344-4648-0FB13E7903B7}" created="2022-10-30T03:32:50.192">
        <p188:txBody>
          <a:bodyPr/>
          <a:lstStyle/>
          <a:p>
            <a:r>
              <a:rPr lang="en-US"/>
              <a:t>Its a different format where we put in decision or assumption</a:t>
            </a:r>
          </a:p>
        </p188:txBody>
      </p188:reply>
    </p188:replyLst>
    <p188:txBody>
      <a:bodyPr/>
      <a:lstStyle/>
      <a:p>
        <a:r>
          <a:rPr lang="en-US"/>
          <a:t>Highlight that Kyriba will receive all bank files and provide in one format to Oracle Cloud </a:t>
        </a:r>
      </a:p>
    </p188:txBody>
  </p188:cm>
  <p188:cm id="{382C43FA-E3A0-446F-8963-4B553A3ADCA0}" authorId="{C42A7657-3949-B344-4648-0FB13E7903B7}" created="2022-10-30T03:28:41.637">
    <pc:sldMkLst xmlns:pc="http://schemas.microsoft.com/office/powerpoint/2013/main/command">
      <pc:docMk/>
      <pc:sldMk cId="3087949467" sldId="780"/>
    </pc:sldMkLst>
    <p188:replyLst>
      <p188:reply id="{DEE3B987-B5D5-44C7-A050-AA75C0ADA5B4}" authorId="{9663FE13-A110-62DD-F077-985DB61BE75E}" created="2022-11-01T10:15:18.901">
        <p188:txBody>
          <a:bodyPr/>
          <a:lstStyle/>
          <a:p>
            <a:r>
              <a:rPr lang="en-US"/>
              <a:t>Completed</a:t>
            </a:r>
          </a:p>
        </p188:txBody>
      </p188:reply>
    </p188:replyLst>
    <p188:txBody>
      <a:bodyPr/>
      <a:lstStyle/>
      <a:p>
        <a:r>
          <a:rPr lang="en-US"/>
          <a:t>This is too much text...Needs to be some pictorial form</a:t>
        </a:r>
      </a:p>
    </p188:txBody>
  </p188:cm>
</p188:cmLst>
</file>

<file path=ppt/comments/modernComment_7FFFCF1E_2BDF80C6.xml><?xml version="1.0" encoding="utf-8"?>
<p188:cmLst xmlns:a="http://schemas.openxmlformats.org/drawingml/2006/main" xmlns:r="http://schemas.openxmlformats.org/officeDocument/2006/relationships" xmlns:p188="http://schemas.microsoft.com/office/powerpoint/2018/8/main">
  <p188:cm id="{AC005860-7126-43D1-AE8D-5BC3277A1292}" authorId="{C42A7657-3949-B344-4648-0FB13E7903B7}" created="2022-10-30T03:37:44.007">
    <ac:txMkLst xmlns:ac="http://schemas.microsoft.com/office/drawing/2013/main/command">
      <pc:docMk xmlns:pc="http://schemas.microsoft.com/office/powerpoint/2013/main/command"/>
      <pc:sldMk xmlns:pc="http://schemas.microsoft.com/office/powerpoint/2013/main/command" cId="736067782" sldId="2147471134"/>
      <ac:graphicFrameMk id="7" creationId="{BC6B0FA9-C53C-42B2-B2C4-E150CC69ADFF}"/>
      <ac:tblMk/>
      <ac:tcMk rowId="446855222" colId="20001"/>
      <ac:txMk cp="0" len="25">
        <ac:context len="27" hash="1715048974"/>
      </ac:txMk>
    </ac:txMkLst>
    <p188:pos x="3396044" y="2964270"/>
    <p188:txBody>
      <a:bodyPr/>
      <a:lstStyle/>
      <a:p>
        <a:r>
          <a:rPr lang="en-US"/>
          <a:t>WHy Kyriba will send in one format not KKD</a:t>
        </a:r>
      </a:p>
    </p188:txBody>
  </p188:cm>
  <p188:cm id="{462360A3-DD74-4ACB-A215-0E01394E25BB}" authorId="{C42A7657-3949-B344-4648-0FB13E7903B7}" created="2022-10-30T03:37:57.879">
    <ac:txMkLst xmlns:ac="http://schemas.microsoft.com/office/drawing/2013/main/command">
      <pc:docMk xmlns:pc="http://schemas.microsoft.com/office/powerpoint/2013/main/command"/>
      <pc:sldMk xmlns:pc="http://schemas.microsoft.com/office/powerpoint/2013/main/command" cId="736067782" sldId="2147471134"/>
      <ac:graphicFrameMk id="7" creationId="{BC6B0FA9-C53C-42B2-B2C4-E150CC69ADFF}"/>
      <ac:tblMk/>
      <ac:tcMk rowId="446855222" colId="20001"/>
      <ac:txMk cp="0" len="25">
        <ac:context len="27" hash="1715048974"/>
      </ac:txMk>
    </ac:txMkLst>
    <p188:pos x="3396044" y="2964270"/>
    <p188:txBody>
      <a:bodyPr/>
      <a:lstStyle/>
      <a:p>
        <a:r>
          <a:rPr lang="en-US"/>
          <a:t>Cash Management reporting- why no questions asked</a:t>
        </a:r>
      </a:p>
    </p188:txBody>
  </p188:cm>
</p188:cmLst>
</file>

<file path=ppt/comments/modernComment_7FFFD0C5_50B769BF.xml><?xml version="1.0" encoding="utf-8"?>
<p188:cmLst xmlns:a="http://schemas.openxmlformats.org/drawingml/2006/main" xmlns:r="http://schemas.openxmlformats.org/officeDocument/2006/relationships" xmlns:p188="http://schemas.microsoft.com/office/powerpoint/2018/8/main">
  <p188:cm id="{81E11791-559D-4DEF-966F-1226560434DE}" authorId="{C42A7657-3949-B344-4648-0FB13E7903B7}" created="2022-11-01T20:20:52.304">
    <pc:sldMkLst xmlns:pc="http://schemas.microsoft.com/office/powerpoint/2013/main/command">
      <pc:docMk/>
      <pc:sldMk cId="1354197439" sldId="2147471557"/>
    </pc:sldMkLst>
    <p188:txBody>
      <a:bodyPr/>
      <a:lstStyle/>
      <a:p>
        <a:r>
          <a:rPr lang="en-US"/>
          <a:t>This seems out of sequence</a:t>
        </a:r>
      </a:p>
    </p188:txBody>
  </p188:cm>
</p188:cmLst>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6FFF14-62E8-4B9B-9554-2AC4C42883ED}"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en-US"/>
        </a:p>
      </dgm:t>
    </dgm:pt>
    <dgm:pt modelId="{06BDF222-7CDC-471D-8873-37140EB8AAE1}">
      <dgm:prSet phldrT="[Text]" custT="1"/>
      <dgm:spPr>
        <a:solidFill>
          <a:schemeClr val="bg1">
            <a:lumMod val="65000"/>
          </a:schemeClr>
        </a:solidFill>
      </dgm:spPr>
      <dgm:t>
        <a:bodyPr/>
        <a:lstStyle/>
        <a:p>
          <a:r>
            <a:rPr lang="en-US" sz="1200" dirty="0">
              <a:latin typeface="Arial Body"/>
              <a:ea typeface="Open Sans" panose="020B0606030504020204" pitchFamily="34" charset="0"/>
              <a:cs typeface="Open Sans" panose="020B0606030504020204" pitchFamily="34" charset="0"/>
            </a:rPr>
            <a:t>Bank places the bank statement file (BAI2, SWIFT MT 940, CAMT) in the SFTP file location </a:t>
          </a:r>
        </a:p>
        <a:p>
          <a:r>
            <a:rPr lang="en-US" sz="1200" dirty="0">
              <a:latin typeface="Arial Body"/>
              <a:ea typeface="Open Sans" panose="020B0606030504020204" pitchFamily="34" charset="0"/>
              <a:cs typeface="Open Sans" panose="020B0606030504020204" pitchFamily="34" charset="0"/>
            </a:rPr>
            <a:t>(Kyriba will collate to one format and sent to Oracle)</a:t>
          </a:r>
        </a:p>
      </dgm:t>
    </dgm:pt>
    <dgm:pt modelId="{1823E992-9BF1-4CBB-8563-D697F0CB9FD4}" type="parTrans" cxnId="{AB54E95C-873C-46A5-8F5E-113F1C1D6E51}">
      <dgm:prSet/>
      <dgm:spPr/>
      <dgm:t>
        <a:bodyPr/>
        <a:lstStyle/>
        <a:p>
          <a:endParaRPr lang="en-US" sz="1200">
            <a:latin typeface="Open Sans" panose="020B0606030504020204" pitchFamily="34" charset="0"/>
            <a:ea typeface="Open Sans" panose="020B0606030504020204" pitchFamily="34" charset="0"/>
            <a:cs typeface="Open Sans" panose="020B0606030504020204" pitchFamily="34" charset="0"/>
          </a:endParaRPr>
        </a:p>
      </dgm:t>
    </dgm:pt>
    <dgm:pt modelId="{8613D464-DFEB-4FB6-9032-4EAEB16DDD49}" type="sibTrans" cxnId="{AB54E95C-873C-46A5-8F5E-113F1C1D6E51}">
      <dgm:prSet custT="1"/>
      <dgm:spPr>
        <a:solidFill>
          <a:srgbClr val="ED7D31">
            <a:alpha val="90000"/>
          </a:srgbClr>
        </a:solidFill>
        <a:ln>
          <a:noFill/>
        </a:ln>
      </dgm:spPr>
      <dgm:t>
        <a:bodyPr/>
        <a:lstStyle/>
        <a:p>
          <a:endParaRPr lang="en-US" sz="1200">
            <a:latin typeface="Open Sans" panose="020B0606030504020204" pitchFamily="34" charset="0"/>
            <a:ea typeface="Open Sans" panose="020B0606030504020204" pitchFamily="34" charset="0"/>
            <a:cs typeface="Open Sans" panose="020B0606030504020204" pitchFamily="34" charset="0"/>
          </a:endParaRPr>
        </a:p>
      </dgm:t>
    </dgm:pt>
    <dgm:pt modelId="{C166D70A-4EA6-4D7E-AC70-DD0EDE7CE522}">
      <dgm:prSet phldrT="[Text]" custT="1"/>
      <dgm:spPr>
        <a:solidFill>
          <a:schemeClr val="bg1">
            <a:lumMod val="75000"/>
          </a:schemeClr>
        </a:solidFill>
      </dgm:spPr>
      <dgm:t>
        <a:bodyPr/>
        <a:lstStyle/>
        <a:p>
          <a:pPr algn="l"/>
          <a:r>
            <a:rPr lang="en-US" sz="1200" dirty="0">
              <a:latin typeface="Arial Body"/>
              <a:ea typeface="Open Sans" panose="020B0606030504020204" pitchFamily="34" charset="0"/>
              <a:cs typeface="Open Sans" panose="020B0606030504020204" pitchFamily="34" charset="0"/>
            </a:rPr>
            <a:t>“Process Electronic Bank Statements” program is scheduled to run daily. This program picks up files from the SFTP location with the help of Transmission Configurations defined in the system.</a:t>
          </a:r>
        </a:p>
      </dgm:t>
    </dgm:pt>
    <dgm:pt modelId="{C60F6744-EBD2-4854-9092-7E21BB7F0ED6}" type="parTrans" cxnId="{AC525A17-234F-42FB-AABD-23E99EEC6F01}">
      <dgm:prSet/>
      <dgm:spPr/>
      <dgm:t>
        <a:bodyPr/>
        <a:lstStyle/>
        <a:p>
          <a:endParaRPr lang="en-US" sz="1200">
            <a:latin typeface="Open Sans" panose="020B0606030504020204" pitchFamily="34" charset="0"/>
            <a:ea typeface="Open Sans" panose="020B0606030504020204" pitchFamily="34" charset="0"/>
            <a:cs typeface="Open Sans" panose="020B0606030504020204" pitchFamily="34" charset="0"/>
          </a:endParaRPr>
        </a:p>
      </dgm:t>
    </dgm:pt>
    <dgm:pt modelId="{39C06576-1B36-422A-9D31-AC24C95289FC}" type="sibTrans" cxnId="{AC525A17-234F-42FB-AABD-23E99EEC6F01}">
      <dgm:prSet custT="1"/>
      <dgm:spPr>
        <a:solidFill>
          <a:srgbClr val="ED7D31">
            <a:alpha val="90000"/>
          </a:srgbClr>
        </a:solidFill>
        <a:ln>
          <a:noFill/>
        </a:ln>
      </dgm:spPr>
      <dgm:t>
        <a:bodyPr/>
        <a:lstStyle/>
        <a:p>
          <a:endParaRPr lang="en-US" sz="1200">
            <a:latin typeface="Open Sans" panose="020B0606030504020204" pitchFamily="34" charset="0"/>
            <a:ea typeface="Open Sans" panose="020B0606030504020204" pitchFamily="34" charset="0"/>
            <a:cs typeface="Open Sans" panose="020B0606030504020204" pitchFamily="34" charset="0"/>
          </a:endParaRPr>
        </a:p>
      </dgm:t>
    </dgm:pt>
    <dgm:pt modelId="{27D85963-5664-4E1C-8BA8-974DA14D7B19}">
      <dgm:prSet phldrT="[Text]" custT="1"/>
      <dgm:spPr>
        <a:solidFill>
          <a:schemeClr val="bg1">
            <a:lumMod val="85000"/>
          </a:schemeClr>
        </a:solidFill>
      </dgm:spPr>
      <dgm:t>
        <a:bodyPr/>
        <a:lstStyle/>
        <a:p>
          <a:r>
            <a:rPr lang="en-US" sz="1200" dirty="0">
              <a:latin typeface="Arial Body"/>
              <a:ea typeface="Open Sans" panose="020B0606030504020204" pitchFamily="34" charset="0"/>
              <a:cs typeface="Open Sans" panose="020B0606030504020204" pitchFamily="34" charset="0"/>
            </a:rPr>
            <a:t>“</a:t>
          </a:r>
          <a:r>
            <a:rPr lang="en-US" sz="1200" b="1" dirty="0">
              <a:latin typeface="Arial Body"/>
              <a:ea typeface="Open Sans" panose="020B0606030504020204" pitchFamily="34" charset="0"/>
              <a:cs typeface="Open Sans" panose="020B0606030504020204" pitchFamily="34" charset="0"/>
            </a:rPr>
            <a:t>Process Electronic Bank Statements” program automatically loads and imports the statements into Oracle Cash Management</a:t>
          </a:r>
        </a:p>
      </dgm:t>
    </dgm:pt>
    <dgm:pt modelId="{D8D48C43-E691-437B-BF22-72CD3CDEF165}" type="parTrans" cxnId="{264243A5-C398-4991-866E-EB36F39F1625}">
      <dgm:prSet/>
      <dgm:spPr/>
      <dgm:t>
        <a:bodyPr/>
        <a:lstStyle/>
        <a:p>
          <a:endParaRPr lang="en-US" sz="1200">
            <a:latin typeface="Open Sans" panose="020B0606030504020204" pitchFamily="34" charset="0"/>
            <a:ea typeface="Open Sans" panose="020B0606030504020204" pitchFamily="34" charset="0"/>
            <a:cs typeface="Open Sans" panose="020B0606030504020204" pitchFamily="34" charset="0"/>
          </a:endParaRPr>
        </a:p>
      </dgm:t>
    </dgm:pt>
    <dgm:pt modelId="{452BD9CB-A2A7-4D33-A19F-F2EF632B87A2}" type="sibTrans" cxnId="{264243A5-C398-4991-866E-EB36F39F1625}">
      <dgm:prSet/>
      <dgm:spPr/>
      <dgm:t>
        <a:bodyPr/>
        <a:lstStyle/>
        <a:p>
          <a:endParaRPr lang="en-US" sz="1200">
            <a:latin typeface="Open Sans" panose="020B0606030504020204" pitchFamily="34" charset="0"/>
            <a:ea typeface="Open Sans" panose="020B0606030504020204" pitchFamily="34" charset="0"/>
            <a:cs typeface="Open Sans" panose="020B0606030504020204" pitchFamily="34" charset="0"/>
          </a:endParaRPr>
        </a:p>
      </dgm:t>
    </dgm:pt>
    <dgm:pt modelId="{F8EF2CEB-CD1E-4473-BDE7-ACF2B7715CB4}" type="pres">
      <dgm:prSet presAssocID="{3D6FFF14-62E8-4B9B-9554-2AC4C42883ED}" presName="outerComposite" presStyleCnt="0">
        <dgm:presLayoutVars>
          <dgm:chMax val="5"/>
          <dgm:dir/>
          <dgm:resizeHandles val="exact"/>
        </dgm:presLayoutVars>
      </dgm:prSet>
      <dgm:spPr/>
    </dgm:pt>
    <dgm:pt modelId="{66D61578-ABF4-4298-BBA5-C0053368A45F}" type="pres">
      <dgm:prSet presAssocID="{3D6FFF14-62E8-4B9B-9554-2AC4C42883ED}" presName="dummyMaxCanvas" presStyleCnt="0">
        <dgm:presLayoutVars/>
      </dgm:prSet>
      <dgm:spPr/>
    </dgm:pt>
    <dgm:pt modelId="{C20534A3-6AC8-4932-B3CB-986AEA1271E4}" type="pres">
      <dgm:prSet presAssocID="{3D6FFF14-62E8-4B9B-9554-2AC4C42883ED}" presName="ThreeNodes_1" presStyleLbl="node1" presStyleIdx="0" presStyleCnt="3" custScaleX="103024" custScaleY="90026" custLinFactNeighborX="2580" custLinFactNeighborY="69">
        <dgm:presLayoutVars>
          <dgm:bulletEnabled val="1"/>
        </dgm:presLayoutVars>
      </dgm:prSet>
      <dgm:spPr/>
    </dgm:pt>
    <dgm:pt modelId="{EEBD4319-94AD-46D4-B157-1051558C5C87}" type="pres">
      <dgm:prSet presAssocID="{3D6FFF14-62E8-4B9B-9554-2AC4C42883ED}" presName="ThreeNodes_2" presStyleLbl="node1" presStyleIdx="1" presStyleCnt="3" custLinFactNeighborX="1032" custLinFactNeighborY="-1726">
        <dgm:presLayoutVars>
          <dgm:bulletEnabled val="1"/>
        </dgm:presLayoutVars>
      </dgm:prSet>
      <dgm:spPr/>
    </dgm:pt>
    <dgm:pt modelId="{CF1B43C5-B3A3-446C-AE17-B3159B8B1F63}" type="pres">
      <dgm:prSet presAssocID="{3D6FFF14-62E8-4B9B-9554-2AC4C42883ED}" presName="ThreeNodes_3" presStyleLbl="node1" presStyleIdx="2" presStyleCnt="3">
        <dgm:presLayoutVars>
          <dgm:bulletEnabled val="1"/>
        </dgm:presLayoutVars>
      </dgm:prSet>
      <dgm:spPr/>
    </dgm:pt>
    <dgm:pt modelId="{FF377DA8-9B98-4D60-A078-9D3755D39030}" type="pres">
      <dgm:prSet presAssocID="{3D6FFF14-62E8-4B9B-9554-2AC4C42883ED}" presName="ThreeConn_1-2" presStyleLbl="fgAccFollowNode1" presStyleIdx="0" presStyleCnt="2" custLinFactNeighborY="-13280">
        <dgm:presLayoutVars>
          <dgm:bulletEnabled val="1"/>
        </dgm:presLayoutVars>
      </dgm:prSet>
      <dgm:spPr/>
    </dgm:pt>
    <dgm:pt modelId="{51BB0F30-2F93-4E70-A1BC-5D280EAF273C}" type="pres">
      <dgm:prSet presAssocID="{3D6FFF14-62E8-4B9B-9554-2AC4C42883ED}" presName="ThreeConn_2-3" presStyleLbl="fgAccFollowNode1" presStyleIdx="1" presStyleCnt="2">
        <dgm:presLayoutVars>
          <dgm:bulletEnabled val="1"/>
        </dgm:presLayoutVars>
      </dgm:prSet>
      <dgm:spPr/>
    </dgm:pt>
    <dgm:pt modelId="{CCADCC9B-E090-4B32-B60B-AE2E64288944}" type="pres">
      <dgm:prSet presAssocID="{3D6FFF14-62E8-4B9B-9554-2AC4C42883ED}" presName="ThreeNodes_1_text" presStyleLbl="node1" presStyleIdx="2" presStyleCnt="3">
        <dgm:presLayoutVars>
          <dgm:bulletEnabled val="1"/>
        </dgm:presLayoutVars>
      </dgm:prSet>
      <dgm:spPr/>
    </dgm:pt>
    <dgm:pt modelId="{0F34BD0D-BCDC-4BDA-8B1F-47051BB41496}" type="pres">
      <dgm:prSet presAssocID="{3D6FFF14-62E8-4B9B-9554-2AC4C42883ED}" presName="ThreeNodes_2_text" presStyleLbl="node1" presStyleIdx="2" presStyleCnt="3">
        <dgm:presLayoutVars>
          <dgm:bulletEnabled val="1"/>
        </dgm:presLayoutVars>
      </dgm:prSet>
      <dgm:spPr/>
    </dgm:pt>
    <dgm:pt modelId="{0F93AAEB-C8AD-4D41-88F6-BFBEC0E9E1D6}" type="pres">
      <dgm:prSet presAssocID="{3D6FFF14-62E8-4B9B-9554-2AC4C42883ED}" presName="ThreeNodes_3_text" presStyleLbl="node1" presStyleIdx="2" presStyleCnt="3">
        <dgm:presLayoutVars>
          <dgm:bulletEnabled val="1"/>
        </dgm:presLayoutVars>
      </dgm:prSet>
      <dgm:spPr/>
    </dgm:pt>
  </dgm:ptLst>
  <dgm:cxnLst>
    <dgm:cxn modelId="{B8010103-FB86-4891-BBD9-60F0B3FC5079}" type="presOf" srcId="{C166D70A-4EA6-4D7E-AC70-DD0EDE7CE522}" destId="{0F34BD0D-BCDC-4BDA-8B1F-47051BB41496}" srcOrd="1" destOrd="0" presId="urn:microsoft.com/office/officeart/2005/8/layout/vProcess5"/>
    <dgm:cxn modelId="{AC525A17-234F-42FB-AABD-23E99EEC6F01}" srcId="{3D6FFF14-62E8-4B9B-9554-2AC4C42883ED}" destId="{C166D70A-4EA6-4D7E-AC70-DD0EDE7CE522}" srcOrd="1" destOrd="0" parTransId="{C60F6744-EBD2-4854-9092-7E21BB7F0ED6}" sibTransId="{39C06576-1B36-422A-9D31-AC24C95289FC}"/>
    <dgm:cxn modelId="{C3EA0D1E-DFD7-45E3-A527-5EB591BF95B8}" type="presOf" srcId="{C166D70A-4EA6-4D7E-AC70-DD0EDE7CE522}" destId="{EEBD4319-94AD-46D4-B157-1051558C5C87}" srcOrd="0" destOrd="0" presId="urn:microsoft.com/office/officeart/2005/8/layout/vProcess5"/>
    <dgm:cxn modelId="{5E284238-9493-4B96-A382-6A9C60644215}" type="presOf" srcId="{39C06576-1B36-422A-9D31-AC24C95289FC}" destId="{51BB0F30-2F93-4E70-A1BC-5D280EAF273C}" srcOrd="0" destOrd="0" presId="urn:microsoft.com/office/officeart/2005/8/layout/vProcess5"/>
    <dgm:cxn modelId="{AB54E95C-873C-46A5-8F5E-113F1C1D6E51}" srcId="{3D6FFF14-62E8-4B9B-9554-2AC4C42883ED}" destId="{06BDF222-7CDC-471D-8873-37140EB8AAE1}" srcOrd="0" destOrd="0" parTransId="{1823E992-9BF1-4CBB-8563-D697F0CB9FD4}" sibTransId="{8613D464-DFEB-4FB6-9032-4EAEB16DDD49}"/>
    <dgm:cxn modelId="{5B20126B-5DA9-4B62-B848-D09BA4807B7C}" type="presOf" srcId="{3D6FFF14-62E8-4B9B-9554-2AC4C42883ED}" destId="{F8EF2CEB-CD1E-4473-BDE7-ACF2B7715CB4}" srcOrd="0" destOrd="0" presId="urn:microsoft.com/office/officeart/2005/8/layout/vProcess5"/>
    <dgm:cxn modelId="{23E7E972-3F7E-4311-BC57-481D7CDF6BB5}" type="presOf" srcId="{27D85963-5664-4E1C-8BA8-974DA14D7B19}" destId="{CF1B43C5-B3A3-446C-AE17-B3159B8B1F63}" srcOrd="0" destOrd="0" presId="urn:microsoft.com/office/officeart/2005/8/layout/vProcess5"/>
    <dgm:cxn modelId="{0349ED53-8F00-4E89-8DF2-8EC36BB544EE}" type="presOf" srcId="{06BDF222-7CDC-471D-8873-37140EB8AAE1}" destId="{C20534A3-6AC8-4932-B3CB-986AEA1271E4}" srcOrd="0" destOrd="0" presId="urn:microsoft.com/office/officeart/2005/8/layout/vProcess5"/>
    <dgm:cxn modelId="{E8B45656-D160-4205-9D55-6B296184CB4F}" type="presOf" srcId="{8613D464-DFEB-4FB6-9032-4EAEB16DDD49}" destId="{FF377DA8-9B98-4D60-A078-9D3755D39030}" srcOrd="0" destOrd="0" presId="urn:microsoft.com/office/officeart/2005/8/layout/vProcess5"/>
    <dgm:cxn modelId="{264243A5-C398-4991-866E-EB36F39F1625}" srcId="{3D6FFF14-62E8-4B9B-9554-2AC4C42883ED}" destId="{27D85963-5664-4E1C-8BA8-974DA14D7B19}" srcOrd="2" destOrd="0" parTransId="{D8D48C43-E691-437B-BF22-72CD3CDEF165}" sibTransId="{452BD9CB-A2A7-4D33-A19F-F2EF632B87A2}"/>
    <dgm:cxn modelId="{6411E2B1-C993-46C8-96E4-841162A1E76C}" type="presOf" srcId="{06BDF222-7CDC-471D-8873-37140EB8AAE1}" destId="{CCADCC9B-E090-4B32-B60B-AE2E64288944}" srcOrd="1" destOrd="0" presId="urn:microsoft.com/office/officeart/2005/8/layout/vProcess5"/>
    <dgm:cxn modelId="{6F5336E2-E91B-4F74-AAEA-85B4E568B9F3}" type="presOf" srcId="{27D85963-5664-4E1C-8BA8-974DA14D7B19}" destId="{0F93AAEB-C8AD-4D41-88F6-BFBEC0E9E1D6}" srcOrd="1" destOrd="0" presId="urn:microsoft.com/office/officeart/2005/8/layout/vProcess5"/>
    <dgm:cxn modelId="{8AD82C9C-77F5-462F-BCF3-506D2DD8848C}" type="presParOf" srcId="{F8EF2CEB-CD1E-4473-BDE7-ACF2B7715CB4}" destId="{66D61578-ABF4-4298-BBA5-C0053368A45F}" srcOrd="0" destOrd="0" presId="urn:microsoft.com/office/officeart/2005/8/layout/vProcess5"/>
    <dgm:cxn modelId="{8A436853-1CF4-4089-9775-D552D3768E01}" type="presParOf" srcId="{F8EF2CEB-CD1E-4473-BDE7-ACF2B7715CB4}" destId="{C20534A3-6AC8-4932-B3CB-986AEA1271E4}" srcOrd="1" destOrd="0" presId="urn:microsoft.com/office/officeart/2005/8/layout/vProcess5"/>
    <dgm:cxn modelId="{A84B1DDB-15A0-43C3-A55C-B6133D6BCE0D}" type="presParOf" srcId="{F8EF2CEB-CD1E-4473-BDE7-ACF2B7715CB4}" destId="{EEBD4319-94AD-46D4-B157-1051558C5C87}" srcOrd="2" destOrd="0" presId="urn:microsoft.com/office/officeart/2005/8/layout/vProcess5"/>
    <dgm:cxn modelId="{B1BEB952-9963-4BCE-AA30-27218CA87046}" type="presParOf" srcId="{F8EF2CEB-CD1E-4473-BDE7-ACF2B7715CB4}" destId="{CF1B43C5-B3A3-446C-AE17-B3159B8B1F63}" srcOrd="3" destOrd="0" presId="urn:microsoft.com/office/officeart/2005/8/layout/vProcess5"/>
    <dgm:cxn modelId="{1646E46B-A529-48AC-94BB-90A6AE2B83ED}" type="presParOf" srcId="{F8EF2CEB-CD1E-4473-BDE7-ACF2B7715CB4}" destId="{FF377DA8-9B98-4D60-A078-9D3755D39030}" srcOrd="4" destOrd="0" presId="urn:microsoft.com/office/officeart/2005/8/layout/vProcess5"/>
    <dgm:cxn modelId="{ED3FD41E-936B-4BFC-94CC-C93B29CBBABA}" type="presParOf" srcId="{F8EF2CEB-CD1E-4473-BDE7-ACF2B7715CB4}" destId="{51BB0F30-2F93-4E70-A1BC-5D280EAF273C}" srcOrd="5" destOrd="0" presId="urn:microsoft.com/office/officeart/2005/8/layout/vProcess5"/>
    <dgm:cxn modelId="{31249038-C281-475E-8F73-EA65A0A78848}" type="presParOf" srcId="{F8EF2CEB-CD1E-4473-BDE7-ACF2B7715CB4}" destId="{CCADCC9B-E090-4B32-B60B-AE2E64288944}" srcOrd="6" destOrd="0" presId="urn:microsoft.com/office/officeart/2005/8/layout/vProcess5"/>
    <dgm:cxn modelId="{EF250D00-2678-4D5F-B6A6-B8D17803B505}" type="presParOf" srcId="{F8EF2CEB-CD1E-4473-BDE7-ACF2B7715CB4}" destId="{0F34BD0D-BCDC-4BDA-8B1F-47051BB41496}" srcOrd="7" destOrd="0" presId="urn:microsoft.com/office/officeart/2005/8/layout/vProcess5"/>
    <dgm:cxn modelId="{9D0D9C43-8A47-415E-8AE0-6F47CF269303}" type="presParOf" srcId="{F8EF2CEB-CD1E-4473-BDE7-ACF2B7715CB4}" destId="{0F93AAEB-C8AD-4D41-88F6-BFBEC0E9E1D6}"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534A3-6AC8-4932-B3CB-986AEA1271E4}">
      <dsp:nvSpPr>
        <dsp:cNvPr id="0" name=""/>
        <dsp:cNvSpPr/>
      </dsp:nvSpPr>
      <dsp:spPr>
        <a:xfrm>
          <a:off x="66085" y="60197"/>
          <a:ext cx="3732668" cy="1071860"/>
        </a:xfrm>
        <a:prstGeom prst="roundRect">
          <a:avLst>
            <a:gd name="adj" fmla="val 10000"/>
          </a:avLst>
        </a:prstGeom>
        <a:solidFill>
          <a:schemeClr val="bg1">
            <a:lumMod val="6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Arial Body"/>
              <a:ea typeface="Open Sans" panose="020B0606030504020204" pitchFamily="34" charset="0"/>
              <a:cs typeface="Open Sans" panose="020B0606030504020204" pitchFamily="34" charset="0"/>
            </a:rPr>
            <a:t>Bank places the bank statement file (BAI2, SWIFT MT 940, CAMT) in the SFTP file location </a:t>
          </a:r>
        </a:p>
        <a:p>
          <a:pPr marL="0" lvl="0" indent="0" algn="l" defTabSz="533400">
            <a:lnSpc>
              <a:spcPct val="90000"/>
            </a:lnSpc>
            <a:spcBef>
              <a:spcPct val="0"/>
            </a:spcBef>
            <a:spcAft>
              <a:spcPct val="35000"/>
            </a:spcAft>
            <a:buNone/>
          </a:pPr>
          <a:r>
            <a:rPr lang="en-US" sz="1200" kern="1200" dirty="0">
              <a:latin typeface="Arial Body"/>
              <a:ea typeface="Open Sans" panose="020B0606030504020204" pitchFamily="34" charset="0"/>
              <a:cs typeface="Open Sans" panose="020B0606030504020204" pitchFamily="34" charset="0"/>
            </a:rPr>
            <a:t>(Kyriba will collate to one format and sent to Oracle)</a:t>
          </a:r>
        </a:p>
      </dsp:txBody>
      <dsp:txXfrm>
        <a:off x="97479" y="91591"/>
        <a:ext cx="2418118" cy="1009072"/>
      </dsp:txXfrm>
    </dsp:sp>
    <dsp:sp modelId="{EEBD4319-94AD-46D4-B157-1051558C5C87}">
      <dsp:nvSpPr>
        <dsp:cNvPr id="0" name=""/>
        <dsp:cNvSpPr/>
      </dsp:nvSpPr>
      <dsp:spPr>
        <a:xfrm>
          <a:off x="384466" y="1368497"/>
          <a:ext cx="3623105" cy="1190612"/>
        </a:xfrm>
        <a:prstGeom prst="roundRect">
          <a:avLst>
            <a:gd name="adj" fmla="val 10000"/>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Arial Body"/>
              <a:ea typeface="Open Sans" panose="020B0606030504020204" pitchFamily="34" charset="0"/>
              <a:cs typeface="Open Sans" panose="020B0606030504020204" pitchFamily="34" charset="0"/>
            </a:rPr>
            <a:t>“Process Electronic Bank Statements” program is scheduled to run daily. This program picks up files from the SFTP location with the help of Transmission Configurations defined in the system.</a:t>
          </a:r>
        </a:p>
      </dsp:txBody>
      <dsp:txXfrm>
        <a:off x="419338" y="1403369"/>
        <a:ext cx="2459777" cy="1120868"/>
      </dsp:txXfrm>
    </dsp:sp>
    <dsp:sp modelId="{CF1B43C5-B3A3-446C-AE17-B3159B8B1F63}">
      <dsp:nvSpPr>
        <dsp:cNvPr id="0" name=""/>
        <dsp:cNvSpPr/>
      </dsp:nvSpPr>
      <dsp:spPr>
        <a:xfrm>
          <a:off x="666762" y="2778094"/>
          <a:ext cx="3623105" cy="1190612"/>
        </a:xfrm>
        <a:prstGeom prst="roundRect">
          <a:avLst>
            <a:gd name="adj" fmla="val 10000"/>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en-US" sz="1200" kern="1200" dirty="0">
              <a:latin typeface="Arial Body"/>
              <a:ea typeface="Open Sans" panose="020B0606030504020204" pitchFamily="34" charset="0"/>
              <a:cs typeface="Open Sans" panose="020B0606030504020204" pitchFamily="34" charset="0"/>
            </a:rPr>
            <a:t>“</a:t>
          </a:r>
          <a:r>
            <a:rPr lang="en-US" sz="1200" b="1" kern="1200" dirty="0">
              <a:latin typeface="Arial Body"/>
              <a:ea typeface="Open Sans" panose="020B0606030504020204" pitchFamily="34" charset="0"/>
              <a:cs typeface="Open Sans" panose="020B0606030504020204" pitchFamily="34" charset="0"/>
            </a:rPr>
            <a:t>Process Electronic Bank Statements” program automatically loads and imports the statements into Oracle Cash Management</a:t>
          </a:r>
        </a:p>
      </dsp:txBody>
      <dsp:txXfrm>
        <a:off x="701634" y="2812966"/>
        <a:ext cx="2459777" cy="1120868"/>
      </dsp:txXfrm>
    </dsp:sp>
    <dsp:sp modelId="{FF377DA8-9B98-4D60-A078-9D3755D39030}">
      <dsp:nvSpPr>
        <dsp:cNvPr id="0" name=""/>
        <dsp:cNvSpPr/>
      </dsp:nvSpPr>
      <dsp:spPr>
        <a:xfrm>
          <a:off x="2876598" y="800107"/>
          <a:ext cx="773897" cy="773897"/>
        </a:xfrm>
        <a:prstGeom prst="downArrow">
          <a:avLst>
            <a:gd name="adj1" fmla="val 55000"/>
            <a:gd name="adj2" fmla="val 45000"/>
          </a:avLst>
        </a:prstGeom>
        <a:solidFill>
          <a:srgbClr val="ED7D31">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latin typeface="Open Sans" panose="020B0606030504020204" pitchFamily="34" charset="0"/>
            <a:ea typeface="Open Sans" panose="020B0606030504020204" pitchFamily="34" charset="0"/>
            <a:cs typeface="Open Sans" panose="020B0606030504020204" pitchFamily="34" charset="0"/>
          </a:endParaRPr>
        </a:p>
      </dsp:txBody>
      <dsp:txXfrm>
        <a:off x="3050725" y="800107"/>
        <a:ext cx="425643" cy="582357"/>
      </dsp:txXfrm>
    </dsp:sp>
    <dsp:sp modelId="{51BB0F30-2F93-4E70-A1BC-5D280EAF273C}">
      <dsp:nvSpPr>
        <dsp:cNvPr id="0" name=""/>
        <dsp:cNvSpPr/>
      </dsp:nvSpPr>
      <dsp:spPr>
        <a:xfrm>
          <a:off x="3196284" y="2283990"/>
          <a:ext cx="773897" cy="773897"/>
        </a:xfrm>
        <a:prstGeom prst="downArrow">
          <a:avLst>
            <a:gd name="adj1" fmla="val 55000"/>
            <a:gd name="adj2" fmla="val 45000"/>
          </a:avLst>
        </a:prstGeom>
        <a:solidFill>
          <a:srgbClr val="ED7D31">
            <a:alpha val="90000"/>
          </a:srgb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endParaRPr lang="en-US" sz="1200" kern="1200">
            <a:latin typeface="Open Sans" panose="020B0606030504020204" pitchFamily="34" charset="0"/>
            <a:ea typeface="Open Sans" panose="020B0606030504020204" pitchFamily="34" charset="0"/>
            <a:cs typeface="Open Sans" panose="020B0606030504020204" pitchFamily="34" charset="0"/>
          </a:endParaRPr>
        </a:p>
      </dsp:txBody>
      <dsp:txXfrm>
        <a:off x="3370411" y="2283990"/>
        <a:ext cx="425643" cy="582357"/>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4C7298-A2F6-4F40-88DB-1D29289B5C40}" type="datetimeFigureOut">
              <a:rPr lang="en-US" smtClean="0"/>
              <a:t>5/22/2024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970D73-029A-4BC9-A3B2-6CF822397798}" type="slidenum">
              <a:rPr lang="en-US" smtClean="0"/>
              <a:t>‹#›</a:t>
            </a:fld>
            <a:endParaRPr lang="en-US"/>
          </a:p>
        </p:txBody>
      </p:sp>
    </p:spTree>
    <p:extLst>
      <p:ext uri="{BB962C8B-B14F-4D97-AF65-F5344CB8AC3E}">
        <p14:creationId xmlns:p14="http://schemas.microsoft.com/office/powerpoint/2010/main" val="21038278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Workshop Approach </a:t>
            </a:r>
          </a:p>
          <a:p>
            <a:endParaRPr lang="en-US"/>
          </a:p>
          <a:p>
            <a:r>
              <a:rPr lang="en-US"/>
              <a:t>Scope and Req</a:t>
            </a:r>
          </a:p>
          <a:p>
            <a:pPr marL="0" marR="0" indent="0" algn="l" rtl="0" eaLnBrk="0" fontAlgn="base" latinLnBrk="0" hangingPunct="0">
              <a:spcBef>
                <a:spcPts val="300"/>
              </a:spcBef>
              <a:spcAft>
                <a:spcPts val="0"/>
              </a:spcAft>
            </a:pPr>
            <a:r>
              <a:rPr lang="en-US" sz="1800" b="0" i="0" u="none" strike="noStrike" kern="1200" baseline="0">
                <a:ln>
                  <a:noFill/>
                </a:ln>
                <a:solidFill>
                  <a:srgbClr val="000000"/>
                </a:solidFill>
                <a:effectLst/>
                <a:latin typeface="Arial" panose="020B0604020202020204" pitchFamily="34" charset="0"/>
              </a:rPr>
              <a:t>Capability Scope for Lead-to-Order</a:t>
            </a:r>
            <a:endParaRPr lang="en-US" sz="1800" b="0" i="0" u="none" strike="noStrike">
              <a:effectLst/>
              <a:latin typeface="Arial" panose="020B0604020202020204" pitchFamily="34" charset="0"/>
            </a:endParaRPr>
          </a:p>
          <a:p>
            <a:pPr marL="0" marR="0" indent="0" algn="ctr" rtl="0" eaLnBrk="0" fontAlgn="base" latinLnBrk="0" hangingPunct="0">
              <a:spcBef>
                <a:spcPts val="300"/>
              </a:spcBef>
              <a:spcAft>
                <a:spcPts val="0"/>
              </a:spcAft>
            </a:pPr>
            <a:r>
              <a:rPr lang="en-US" sz="1800" b="0" i="0" u="none" strike="noStrike" kern="1200" spc="0" baseline="0">
                <a:ln>
                  <a:noFill/>
                </a:ln>
                <a:solidFill>
                  <a:srgbClr val="000000"/>
                </a:solidFill>
                <a:effectLst/>
                <a:latin typeface="Arial" panose="020B0604020202020204" pitchFamily="34" charset="0"/>
              </a:rPr>
              <a:t>2 min</a:t>
            </a:r>
            <a:endParaRPr lang="en-US" sz="1800" b="0" i="0" u="none" strike="noStrike">
              <a:effectLst/>
              <a:latin typeface="Arial" panose="020B0604020202020204" pitchFamily="34" charset="0"/>
            </a:endParaRPr>
          </a:p>
          <a:p>
            <a:pPr marL="0" marR="0" indent="0" algn="l" rtl="0" eaLnBrk="0" fontAlgn="base" latinLnBrk="0" hangingPunct="0">
              <a:spcBef>
                <a:spcPts val="300"/>
              </a:spcBef>
              <a:spcAft>
                <a:spcPts val="0"/>
              </a:spcAft>
            </a:pPr>
            <a:r>
              <a:rPr lang="en-US" sz="1800" b="0" i="0" u="none" strike="noStrike" kern="1200" baseline="0">
                <a:ln>
                  <a:noFill/>
                </a:ln>
                <a:solidFill>
                  <a:srgbClr val="000000"/>
                </a:solidFill>
                <a:effectLst/>
                <a:latin typeface="Arial" panose="020B0604020202020204" pitchFamily="34" charset="0"/>
              </a:rPr>
              <a:t>Customer Management Pain Points</a:t>
            </a:r>
            <a:endParaRPr lang="en-US" sz="1800" b="0" i="0" u="none" strike="noStrike">
              <a:effectLst/>
              <a:latin typeface="Arial" panose="020B0604020202020204" pitchFamily="34" charset="0"/>
            </a:endParaRPr>
          </a:p>
          <a:p>
            <a:pPr marL="0" marR="0" indent="0" algn="ctr" rtl="0" eaLnBrk="0" fontAlgn="base" latinLnBrk="0" hangingPunct="0">
              <a:spcBef>
                <a:spcPts val="300"/>
              </a:spcBef>
              <a:spcAft>
                <a:spcPts val="0"/>
              </a:spcAft>
            </a:pPr>
            <a:r>
              <a:rPr lang="en-US" sz="1800" b="0" i="0" u="none" strike="noStrike" kern="1200" spc="0" baseline="0">
                <a:ln>
                  <a:noFill/>
                </a:ln>
                <a:solidFill>
                  <a:srgbClr val="000000"/>
                </a:solidFill>
                <a:effectLst/>
                <a:latin typeface="Arial" panose="020B0604020202020204" pitchFamily="34" charset="0"/>
              </a:rPr>
              <a:t>10 min</a:t>
            </a:r>
            <a:endParaRPr lang="en-US" sz="1800" b="0" i="0" u="none" strike="noStrike">
              <a:effectLst/>
              <a:latin typeface="Arial" panose="020B0604020202020204" pitchFamily="34" charset="0"/>
            </a:endParaRPr>
          </a:p>
          <a:p>
            <a:pPr marL="0" marR="0" indent="0" algn="l" rtl="0" eaLnBrk="0" fontAlgn="base" latinLnBrk="0" hangingPunct="0">
              <a:spcBef>
                <a:spcPts val="300"/>
              </a:spcBef>
              <a:spcAft>
                <a:spcPts val="0"/>
              </a:spcAft>
            </a:pPr>
            <a:r>
              <a:rPr lang="en-US" sz="1800" b="0" i="0" u="none" strike="noStrike" kern="1200" baseline="0">
                <a:ln>
                  <a:noFill/>
                </a:ln>
                <a:solidFill>
                  <a:srgbClr val="000000"/>
                </a:solidFill>
                <a:effectLst/>
                <a:latin typeface="Arial" panose="020B0604020202020204" pitchFamily="34" charset="0"/>
              </a:rPr>
              <a:t>Signature Requirements</a:t>
            </a:r>
            <a:endParaRPr lang="en-US" sz="1800" b="0" i="0" u="none" strike="noStrike">
              <a:effectLst/>
              <a:latin typeface="Arial" panose="020B0604020202020204" pitchFamily="34" charset="0"/>
            </a:endParaRPr>
          </a:p>
          <a:p>
            <a:pPr marL="0" marR="0" indent="0" algn="ctr" rtl="0" eaLnBrk="0" fontAlgn="base" latinLnBrk="0" hangingPunct="0">
              <a:spcBef>
                <a:spcPts val="300"/>
              </a:spcBef>
              <a:spcAft>
                <a:spcPts val="0"/>
              </a:spcAft>
            </a:pPr>
            <a:r>
              <a:rPr lang="en-US" sz="1800" b="0" i="0" u="none" strike="noStrike" kern="1200" spc="0" baseline="0">
                <a:ln>
                  <a:noFill/>
                </a:ln>
                <a:solidFill>
                  <a:srgbClr val="000000"/>
                </a:solidFill>
                <a:effectLst/>
                <a:latin typeface="Arial" panose="020B0604020202020204" pitchFamily="34" charset="0"/>
              </a:rPr>
              <a:t>5 min</a:t>
            </a:r>
            <a:endParaRPr lang="en-US" sz="1800" b="0" i="0" u="none" strike="noStrike">
              <a:effectLst/>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E3BC4-156D-4FD9-84C0-0038806358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834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Arial Body"/>
              </a:rPr>
              <a:t>We can also use Automatic Clearing to clear receipts in Oracle Receivables.</a:t>
            </a:r>
          </a:p>
          <a:p>
            <a:endParaRPr lang="en-US" sz="1200" dirty="0">
              <a:latin typeface="Arial Body"/>
            </a:endParaRPr>
          </a:p>
          <a:p>
            <a:pPr marL="342900" indent="-342900">
              <a:buFont typeface="+mj-lt"/>
              <a:buAutoNum type="arabicPeriod"/>
            </a:pPr>
            <a:r>
              <a:rPr lang="en-US" sz="1200" b="1" dirty="0">
                <a:latin typeface="Arial Body"/>
              </a:rPr>
              <a:t>If the transaction is a payment: </a:t>
            </a:r>
            <a:r>
              <a:rPr lang="en-US" sz="1200" dirty="0">
                <a:latin typeface="Arial Body"/>
              </a:rPr>
              <a:t>Payables records the accounting information, but you create the accounting entries in Payables. </a:t>
            </a:r>
          </a:p>
          <a:p>
            <a:pPr marL="342900" indent="-342900">
              <a:buFont typeface="+mj-lt"/>
              <a:buAutoNum type="arabicPeriod"/>
            </a:pPr>
            <a:r>
              <a:rPr lang="en-US" sz="1200" b="1" dirty="0">
                <a:latin typeface="Arial Body"/>
              </a:rPr>
              <a:t>If the transaction is a receipt or a miscellaneous transaction:</a:t>
            </a:r>
            <a:r>
              <a:rPr lang="en-US" sz="1200" dirty="0">
                <a:latin typeface="Arial Body"/>
              </a:rPr>
              <a:t> Receivables automatically generates the accounting entries. </a:t>
            </a:r>
          </a:p>
          <a:p>
            <a:pPr marL="342900" indent="-342900">
              <a:buFont typeface="+mj-lt"/>
              <a:buAutoNum type="arabicPeriod"/>
            </a:pPr>
            <a:r>
              <a:rPr lang="en-US" sz="1200" dirty="0">
                <a:latin typeface="Arial Body"/>
              </a:rPr>
              <a:t>You cannot clear Payroll payments, General Ledger journal entries, or Treasury settlements.</a:t>
            </a:r>
          </a:p>
          <a:p>
            <a:pPr marL="342900" indent="-342900">
              <a:buFont typeface="+mj-lt"/>
              <a:buAutoNum type="arabicPeriod"/>
            </a:pPr>
            <a:endParaRPr lang="en-US" sz="1200" dirty="0">
              <a:latin typeface="Arial Body"/>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lang="en-US" sz="1200" dirty="0">
                <a:latin typeface="Arial Body"/>
              </a:rPr>
              <a:t>Cash Management integrates with Payables and use Cash Management to reconcile payment transactions. Record miscellaneous transactions that are on bank statements such as bank charges, or bank errors. If we use Cash Management to record miscellaneous transactions, then we must install and set up Receivables, since miscellaneous payments in Cash Management are negative miscellaneous receipts.</a:t>
            </a:r>
          </a:p>
          <a:p>
            <a:pPr marL="342900" indent="-342900">
              <a:buFont typeface="+mj-lt"/>
              <a:buAutoNum type="arabicPeriod"/>
            </a:pPr>
            <a:endParaRPr lang="en-US" sz="1200" dirty="0">
              <a:latin typeface="Arial Body"/>
            </a:endParaRPr>
          </a:p>
          <a:p>
            <a:endParaRPr lang="en-US" dirty="0"/>
          </a:p>
        </p:txBody>
      </p:sp>
      <p:sp>
        <p:nvSpPr>
          <p:cNvPr id="4" name="Slide Number Placeholder 3"/>
          <p:cNvSpPr>
            <a:spLocks noGrp="1"/>
          </p:cNvSpPr>
          <p:nvPr>
            <p:ph type="sldNum" sz="quarter" idx="5"/>
          </p:nvPr>
        </p:nvSpPr>
        <p:spPr/>
        <p:txBody>
          <a:bodyPr/>
          <a:lstStyle/>
          <a:p>
            <a:fld id="{DC970D73-029A-4BC9-A3B2-6CF822397798}" type="slidenum">
              <a:rPr lang="en-US" smtClean="0"/>
              <a:t>33</a:t>
            </a:fld>
            <a:endParaRPr lang="en-US"/>
          </a:p>
        </p:txBody>
      </p:sp>
    </p:spTree>
    <p:extLst>
      <p:ext uri="{BB962C8B-B14F-4D97-AF65-F5344CB8AC3E}">
        <p14:creationId xmlns:p14="http://schemas.microsoft.com/office/powerpoint/2010/main" val="11944987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970D73-029A-4BC9-A3B2-6CF822397798}" type="slidenum">
              <a:rPr lang="en-US" smtClean="0"/>
              <a:t>34</a:t>
            </a:fld>
            <a:endParaRPr lang="en-US"/>
          </a:p>
        </p:txBody>
      </p:sp>
    </p:spTree>
    <p:extLst>
      <p:ext uri="{BB962C8B-B14F-4D97-AF65-F5344CB8AC3E}">
        <p14:creationId xmlns:p14="http://schemas.microsoft.com/office/powerpoint/2010/main" val="3693849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46</a:t>
            </a:fld>
            <a:endParaRPr lang="en-US"/>
          </a:p>
        </p:txBody>
      </p:sp>
    </p:spTree>
    <p:extLst>
      <p:ext uri="{BB962C8B-B14F-4D97-AF65-F5344CB8AC3E}">
        <p14:creationId xmlns:p14="http://schemas.microsoft.com/office/powerpoint/2010/main" val="3051323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E3BC4-156D-4FD9-84C0-0038806358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51825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E3BC4-156D-4FD9-84C0-0038806358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40748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8B6BC212-6D6D-4CE1-8682-B57B237E385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513492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E3BC4-156D-4FD9-84C0-0038806358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34308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E3BC4-156D-4FD9-84C0-0038806358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30720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203950" cy="3490912"/>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a:solidFill>
                  <a:prstClr val="black"/>
                </a:solidFill>
              </a:rPr>
              <a:t>© 2009, Cisco Systems, Inc. All rights reserved.</a:t>
            </a:r>
          </a:p>
          <a:p>
            <a:r>
              <a:rPr lang="en-US">
                <a:solidFill>
                  <a:prstClr val="black"/>
                </a:solidFill>
              </a:rPr>
              <a:t>Presentation_ID.scr</a:t>
            </a:r>
          </a:p>
        </p:txBody>
      </p:sp>
      <p:sp>
        <p:nvSpPr>
          <p:cNvPr id="5" name="Slide Number Placeholder 4"/>
          <p:cNvSpPr>
            <a:spLocks noGrp="1"/>
          </p:cNvSpPr>
          <p:nvPr>
            <p:ph type="sldNum" sz="quarter" idx="11"/>
          </p:nvPr>
        </p:nvSpPr>
        <p:spPr/>
        <p:txBody>
          <a:bodyPr/>
          <a:lstStyle/>
          <a:p>
            <a:fld id="{567B6F56-350B-4E5B-A84B-F03C933C9AF6}" type="slidenum">
              <a:rPr lang="en-US" smtClean="0">
                <a:solidFill>
                  <a:prstClr val="black"/>
                </a:solidFill>
              </a:rPr>
              <a:pPr/>
              <a:t>58</a:t>
            </a:fld>
            <a:endParaRPr lang="en-US">
              <a:solidFill>
                <a:prstClr val="black"/>
              </a:solidFill>
            </a:endParaRPr>
          </a:p>
        </p:txBody>
      </p:sp>
    </p:spTree>
    <p:extLst>
      <p:ext uri="{BB962C8B-B14F-4D97-AF65-F5344CB8AC3E}">
        <p14:creationId xmlns:p14="http://schemas.microsoft.com/office/powerpoint/2010/main" val="38258499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E3BC4-156D-4FD9-84C0-0038806358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834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E3BC4-156D-4FD9-84C0-0038806358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6697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E3BC4-156D-4FD9-84C0-0038806358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88483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6913"/>
            <a:ext cx="6203950" cy="3490912"/>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r>
              <a:rPr lang="en-US">
                <a:solidFill>
                  <a:prstClr val="black"/>
                </a:solidFill>
              </a:rPr>
              <a:t>© 2009, Cisco Systems, Inc. All rights reserved.</a:t>
            </a:r>
          </a:p>
          <a:p>
            <a:r>
              <a:rPr lang="en-US">
                <a:solidFill>
                  <a:prstClr val="black"/>
                </a:solidFill>
              </a:rPr>
              <a:t>Presentation_ID.scr</a:t>
            </a:r>
          </a:p>
        </p:txBody>
      </p:sp>
      <p:sp>
        <p:nvSpPr>
          <p:cNvPr id="5" name="Slide Number Placeholder 4"/>
          <p:cNvSpPr>
            <a:spLocks noGrp="1"/>
          </p:cNvSpPr>
          <p:nvPr>
            <p:ph type="sldNum" sz="quarter" idx="11"/>
          </p:nvPr>
        </p:nvSpPr>
        <p:spPr/>
        <p:txBody>
          <a:bodyPr/>
          <a:lstStyle/>
          <a:p>
            <a:fld id="{567B6F56-350B-4E5B-A84B-F03C933C9AF6}" type="slidenum">
              <a:rPr lang="en-US" smtClean="0">
                <a:solidFill>
                  <a:prstClr val="black"/>
                </a:solidFill>
              </a:rPr>
              <a:pPr/>
              <a:t>62</a:t>
            </a:fld>
            <a:endParaRPr lang="en-US">
              <a:solidFill>
                <a:prstClr val="black"/>
              </a:solidFill>
            </a:endParaRPr>
          </a:p>
        </p:txBody>
      </p:sp>
    </p:spTree>
    <p:extLst>
      <p:ext uri="{BB962C8B-B14F-4D97-AF65-F5344CB8AC3E}">
        <p14:creationId xmlns:p14="http://schemas.microsoft.com/office/powerpoint/2010/main" val="2310701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C970D73-029A-4BC9-A3B2-6CF822397798}" type="slidenum">
              <a:rPr lang="en-US" smtClean="0"/>
              <a:t>65</a:t>
            </a:fld>
            <a:endParaRPr lang="en-US"/>
          </a:p>
        </p:txBody>
      </p:sp>
    </p:spTree>
    <p:extLst>
      <p:ext uri="{BB962C8B-B14F-4D97-AF65-F5344CB8AC3E}">
        <p14:creationId xmlns:p14="http://schemas.microsoft.com/office/powerpoint/2010/main" val="36853766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C970D73-029A-4BC9-A3B2-6CF822397798}" type="slidenum">
              <a:rPr lang="en-US" smtClean="0"/>
              <a:t>66</a:t>
            </a:fld>
            <a:endParaRPr lang="en-US"/>
          </a:p>
        </p:txBody>
      </p:sp>
    </p:spTree>
    <p:extLst>
      <p:ext uri="{BB962C8B-B14F-4D97-AF65-F5344CB8AC3E}">
        <p14:creationId xmlns:p14="http://schemas.microsoft.com/office/powerpoint/2010/main" val="40969657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C0F4A2C8-6C88-4E71-83EE-698B9D4FE22F}" type="slidenum">
              <a:rPr lang="en-US" smtClean="0"/>
              <a:pPr/>
              <a:t>69</a:t>
            </a:fld>
            <a:endParaRPr lang="en-US"/>
          </a:p>
        </p:txBody>
      </p:sp>
    </p:spTree>
    <p:extLst>
      <p:ext uri="{BB962C8B-B14F-4D97-AF65-F5344CB8AC3E}">
        <p14:creationId xmlns:p14="http://schemas.microsoft.com/office/powerpoint/2010/main" val="1340477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Tags: customer, journey, person, circle, arrow</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0E634F-F277-46F4-BC93-3910B600E9D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405444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7193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F6E3BC4-156D-4FD9-84C0-0038806358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429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685800">
              <a:lnSpc>
                <a:spcPct val="150000"/>
              </a:lnSpc>
              <a:buFont typeface="Arial" panose="020B0604020202020204" pitchFamily="34" charset="0"/>
              <a:buNone/>
              <a:defRPr/>
            </a:pPr>
            <a:endParaRPr lang="en-US" sz="1100" dirty="0">
              <a:solidFill>
                <a:prstClr val="black"/>
              </a:solidFill>
            </a:endParaRPr>
          </a:p>
        </p:txBody>
      </p:sp>
      <p:sp>
        <p:nvSpPr>
          <p:cNvPr id="4" name="Slide Number Placeholder 3"/>
          <p:cNvSpPr>
            <a:spLocks noGrp="1"/>
          </p:cNvSpPr>
          <p:nvPr>
            <p:ph type="sldNum" sz="quarter" idx="5"/>
          </p:nvPr>
        </p:nvSpPr>
        <p:spPr/>
        <p:txBody>
          <a:bodyPr/>
          <a:lstStyle/>
          <a:p>
            <a:fld id="{DC970D73-029A-4BC9-A3B2-6CF822397798}" type="slidenum">
              <a:rPr lang="en-US" smtClean="0"/>
              <a:t>16</a:t>
            </a:fld>
            <a:endParaRPr lang="en-US"/>
          </a:p>
        </p:txBody>
      </p:sp>
    </p:spTree>
    <p:extLst>
      <p:ext uri="{BB962C8B-B14F-4D97-AF65-F5344CB8AC3E}">
        <p14:creationId xmlns:p14="http://schemas.microsoft.com/office/powerpoint/2010/main" val="465502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685800">
              <a:lnSpc>
                <a:spcPct val="150000"/>
              </a:lnSpc>
              <a:buFont typeface="Arial" panose="020B0604020202020204" pitchFamily="34" charset="0"/>
              <a:buNone/>
              <a:defRPr/>
            </a:pPr>
            <a:endParaRPr lang="en-US" sz="1100" dirty="0">
              <a:solidFill>
                <a:prstClr val="black"/>
              </a:solidFill>
            </a:endParaRPr>
          </a:p>
        </p:txBody>
      </p:sp>
      <p:sp>
        <p:nvSpPr>
          <p:cNvPr id="4" name="Slide Number Placeholder 3"/>
          <p:cNvSpPr>
            <a:spLocks noGrp="1"/>
          </p:cNvSpPr>
          <p:nvPr>
            <p:ph type="sldNum" sz="quarter" idx="5"/>
          </p:nvPr>
        </p:nvSpPr>
        <p:spPr/>
        <p:txBody>
          <a:bodyPr/>
          <a:lstStyle/>
          <a:p>
            <a:fld id="{DC970D73-029A-4BC9-A3B2-6CF822397798}" type="slidenum">
              <a:rPr lang="en-US" smtClean="0"/>
              <a:t>17</a:t>
            </a:fld>
            <a:endParaRPr lang="en-US"/>
          </a:p>
        </p:txBody>
      </p:sp>
    </p:spTree>
    <p:extLst>
      <p:ext uri="{BB962C8B-B14F-4D97-AF65-F5344CB8AC3E}">
        <p14:creationId xmlns:p14="http://schemas.microsoft.com/office/powerpoint/2010/main" val="8138251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defTabSz="685800">
              <a:lnSpc>
                <a:spcPct val="150000"/>
              </a:lnSpc>
              <a:buFont typeface="Arial" panose="020B0604020202020204" pitchFamily="34" charset="0"/>
              <a:buNone/>
              <a:defRPr/>
            </a:pPr>
            <a:endParaRPr lang="en-US" sz="1100" dirty="0">
              <a:solidFill>
                <a:prstClr val="black"/>
              </a:solidFill>
            </a:endParaRPr>
          </a:p>
        </p:txBody>
      </p:sp>
      <p:sp>
        <p:nvSpPr>
          <p:cNvPr id="4" name="Slide Number Placeholder 3"/>
          <p:cNvSpPr>
            <a:spLocks noGrp="1"/>
          </p:cNvSpPr>
          <p:nvPr>
            <p:ph type="sldNum" sz="quarter" idx="5"/>
          </p:nvPr>
        </p:nvSpPr>
        <p:spPr/>
        <p:txBody>
          <a:bodyPr/>
          <a:lstStyle/>
          <a:p>
            <a:fld id="{DC970D73-029A-4BC9-A3B2-6CF822397798}" type="slidenum">
              <a:rPr lang="en-US" smtClean="0"/>
              <a:t>18</a:t>
            </a:fld>
            <a:endParaRPr lang="en-US"/>
          </a:p>
        </p:txBody>
      </p:sp>
    </p:spTree>
    <p:extLst>
      <p:ext uri="{BB962C8B-B14F-4D97-AF65-F5344CB8AC3E}">
        <p14:creationId xmlns:p14="http://schemas.microsoft.com/office/powerpoint/2010/main" val="2090356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C970D73-029A-4BC9-A3B2-6CF822397798}" type="slidenum">
              <a:rPr lang="en-US" smtClean="0"/>
              <a:t>23</a:t>
            </a:fld>
            <a:endParaRPr lang="en-US"/>
          </a:p>
        </p:txBody>
      </p:sp>
    </p:spTree>
    <p:extLst>
      <p:ext uri="{BB962C8B-B14F-4D97-AF65-F5344CB8AC3E}">
        <p14:creationId xmlns:p14="http://schemas.microsoft.com/office/powerpoint/2010/main" val="4074420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8.xml"/><Relationship Id="rId1" Type="http://schemas.openxmlformats.org/officeDocument/2006/relationships/tags" Target="../tags/tag3.xml"/><Relationship Id="rId4" Type="http://schemas.openxmlformats.org/officeDocument/2006/relationships/image" Target="../media/image5.emf"/></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9.jpeg"/><Relationship Id="rId1" Type="http://schemas.openxmlformats.org/officeDocument/2006/relationships/slideMaster" Target="../slideMasters/slideMaster8.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7.emf"/><Relationship Id="rId4" Type="http://schemas.openxmlformats.org/officeDocument/2006/relationships/oleObject" Target="../embeddings/oleObject2.bin"/></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7.emf"/><Relationship Id="rId4" Type="http://schemas.openxmlformats.org/officeDocument/2006/relationships/oleObject" Target="../embeddings/oleObject3.bin"/></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86D59-95BF-4BD3-8B76-1A69CCD23C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AFDF34-8968-4BAB-BCB5-013C464A06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6524DE-AF2E-482E-B2A5-387292452F3C}"/>
              </a:ext>
            </a:extLst>
          </p:cNvPr>
          <p:cNvSpPr>
            <a:spLocks noGrp="1"/>
          </p:cNvSpPr>
          <p:nvPr>
            <p:ph type="dt" sz="half" idx="10"/>
          </p:nvPr>
        </p:nvSpPr>
        <p:spPr>
          <a:xfrm>
            <a:off x="838200" y="6356350"/>
            <a:ext cx="2743200" cy="365125"/>
          </a:xfrm>
          <a:prstGeom prst="rect">
            <a:avLst/>
          </a:prstGeom>
        </p:spPr>
        <p:txBody>
          <a:bodyPr/>
          <a:lstStyle/>
          <a:p>
            <a:fld id="{391635F3-926A-4713-8955-C83F232BC120}" type="datetimeFigureOut">
              <a:rPr lang="en-US" smtClean="0"/>
              <a:t>5/22/2024</a:t>
            </a:fld>
            <a:endParaRPr lang="en-US"/>
          </a:p>
        </p:txBody>
      </p:sp>
      <p:sp>
        <p:nvSpPr>
          <p:cNvPr id="5" name="Footer Placeholder 4">
            <a:extLst>
              <a:ext uri="{FF2B5EF4-FFF2-40B4-BE49-F238E27FC236}">
                <a16:creationId xmlns:a16="http://schemas.microsoft.com/office/drawing/2014/main" id="{FCDAC662-19C4-4EBD-AEBF-02026A3B0C4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DBBE062-FB76-4200-A0F3-23A02DBF7F9B}"/>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868571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B8E4-2313-4629-9114-1FF1E3550D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18675D-38A4-494F-B9EC-8AEAD240E3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0D35F0-726C-443B-86C8-76A93FE04B43}"/>
              </a:ext>
            </a:extLst>
          </p:cNvPr>
          <p:cNvSpPr>
            <a:spLocks noGrp="1"/>
          </p:cNvSpPr>
          <p:nvPr>
            <p:ph type="dt" sz="half" idx="10"/>
          </p:nvPr>
        </p:nvSpPr>
        <p:spPr>
          <a:xfrm>
            <a:off x="838200" y="6356350"/>
            <a:ext cx="2743200" cy="365125"/>
          </a:xfrm>
          <a:prstGeom prst="rect">
            <a:avLst/>
          </a:prstGeom>
        </p:spPr>
        <p:txBody>
          <a:bodyPr/>
          <a:lstStyle/>
          <a:p>
            <a:fld id="{391635F3-926A-4713-8955-C83F232BC120}" type="datetimeFigureOut">
              <a:rPr lang="en-US" smtClean="0"/>
              <a:t>5/22/2024</a:t>
            </a:fld>
            <a:endParaRPr lang="en-US"/>
          </a:p>
        </p:txBody>
      </p:sp>
      <p:sp>
        <p:nvSpPr>
          <p:cNvPr id="5" name="Footer Placeholder 4">
            <a:extLst>
              <a:ext uri="{FF2B5EF4-FFF2-40B4-BE49-F238E27FC236}">
                <a16:creationId xmlns:a16="http://schemas.microsoft.com/office/drawing/2014/main" id="{91CBC6C1-FACC-4071-8E01-B8AA26C3516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FEAE217-C560-4B7B-9872-38626762ABC7}"/>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219009886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0" y="4762"/>
            <a:ext cx="8398933" cy="663575"/>
          </a:xfrm>
          <a:prstGeom prst="rect">
            <a:avLst/>
          </a:prstGeom>
          <a:noFill/>
          <a:ln>
            <a:noFill/>
          </a:ln>
        </p:spPr>
        <p:txBody>
          <a:bodyPr/>
          <a:lstStyle>
            <a:lvl1pPr>
              <a:defRPr b="1">
                <a:latin typeface="Arial" panose="020B0604020202020204" pitchFamily="34" charset="0"/>
                <a:ea typeface="Verdana" panose="020B0604030504040204" pitchFamily="34" charset="0"/>
                <a:cs typeface="Arial" panose="020B0604020202020204" pitchFamily="34" charset="0"/>
              </a:defRPr>
            </a:lvl1pPr>
          </a:lstStyle>
          <a:p>
            <a:pPr lvl="0"/>
            <a:r>
              <a:rPr lang="en-US"/>
              <a:t>Click to edit Master title style</a:t>
            </a:r>
          </a:p>
        </p:txBody>
      </p:sp>
      <p:sp>
        <p:nvSpPr>
          <p:cNvPr id="10" name="Slide Number Placeholder 5">
            <a:extLst>
              <a:ext uri="{FF2B5EF4-FFF2-40B4-BE49-F238E27FC236}">
                <a16:creationId xmlns:a16="http://schemas.microsoft.com/office/drawing/2014/main" id="{795F5E67-B935-4065-8638-BCF15E9D65BC}"/>
              </a:ext>
            </a:extLst>
          </p:cNvPr>
          <p:cNvSpPr>
            <a:spLocks noGrp="1"/>
          </p:cNvSpPr>
          <p:nvPr>
            <p:ph type="sldNum" sz="quarter" idx="4"/>
          </p:nvPr>
        </p:nvSpPr>
        <p:spPr>
          <a:xfrm>
            <a:off x="8737600" y="6488329"/>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fld id="{0B6B543C-5E28-2649-9B73-74B7062611A0}" type="slidenum">
              <a:rPr lang="en-US" altLang="en-US" smtClean="0"/>
              <a:pPr/>
              <a:t>‹#›</a:t>
            </a:fld>
            <a:endParaRPr lang="en-US" altLang="en-US"/>
          </a:p>
        </p:txBody>
      </p:sp>
    </p:spTree>
    <p:extLst>
      <p:ext uri="{BB962C8B-B14F-4D97-AF65-F5344CB8AC3E}">
        <p14:creationId xmlns:p14="http://schemas.microsoft.com/office/powerpoint/2010/main" val="149422871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Tree>
    <p:extLst>
      <p:ext uri="{BB962C8B-B14F-4D97-AF65-F5344CB8AC3E}">
        <p14:creationId xmlns:p14="http://schemas.microsoft.com/office/powerpoint/2010/main" val="17196552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D_Title and Subhead">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3AAB4-05BA-F745-AEC4-D94AEF23D5EE}"/>
              </a:ext>
            </a:extLst>
          </p:cNvPr>
          <p:cNvSpPr>
            <a:spLocks noGrp="1"/>
          </p:cNvSpPr>
          <p:nvPr>
            <p:ph type="title" hasCustomPrompt="1"/>
          </p:nvPr>
        </p:nvSpPr>
        <p:spPr bwMode="gray">
          <a:xfrm>
            <a:off x="457200" y="279399"/>
            <a:ext cx="11277600" cy="936925"/>
          </a:xfrm>
          <a:prstGeom prst="rect">
            <a:avLst/>
          </a:prstGeom>
        </p:spPr>
        <p:txBody>
          <a:bodyPr vert="horz" lIns="0" tIns="0" rIns="0" bIns="0" rtlCol="0" anchor="t" anchorCtr="0">
            <a:noAutofit/>
          </a:bodyPr>
          <a:lstStyle>
            <a:lvl1pPr>
              <a:defRPr sz="2000"/>
            </a:lvl1pPr>
          </a:lstStyle>
          <a:p>
            <a:r>
              <a:rPr lang="en-US" noProof="0"/>
              <a:t>Click to edit Master title s edit Master title style tyle</a:t>
            </a:r>
          </a:p>
        </p:txBody>
      </p:sp>
      <p:sp>
        <p:nvSpPr>
          <p:cNvPr id="9" name="Text Placeholder 7">
            <a:extLst>
              <a:ext uri="{FF2B5EF4-FFF2-40B4-BE49-F238E27FC236}">
                <a16:creationId xmlns:a16="http://schemas.microsoft.com/office/drawing/2014/main" id="{B0A8EFBF-6B77-C94F-8440-771FCE729521}"/>
              </a:ext>
            </a:extLst>
          </p:cNvPr>
          <p:cNvSpPr>
            <a:spLocks noGrp="1"/>
          </p:cNvSpPr>
          <p:nvPr>
            <p:ph type="body" sz="quarter" idx="14" hasCustomPrompt="1"/>
          </p:nvPr>
        </p:nvSpPr>
        <p:spPr>
          <a:xfrm>
            <a:off x="457200" y="997105"/>
            <a:ext cx="112776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Tree>
    <p:extLst>
      <p:ext uri="{BB962C8B-B14F-4D97-AF65-F5344CB8AC3E}">
        <p14:creationId xmlns:p14="http://schemas.microsoft.com/office/powerpoint/2010/main" val="1810367591"/>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cSld name="Title &amp; subtitle">
    <p:spTree>
      <p:nvGrpSpPr>
        <p:cNvPr id="1" name=""/>
        <p:cNvGrpSpPr/>
        <p:nvPr/>
      </p:nvGrpSpPr>
      <p:grpSpPr>
        <a:xfrm>
          <a:off x="0" y="0"/>
          <a:ext cx="0" cy="0"/>
          <a:chOff x="0" y="0"/>
          <a:chExt cx="0" cy="0"/>
        </a:xfrm>
      </p:grpSpPr>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501650" y="651600"/>
            <a:ext cx="11188700" cy="757255"/>
          </a:xfrm>
          <a:prstGeom prst="rect">
            <a:avLst/>
          </a:prstGeom>
        </p:spPr>
        <p:txBody>
          <a:bodyPr lIns="0" tIns="0" rIns="0" bIns="0">
            <a:noAutofit/>
          </a:bodyPr>
          <a:lstStyle>
            <a:lvl1pPr marL="0" indent="0">
              <a:buNone/>
              <a:defRPr sz="1800" b="0">
                <a:solidFill>
                  <a:srgbClr val="575757"/>
                </a:solidFill>
              </a:defRPr>
            </a:lvl1pPr>
          </a:lstStyle>
          <a:p>
            <a:pPr lvl="0"/>
            <a:r>
              <a:rPr lang="en-US"/>
              <a:t>Click to add subtitle</a:t>
            </a:r>
          </a:p>
        </p:txBody>
      </p:sp>
      <p:sp>
        <p:nvSpPr>
          <p:cNvPr id="5" name="Title Placeholder 1">
            <a:extLst>
              <a:ext uri="{FF2B5EF4-FFF2-40B4-BE49-F238E27FC236}">
                <a16:creationId xmlns:a16="http://schemas.microsoft.com/office/drawing/2014/main" id="{C3F5B0ED-A4CB-4D19-B6B8-CA9E1139E702}"/>
              </a:ext>
            </a:extLst>
          </p:cNvPr>
          <p:cNvSpPr>
            <a:spLocks noGrp="1"/>
          </p:cNvSpPr>
          <p:nvPr>
            <p:ph type="title" hasCustomPrompt="1"/>
          </p:nvPr>
        </p:nvSpPr>
        <p:spPr>
          <a:xfrm>
            <a:off x="501650" y="317500"/>
            <a:ext cx="11188700" cy="334099"/>
          </a:xfrm>
          <a:prstGeom prst="rect">
            <a:avLst/>
          </a:prstGeom>
        </p:spPr>
        <p:txBody>
          <a:bodyPr vert="horz" lIns="0" tIns="0" rIns="0" bIns="0" rtlCol="0" anchor="t" anchorCtr="0">
            <a:noAutofit/>
          </a:bodyPr>
          <a:lstStyle>
            <a:lvl1pPr>
              <a:defRPr>
                <a:latin typeface="+mj-lt"/>
              </a:defRPr>
            </a:lvl1pPr>
          </a:lstStyle>
          <a:p>
            <a:r>
              <a:rPr lang="en-US"/>
              <a:t>Click to add title</a:t>
            </a:r>
          </a:p>
        </p:txBody>
      </p:sp>
    </p:spTree>
    <p:extLst>
      <p:ext uri="{BB962C8B-B14F-4D97-AF65-F5344CB8AC3E}">
        <p14:creationId xmlns:p14="http://schemas.microsoft.com/office/powerpoint/2010/main" val="282746395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14535964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None/>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 name="Picture 1">
            <a:extLst>
              <a:ext uri="{FF2B5EF4-FFF2-40B4-BE49-F238E27FC236}">
                <a16:creationId xmlns:a16="http://schemas.microsoft.com/office/drawing/2014/main" id="{40A85EA3-6EA5-2F03-F36B-6DFCB0E8C168}"/>
              </a:ext>
            </a:extLst>
          </p:cNvPr>
          <p:cNvPicPr>
            <a:picLocks noChangeAspect="1"/>
          </p:cNvPicPr>
          <p:nvPr userDrawn="1"/>
        </p:nvPicPr>
        <p:blipFill>
          <a:blip r:embed="rId3"/>
          <a:stretch>
            <a:fillRect/>
          </a:stretch>
        </p:blipFill>
        <p:spPr>
          <a:xfrm>
            <a:off x="854775" y="2985134"/>
            <a:ext cx="2775182" cy="1127955"/>
          </a:xfrm>
          <a:prstGeom prst="rect">
            <a:avLst/>
          </a:prstGeom>
        </p:spPr>
      </p:pic>
    </p:spTree>
    <p:extLst>
      <p:ext uri="{BB962C8B-B14F-4D97-AF65-F5344CB8AC3E}">
        <p14:creationId xmlns:p14="http://schemas.microsoft.com/office/powerpoint/2010/main" val="182848744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 name="Picture 1">
            <a:extLst>
              <a:ext uri="{FF2B5EF4-FFF2-40B4-BE49-F238E27FC236}">
                <a16:creationId xmlns:a16="http://schemas.microsoft.com/office/drawing/2014/main" id="{366A691C-A14C-7837-4FE8-29D5E2D6A246}"/>
              </a:ext>
            </a:extLst>
          </p:cNvPr>
          <p:cNvPicPr>
            <a:picLocks noChangeAspect="1"/>
          </p:cNvPicPr>
          <p:nvPr userDrawn="1"/>
        </p:nvPicPr>
        <p:blipFill>
          <a:blip r:embed="rId3"/>
          <a:stretch>
            <a:fillRect/>
          </a:stretch>
        </p:blipFill>
        <p:spPr>
          <a:xfrm>
            <a:off x="781326" y="2864355"/>
            <a:ext cx="2775182" cy="1127955"/>
          </a:xfrm>
          <a:prstGeom prst="rect">
            <a:avLst/>
          </a:prstGeom>
        </p:spPr>
      </p:pic>
    </p:spTree>
    <p:extLst>
      <p:ext uri="{BB962C8B-B14F-4D97-AF65-F5344CB8AC3E}">
        <p14:creationId xmlns:p14="http://schemas.microsoft.com/office/powerpoint/2010/main" val="284494951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3352325"/>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a:xfrm>
            <a:off x="3107531" y="6400800"/>
            <a:ext cx="5976938" cy="265176"/>
          </a:xfrm>
          <a:prstGeom prst="rect">
            <a:avLst/>
          </a:prstGeom>
        </p:spPr>
        <p:txBody>
          <a:bodyPr/>
          <a:lstStyle/>
          <a:p>
            <a:endParaRPr lang="en-US"/>
          </a:p>
        </p:txBody>
      </p:sp>
    </p:spTree>
    <p:extLst>
      <p:ext uri="{BB962C8B-B14F-4D97-AF65-F5344CB8AC3E}">
        <p14:creationId xmlns:p14="http://schemas.microsoft.com/office/powerpoint/2010/main" val="369808927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Tree>
    <p:extLst>
      <p:ext uri="{BB962C8B-B14F-4D97-AF65-F5344CB8AC3E}">
        <p14:creationId xmlns:p14="http://schemas.microsoft.com/office/powerpoint/2010/main" val="1716718145"/>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016A6B-45F8-41E5-9253-FBC1CAEDE1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1B44B4-417C-4419-B804-E57DD78F2A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0AB17-CD1E-42DA-9A40-AE33A59D43F7}"/>
              </a:ext>
            </a:extLst>
          </p:cNvPr>
          <p:cNvSpPr>
            <a:spLocks noGrp="1"/>
          </p:cNvSpPr>
          <p:nvPr>
            <p:ph type="dt" sz="half" idx="10"/>
          </p:nvPr>
        </p:nvSpPr>
        <p:spPr>
          <a:xfrm>
            <a:off x="838200" y="6356350"/>
            <a:ext cx="2743200" cy="365125"/>
          </a:xfrm>
          <a:prstGeom prst="rect">
            <a:avLst/>
          </a:prstGeom>
        </p:spPr>
        <p:txBody>
          <a:bodyPr/>
          <a:lstStyle/>
          <a:p>
            <a:fld id="{391635F3-926A-4713-8955-C83F232BC120}" type="datetimeFigureOut">
              <a:rPr lang="en-US" smtClean="0"/>
              <a:t>5/22/2024</a:t>
            </a:fld>
            <a:endParaRPr lang="en-US"/>
          </a:p>
        </p:txBody>
      </p:sp>
      <p:sp>
        <p:nvSpPr>
          <p:cNvPr id="5" name="Footer Placeholder 4">
            <a:extLst>
              <a:ext uri="{FF2B5EF4-FFF2-40B4-BE49-F238E27FC236}">
                <a16:creationId xmlns:a16="http://schemas.microsoft.com/office/drawing/2014/main" id="{BAC52E76-6BDF-47DF-AB52-FA8ACCDA9B7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5C19FB6-41BF-4D1E-A591-89C2893CF8D7}"/>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299975180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Tree>
    <p:extLst>
      <p:ext uri="{BB962C8B-B14F-4D97-AF65-F5344CB8AC3E}">
        <p14:creationId xmlns:p14="http://schemas.microsoft.com/office/powerpoint/2010/main" val="411503238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Tree>
    <p:extLst>
      <p:ext uri="{BB962C8B-B14F-4D97-AF65-F5344CB8AC3E}">
        <p14:creationId xmlns:p14="http://schemas.microsoft.com/office/powerpoint/2010/main" val="1827514106"/>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Tree>
    <p:extLst>
      <p:ext uri="{BB962C8B-B14F-4D97-AF65-F5344CB8AC3E}">
        <p14:creationId xmlns:p14="http://schemas.microsoft.com/office/powerpoint/2010/main" val="43689420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73519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Tree>
    <p:extLst>
      <p:ext uri="{BB962C8B-B14F-4D97-AF65-F5344CB8AC3E}">
        <p14:creationId xmlns:p14="http://schemas.microsoft.com/office/powerpoint/2010/main" val="64781763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Tree>
    <p:extLst>
      <p:ext uri="{BB962C8B-B14F-4D97-AF65-F5344CB8AC3E}">
        <p14:creationId xmlns:p14="http://schemas.microsoft.com/office/powerpoint/2010/main" val="247338314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Tree>
    <p:extLst>
      <p:ext uri="{BB962C8B-B14F-4D97-AF65-F5344CB8AC3E}">
        <p14:creationId xmlns:p14="http://schemas.microsoft.com/office/powerpoint/2010/main" val="332481953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Tree>
    <p:extLst>
      <p:ext uri="{BB962C8B-B14F-4D97-AF65-F5344CB8AC3E}">
        <p14:creationId xmlns:p14="http://schemas.microsoft.com/office/powerpoint/2010/main" val="168080511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Tree>
    <p:extLst>
      <p:ext uri="{BB962C8B-B14F-4D97-AF65-F5344CB8AC3E}">
        <p14:creationId xmlns:p14="http://schemas.microsoft.com/office/powerpoint/2010/main" val="1317422382"/>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Tree>
    <p:extLst>
      <p:ext uri="{BB962C8B-B14F-4D97-AF65-F5344CB8AC3E}">
        <p14:creationId xmlns:p14="http://schemas.microsoft.com/office/powerpoint/2010/main" val="2924093303"/>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D_Title and Subhead">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3AAB4-05BA-F745-AEC4-D94AEF23D5EE}"/>
              </a:ext>
            </a:extLst>
          </p:cNvPr>
          <p:cNvSpPr>
            <a:spLocks noGrp="1"/>
          </p:cNvSpPr>
          <p:nvPr>
            <p:ph type="title" hasCustomPrompt="1"/>
          </p:nvPr>
        </p:nvSpPr>
        <p:spPr bwMode="gray">
          <a:xfrm>
            <a:off x="457200" y="279399"/>
            <a:ext cx="11277600" cy="936925"/>
          </a:xfrm>
          <a:prstGeom prst="rect">
            <a:avLst/>
          </a:prstGeom>
        </p:spPr>
        <p:txBody>
          <a:bodyPr vert="horz" lIns="0" tIns="0" rIns="0" bIns="0" rtlCol="0" anchor="t" anchorCtr="0">
            <a:noAutofit/>
          </a:bodyPr>
          <a:lstStyle>
            <a:lvl1pPr>
              <a:defRPr sz="2000"/>
            </a:lvl1pPr>
          </a:lstStyle>
          <a:p>
            <a:r>
              <a:rPr lang="en-US" noProof="0"/>
              <a:t>Click to edit Master title s edit Master title style tyle</a:t>
            </a:r>
          </a:p>
        </p:txBody>
      </p:sp>
      <p:sp>
        <p:nvSpPr>
          <p:cNvPr id="9" name="Text Placeholder 7">
            <a:extLst>
              <a:ext uri="{FF2B5EF4-FFF2-40B4-BE49-F238E27FC236}">
                <a16:creationId xmlns:a16="http://schemas.microsoft.com/office/drawing/2014/main" id="{B0A8EFBF-6B77-C94F-8440-771FCE729521}"/>
              </a:ext>
            </a:extLst>
          </p:cNvPr>
          <p:cNvSpPr>
            <a:spLocks noGrp="1"/>
          </p:cNvSpPr>
          <p:nvPr>
            <p:ph type="body" sz="quarter" idx="14" hasCustomPrompt="1"/>
          </p:nvPr>
        </p:nvSpPr>
        <p:spPr>
          <a:xfrm>
            <a:off x="457200" y="997105"/>
            <a:ext cx="112776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Tree>
    <p:extLst>
      <p:ext uri="{BB962C8B-B14F-4D97-AF65-F5344CB8AC3E}">
        <p14:creationId xmlns:p14="http://schemas.microsoft.com/office/powerpoint/2010/main" val="225421083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Tree>
    <p:extLst>
      <p:ext uri="{BB962C8B-B14F-4D97-AF65-F5344CB8AC3E}">
        <p14:creationId xmlns:p14="http://schemas.microsoft.com/office/powerpoint/2010/main" val="2842849223"/>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Tree>
    <p:extLst>
      <p:ext uri="{BB962C8B-B14F-4D97-AF65-F5344CB8AC3E}">
        <p14:creationId xmlns:p14="http://schemas.microsoft.com/office/powerpoint/2010/main" val="3931448089"/>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Tree>
    <p:extLst>
      <p:ext uri="{BB962C8B-B14F-4D97-AF65-F5344CB8AC3E}">
        <p14:creationId xmlns:p14="http://schemas.microsoft.com/office/powerpoint/2010/main" val="4091784176"/>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Tree>
    <p:extLst>
      <p:ext uri="{BB962C8B-B14F-4D97-AF65-F5344CB8AC3E}">
        <p14:creationId xmlns:p14="http://schemas.microsoft.com/office/powerpoint/2010/main" val="1541445168"/>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Tree>
    <p:extLst>
      <p:ext uri="{BB962C8B-B14F-4D97-AF65-F5344CB8AC3E}">
        <p14:creationId xmlns:p14="http://schemas.microsoft.com/office/powerpoint/2010/main" val="429087367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a:xfrm>
            <a:off x="3107531" y="6400800"/>
            <a:ext cx="5976938" cy="265176"/>
          </a:xfrm>
          <a:prstGeom prst="rect">
            <a:avLst/>
          </a:prstGeom>
        </p:spPr>
        <p:txBody>
          <a:bodyPr/>
          <a:lstStyle/>
          <a:p>
            <a:endParaRPr lang="en-US"/>
          </a:p>
        </p:txBody>
      </p:sp>
    </p:spTree>
    <p:extLst>
      <p:ext uri="{BB962C8B-B14F-4D97-AF65-F5344CB8AC3E}">
        <p14:creationId xmlns:p14="http://schemas.microsoft.com/office/powerpoint/2010/main" val="5363912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715858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Tree>
    <p:extLst>
      <p:ext uri="{BB962C8B-B14F-4D97-AF65-F5344CB8AC3E}">
        <p14:creationId xmlns:p14="http://schemas.microsoft.com/office/powerpoint/2010/main" val="1684073845"/>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33872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Tree>
    <p:extLst>
      <p:ext uri="{BB962C8B-B14F-4D97-AF65-F5344CB8AC3E}">
        <p14:creationId xmlns:p14="http://schemas.microsoft.com/office/powerpoint/2010/main" val="7707787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40580767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a:xfrm>
            <a:off x="3107531" y="6400800"/>
            <a:ext cx="5976938" cy="265176"/>
          </a:xfrm>
          <a:prstGeom prst="rect">
            <a:avLst/>
          </a:prstGeom>
        </p:spPr>
        <p:txBody>
          <a:bodyPr/>
          <a:lstStyle/>
          <a:p>
            <a:endParaRPr lang="en-US"/>
          </a:p>
        </p:txBody>
      </p:sp>
    </p:spTree>
    <p:extLst>
      <p:ext uri="{BB962C8B-B14F-4D97-AF65-F5344CB8AC3E}">
        <p14:creationId xmlns:p14="http://schemas.microsoft.com/office/powerpoint/2010/main" val="376640073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a:xfrm>
            <a:off x="3107531" y="6400800"/>
            <a:ext cx="5976938" cy="265176"/>
          </a:xfrm>
          <a:prstGeom prst="rect">
            <a:avLst/>
          </a:prstGeom>
        </p:spPr>
        <p:txBody>
          <a:bodyPr/>
          <a:lstStyle/>
          <a:p>
            <a:endParaRPr lang="en-US"/>
          </a:p>
        </p:txBody>
      </p:sp>
    </p:spTree>
    <p:extLst>
      <p:ext uri="{BB962C8B-B14F-4D97-AF65-F5344CB8AC3E}">
        <p14:creationId xmlns:p14="http://schemas.microsoft.com/office/powerpoint/2010/main" val="97587579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a:xfrm>
            <a:off x="3107531" y="6400800"/>
            <a:ext cx="5976938" cy="265176"/>
          </a:xfrm>
          <a:prstGeom prst="rect">
            <a:avLst/>
          </a:prstGeom>
        </p:spPr>
        <p:txBody>
          <a:bodyPr/>
          <a:lstStyle/>
          <a:p>
            <a:endParaRPr lang="en-US"/>
          </a:p>
        </p:txBody>
      </p:sp>
    </p:spTree>
    <p:extLst>
      <p:ext uri="{BB962C8B-B14F-4D97-AF65-F5344CB8AC3E}">
        <p14:creationId xmlns:p14="http://schemas.microsoft.com/office/powerpoint/2010/main" val="109811280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a:xfrm>
            <a:off x="3107531" y="6400800"/>
            <a:ext cx="5976938" cy="265176"/>
          </a:xfrm>
          <a:prstGeom prst="rect">
            <a:avLst/>
          </a:prstGeom>
        </p:spPr>
        <p:txBody>
          <a:bodyPr/>
          <a:lstStyle/>
          <a:p>
            <a:endParaRPr lang="en-US"/>
          </a:p>
        </p:txBody>
      </p:sp>
    </p:spTree>
    <p:extLst>
      <p:ext uri="{BB962C8B-B14F-4D97-AF65-F5344CB8AC3E}">
        <p14:creationId xmlns:p14="http://schemas.microsoft.com/office/powerpoint/2010/main" val="1109769689"/>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a:xfrm>
            <a:off x="3107531" y="6400800"/>
            <a:ext cx="5976938" cy="265176"/>
          </a:xfrm>
          <a:prstGeom prst="rect">
            <a:avLst/>
          </a:prstGeom>
        </p:spPr>
        <p:txBody>
          <a:bodyPr/>
          <a:lstStyle/>
          <a:p>
            <a:endParaRPr lang="en-US"/>
          </a:p>
        </p:txBody>
      </p:sp>
    </p:spTree>
    <p:extLst>
      <p:ext uri="{BB962C8B-B14F-4D97-AF65-F5344CB8AC3E}">
        <p14:creationId xmlns:p14="http://schemas.microsoft.com/office/powerpoint/2010/main" val="3691579650"/>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2"/>
                </a:solidFill>
                <a:latin typeface="Arial" panose="020B0604020202020204" pitchFamily="34" charset="0"/>
                <a:cs typeface="Arial" panose="020B0604020202020204" pitchFamily="34" charset="0"/>
              </a:rPr>
              <a:t>©2021Deloitte</a:t>
            </a:r>
            <a:endParaRPr lang="en-US" sz="1000" b="1" dirty="0">
              <a:solidFill>
                <a:schemeClr val="bg2"/>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8182C0EF-4B5C-CEC1-72F8-501B23BC8574}"/>
              </a:ext>
            </a:extLst>
          </p:cNvPr>
          <p:cNvPicPr>
            <a:picLocks noChangeAspect="1"/>
          </p:cNvPicPr>
          <p:nvPr userDrawn="1"/>
        </p:nvPicPr>
        <p:blipFill>
          <a:blip r:embed="rId3"/>
          <a:stretch>
            <a:fillRect/>
          </a:stretch>
        </p:blipFill>
        <p:spPr>
          <a:xfrm>
            <a:off x="4849893" y="5016103"/>
            <a:ext cx="2775182" cy="1127955"/>
          </a:xfrm>
          <a:prstGeom prst="rect">
            <a:avLst/>
          </a:prstGeom>
        </p:spPr>
      </p:pic>
    </p:spTree>
    <p:extLst>
      <p:ext uri="{BB962C8B-B14F-4D97-AF65-F5344CB8AC3E}">
        <p14:creationId xmlns:p14="http://schemas.microsoft.com/office/powerpoint/2010/main" val="1726572585"/>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Title ">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0" y="4762"/>
            <a:ext cx="8398933" cy="663575"/>
          </a:xfrm>
          <a:prstGeom prst="rect">
            <a:avLst/>
          </a:prstGeom>
          <a:noFill/>
          <a:ln>
            <a:noFill/>
          </a:ln>
        </p:spPr>
        <p:txBody>
          <a:bodyPr/>
          <a:lstStyle>
            <a:lvl1pPr>
              <a:defRPr b="1">
                <a:latin typeface="Arial" panose="020B0604020202020204" pitchFamily="34" charset="0"/>
                <a:ea typeface="Verdana" panose="020B0604030504040204" pitchFamily="34" charset="0"/>
                <a:cs typeface="Arial" panose="020B0604020202020204" pitchFamily="34" charset="0"/>
              </a:defRPr>
            </a:lvl1pPr>
          </a:lstStyle>
          <a:p>
            <a:pPr lvl="0"/>
            <a:r>
              <a:rPr lang="en-US"/>
              <a:t>Click to edit Master title style</a:t>
            </a:r>
          </a:p>
        </p:txBody>
      </p:sp>
      <p:sp>
        <p:nvSpPr>
          <p:cNvPr id="7" name="Date Placeholder 3">
            <a:extLst>
              <a:ext uri="{FF2B5EF4-FFF2-40B4-BE49-F238E27FC236}">
                <a16:creationId xmlns:a16="http://schemas.microsoft.com/office/drawing/2014/main" id="{2DBD4533-03A1-4CBC-A673-99BE6C037865}"/>
              </a:ext>
            </a:extLst>
          </p:cNvPr>
          <p:cNvSpPr>
            <a:spLocks noGrp="1"/>
          </p:cNvSpPr>
          <p:nvPr>
            <p:ph type="dt" sz="half" idx="2"/>
          </p:nvPr>
        </p:nvSpPr>
        <p:spPr>
          <a:xfrm>
            <a:off x="609600" y="6488329"/>
            <a:ext cx="2844800" cy="365125"/>
          </a:xfrm>
          <a:prstGeom prst="rect">
            <a:avLst/>
          </a:prstGeom>
          <a:ln>
            <a:noFill/>
          </a:ln>
        </p:spPr>
        <p:txBody>
          <a:bodyPr vert="horz" wrap="square" lIns="91440" tIns="45720" rIns="91440" bIns="45720" numCol="1" anchor="ctr" anchorCtr="0" compatLnSpc="1">
            <a:prstTxWarp prst="textNoShape">
              <a:avLst/>
            </a:prstTxWarp>
          </a:bodyPr>
          <a:lstStyle>
            <a:lvl1pP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pPr>
              <a:defRPr/>
            </a:pPr>
            <a:fld id="{D4B75A03-57F0-3B49-83D9-C90C9DFCB6C0}" type="datetime1">
              <a:rPr lang="en-US" smtClean="0"/>
              <a:pPr>
                <a:defRPr/>
              </a:pPr>
              <a:t>5/22/2024</a:t>
            </a:fld>
            <a:endParaRPr lang="en-US"/>
          </a:p>
        </p:txBody>
      </p:sp>
      <p:sp>
        <p:nvSpPr>
          <p:cNvPr id="9" name="Footer Placeholder 4">
            <a:extLst>
              <a:ext uri="{FF2B5EF4-FFF2-40B4-BE49-F238E27FC236}">
                <a16:creationId xmlns:a16="http://schemas.microsoft.com/office/drawing/2014/main" id="{3B91E601-0486-4EF6-95EE-5AEA15BF6DB4}"/>
              </a:ext>
            </a:extLst>
          </p:cNvPr>
          <p:cNvSpPr>
            <a:spLocks noGrp="1"/>
          </p:cNvSpPr>
          <p:nvPr>
            <p:ph type="ftr" sz="quarter" idx="3"/>
          </p:nvPr>
        </p:nvSpPr>
        <p:spPr>
          <a:xfrm>
            <a:off x="3888318" y="6488329"/>
            <a:ext cx="4320116" cy="365125"/>
          </a:xfrm>
          <a:prstGeom prst="rect">
            <a:avLst/>
          </a:prstGeom>
        </p:spPr>
        <p:txBody>
          <a:bodyPr vert="horz" wrap="square" lIns="91440" tIns="45720" rIns="91440" bIns="45720" numCol="1" anchor="ctr" anchorCtr="0" compatLnSpc="1">
            <a:prstTxWarp prst="textNoShape">
              <a:avLst/>
            </a:prstTxWarp>
          </a:bodyPr>
          <a:lstStyle>
            <a:lvl1pPr algn="ct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pPr>
              <a:defRPr/>
            </a:pPr>
            <a:r>
              <a:rPr lang="en-US"/>
              <a:t>Proprietary and Confidential. © 2016 Anixter Inc. </a:t>
            </a:r>
          </a:p>
        </p:txBody>
      </p:sp>
      <p:sp>
        <p:nvSpPr>
          <p:cNvPr id="10" name="Slide Number Placeholder 5">
            <a:extLst>
              <a:ext uri="{FF2B5EF4-FFF2-40B4-BE49-F238E27FC236}">
                <a16:creationId xmlns:a16="http://schemas.microsoft.com/office/drawing/2014/main" id="{795F5E67-B935-4065-8638-BCF15E9D65BC}"/>
              </a:ext>
            </a:extLst>
          </p:cNvPr>
          <p:cNvSpPr>
            <a:spLocks noGrp="1"/>
          </p:cNvSpPr>
          <p:nvPr>
            <p:ph type="sldNum" sz="quarter" idx="4"/>
          </p:nvPr>
        </p:nvSpPr>
        <p:spPr>
          <a:xfrm>
            <a:off x="8107680" y="6579769"/>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fld id="{0B6B543C-5E28-2649-9B73-74B7062611A0}" type="slidenum">
              <a:rPr lang="en-US" altLang="en-US" smtClean="0"/>
              <a:pPr/>
              <a:t>‹#›</a:t>
            </a:fld>
            <a:endParaRPr lang="en-US" altLang="en-US"/>
          </a:p>
        </p:txBody>
      </p:sp>
      <p:sp>
        <p:nvSpPr>
          <p:cNvPr id="6" name="Content Placeholder 4">
            <a:extLst>
              <a:ext uri="{FF2B5EF4-FFF2-40B4-BE49-F238E27FC236}">
                <a16:creationId xmlns:a16="http://schemas.microsoft.com/office/drawing/2014/main" id="{56548445-D4AE-493C-8EB2-816CC37D046F}"/>
              </a:ext>
            </a:extLst>
          </p:cNvPr>
          <p:cNvSpPr>
            <a:spLocks noGrp="1"/>
          </p:cNvSpPr>
          <p:nvPr>
            <p:ph sz="quarter" idx="17"/>
          </p:nvPr>
        </p:nvSpPr>
        <p:spPr>
          <a:xfrm>
            <a:off x="159511" y="1049528"/>
            <a:ext cx="11044429" cy="4591812"/>
          </a:xfrm>
        </p:spPr>
        <p:txBody>
          <a:bodyPr>
            <a:normAutofit/>
          </a:bodyPr>
          <a:lstStyle>
            <a:lvl1pPr>
              <a:defRPr sz="1600">
                <a:latin typeface="Arial Body"/>
              </a:defRPr>
            </a:lvl1pPr>
          </a:lstStyle>
          <a:p>
            <a:r>
              <a:rPr lang="en-US"/>
              <a:t>Agenda Item 1</a:t>
            </a:r>
          </a:p>
          <a:p>
            <a:r>
              <a:rPr lang="en-US"/>
              <a:t>Agenda Item 2</a:t>
            </a:r>
          </a:p>
          <a:p>
            <a:r>
              <a:rPr lang="en-US"/>
              <a:t>Agenda Item 3</a:t>
            </a:r>
          </a:p>
          <a:p>
            <a:r>
              <a:rPr lang="en-US"/>
              <a:t>Agenda Item 4</a:t>
            </a:r>
          </a:p>
          <a:p>
            <a:r>
              <a:rPr lang="en-US"/>
              <a:t>Agenda Item 5</a:t>
            </a:r>
          </a:p>
          <a:p>
            <a:r>
              <a:rPr lang="en-US"/>
              <a:t>Agenda Item 6</a:t>
            </a:r>
          </a:p>
          <a:p>
            <a:r>
              <a:rPr lang="en-US"/>
              <a:t>Agenda Item 7</a:t>
            </a:r>
          </a:p>
          <a:p>
            <a:r>
              <a:rPr lang="en-US"/>
              <a:t>Agenda Item 8</a:t>
            </a:r>
          </a:p>
        </p:txBody>
      </p:sp>
    </p:spTree>
    <p:extLst>
      <p:ext uri="{BB962C8B-B14F-4D97-AF65-F5344CB8AC3E}">
        <p14:creationId xmlns:p14="http://schemas.microsoft.com/office/powerpoint/2010/main" val="2672134490"/>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D_Title and Subhead">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3AAB4-05BA-F745-AEC4-D94AEF23D5EE}"/>
              </a:ext>
            </a:extLst>
          </p:cNvPr>
          <p:cNvSpPr>
            <a:spLocks noGrp="1"/>
          </p:cNvSpPr>
          <p:nvPr>
            <p:ph type="title" hasCustomPrompt="1"/>
          </p:nvPr>
        </p:nvSpPr>
        <p:spPr bwMode="gray">
          <a:xfrm>
            <a:off x="457200" y="279399"/>
            <a:ext cx="11277600" cy="936925"/>
          </a:xfrm>
          <a:prstGeom prst="rect">
            <a:avLst/>
          </a:prstGeom>
        </p:spPr>
        <p:txBody>
          <a:bodyPr vert="horz" lIns="0" tIns="0" rIns="0" bIns="0" rtlCol="0" anchor="t" anchorCtr="0">
            <a:noAutofit/>
          </a:bodyPr>
          <a:lstStyle>
            <a:lvl1pPr>
              <a:defRPr sz="2000"/>
            </a:lvl1pPr>
          </a:lstStyle>
          <a:p>
            <a:r>
              <a:rPr lang="en-US" noProof="0"/>
              <a:t>Click to edit Master title s edit Master title style tyle</a:t>
            </a:r>
          </a:p>
        </p:txBody>
      </p:sp>
      <p:sp>
        <p:nvSpPr>
          <p:cNvPr id="9" name="Text Placeholder 7">
            <a:extLst>
              <a:ext uri="{FF2B5EF4-FFF2-40B4-BE49-F238E27FC236}">
                <a16:creationId xmlns:a16="http://schemas.microsoft.com/office/drawing/2014/main" id="{B0A8EFBF-6B77-C94F-8440-771FCE729521}"/>
              </a:ext>
            </a:extLst>
          </p:cNvPr>
          <p:cNvSpPr>
            <a:spLocks noGrp="1"/>
          </p:cNvSpPr>
          <p:nvPr>
            <p:ph type="body" sz="quarter" idx="14" hasCustomPrompt="1"/>
          </p:nvPr>
        </p:nvSpPr>
        <p:spPr>
          <a:xfrm>
            <a:off x="457200" y="997105"/>
            <a:ext cx="112776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Tree>
    <p:extLst>
      <p:ext uri="{BB962C8B-B14F-4D97-AF65-F5344CB8AC3E}">
        <p14:creationId xmlns:p14="http://schemas.microsoft.com/office/powerpoint/2010/main" val="388265329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514364303"/>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Title ">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0" y="4762"/>
            <a:ext cx="8398933" cy="663575"/>
          </a:xfrm>
          <a:prstGeom prst="rect">
            <a:avLst/>
          </a:prstGeom>
          <a:noFill/>
          <a:ln>
            <a:noFill/>
          </a:ln>
        </p:spPr>
        <p:txBody>
          <a:bodyPr/>
          <a:lstStyle>
            <a:lvl1pPr>
              <a:defRPr b="1">
                <a:latin typeface="Arial" panose="020B0604020202020204" pitchFamily="34" charset="0"/>
                <a:ea typeface="Verdana" panose="020B0604030504040204" pitchFamily="34" charset="0"/>
                <a:cs typeface="Arial" panose="020B0604020202020204" pitchFamily="34" charset="0"/>
              </a:defRPr>
            </a:lvl1pPr>
          </a:lstStyle>
          <a:p>
            <a:pPr lvl="0"/>
            <a:r>
              <a:rPr lang="en-US"/>
              <a:t>Click to edit Master title style</a:t>
            </a:r>
          </a:p>
        </p:txBody>
      </p:sp>
      <p:sp>
        <p:nvSpPr>
          <p:cNvPr id="9" name="Footer Placeholder 4">
            <a:extLst>
              <a:ext uri="{FF2B5EF4-FFF2-40B4-BE49-F238E27FC236}">
                <a16:creationId xmlns:a16="http://schemas.microsoft.com/office/drawing/2014/main" id="{3B91E601-0486-4EF6-95EE-5AEA15BF6DB4}"/>
              </a:ext>
            </a:extLst>
          </p:cNvPr>
          <p:cNvSpPr>
            <a:spLocks noGrp="1"/>
          </p:cNvSpPr>
          <p:nvPr>
            <p:ph type="ftr" sz="quarter" idx="3"/>
          </p:nvPr>
        </p:nvSpPr>
        <p:spPr>
          <a:xfrm>
            <a:off x="3888318" y="6488329"/>
            <a:ext cx="4320116" cy="365125"/>
          </a:xfrm>
          <a:prstGeom prst="rect">
            <a:avLst/>
          </a:prstGeom>
        </p:spPr>
        <p:txBody>
          <a:bodyPr vert="horz" wrap="square" lIns="91440" tIns="45720" rIns="91440" bIns="45720" numCol="1" anchor="ctr" anchorCtr="0" compatLnSpc="1">
            <a:prstTxWarp prst="textNoShape">
              <a:avLst/>
            </a:prstTxWarp>
          </a:bodyPr>
          <a:lstStyle>
            <a:lvl1pPr algn="ct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pPr>
              <a:defRPr/>
            </a:pPr>
            <a:r>
              <a:rPr lang="en-US"/>
              <a:t>Proprietary and Confidential. © 2016 Anixter Inc. </a:t>
            </a:r>
          </a:p>
        </p:txBody>
      </p:sp>
      <p:sp>
        <p:nvSpPr>
          <p:cNvPr id="10" name="Slide Number Placeholder 5">
            <a:extLst>
              <a:ext uri="{FF2B5EF4-FFF2-40B4-BE49-F238E27FC236}">
                <a16:creationId xmlns:a16="http://schemas.microsoft.com/office/drawing/2014/main" id="{795F5E67-B935-4065-8638-BCF15E9D65BC}"/>
              </a:ext>
            </a:extLst>
          </p:cNvPr>
          <p:cNvSpPr>
            <a:spLocks noGrp="1"/>
          </p:cNvSpPr>
          <p:nvPr>
            <p:ph type="sldNum" sz="quarter" idx="4"/>
          </p:nvPr>
        </p:nvSpPr>
        <p:spPr>
          <a:xfrm>
            <a:off x="8737600" y="6488329"/>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fld id="{0B6B543C-5E28-2649-9B73-74B7062611A0}" type="slidenum">
              <a:rPr lang="en-US" altLang="en-US" smtClean="0"/>
              <a:pPr/>
              <a:t>‹#›</a:t>
            </a:fld>
            <a:endParaRPr lang="en-US" altLang="en-US"/>
          </a:p>
        </p:txBody>
      </p:sp>
    </p:spTree>
    <p:extLst>
      <p:ext uri="{BB962C8B-B14F-4D97-AF65-F5344CB8AC3E}">
        <p14:creationId xmlns:p14="http://schemas.microsoft.com/office/powerpoint/2010/main" val="38763572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Tree>
    <p:extLst>
      <p:ext uri="{BB962C8B-B14F-4D97-AF65-F5344CB8AC3E}">
        <p14:creationId xmlns:p14="http://schemas.microsoft.com/office/powerpoint/2010/main" val="37614333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Tree>
    <p:extLst>
      <p:ext uri="{BB962C8B-B14F-4D97-AF65-F5344CB8AC3E}">
        <p14:creationId xmlns:p14="http://schemas.microsoft.com/office/powerpoint/2010/main" val="35753790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71495020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itle &amp; sub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28ED1B7-EDB1-46A7-B088-8A6B093C3B38}"/>
              </a:ext>
            </a:extLst>
          </p:cNvPr>
          <p:cNvGraphicFramePr>
            <a:graphicFrameLocks noChangeAspect="1"/>
          </p:cNvGraphicFramePr>
          <p:nvPr userDrawn="1">
            <p:custDataLst>
              <p:tags r:id="rId1"/>
            </p:custDataLst>
            <p:extLst>
              <p:ext uri="{D42A27DB-BD31-4B8C-83A1-F6EECF244321}">
                <p14:modId xmlns:p14="http://schemas.microsoft.com/office/powerpoint/2010/main" val="17729621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428ED1B7-EDB1-46A7-B088-8A6B093C3B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4294AE6-A78E-4D9D-9884-FD12298B4CDF}"/>
              </a:ext>
            </a:extLst>
          </p:cNvPr>
          <p:cNvSpPr/>
          <p:nvPr userDrawn="1">
            <p:custDataLst>
              <p:tags r:id="rId2"/>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lvl="0" indent="0" algn="ctr">
              <a:lnSpc>
                <a:spcPct val="106000"/>
              </a:lnSpc>
              <a:buFont typeface="Wingdings 2" pitchFamily="18" charset="2"/>
              <a:buNone/>
            </a:pPr>
            <a:endParaRPr lang="en-US" sz="2800" b="0" i="0" baseline="0">
              <a:solidFill>
                <a:schemeClr val="bg1"/>
              </a:solidFill>
              <a:latin typeface="Chronicle Display Light" pitchFamily="50" charset="0"/>
              <a:ea typeface="+mj-ea"/>
              <a:cs typeface="+mj-cs"/>
              <a:sym typeface="Chronicle Display Light" pitchFamily="50" charset="0"/>
            </a:endParaRPr>
          </a:p>
        </p:txBody>
      </p:sp>
      <p:sp>
        <p:nvSpPr>
          <p:cNvPr id="4" name="Text Placeholder 8"/>
          <p:cNvSpPr>
            <a:spLocks noGrp="1"/>
          </p:cNvSpPr>
          <p:nvPr>
            <p:ph type="body" sz="quarter" idx="13" hasCustomPrompt="1"/>
          </p:nvPr>
        </p:nvSpPr>
        <p:spPr>
          <a:xfrm>
            <a:off x="469900" y="865403"/>
            <a:ext cx="11252200" cy="548640"/>
          </a:xfrm>
          <a:prstGeom prst="rect">
            <a:avLst/>
          </a:prstGeom>
        </p:spPr>
        <p:txBody>
          <a:bodyPr lIns="0" tIns="0" rIns="0" bIns="0">
            <a:noAutofit/>
          </a:bodyPr>
          <a:lstStyle>
            <a:lvl1pPr marL="0" indent="0">
              <a:buNone/>
              <a:defRPr sz="1400" b="0">
                <a:solidFill>
                  <a:srgbClr val="575757"/>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noProof="0"/>
              <a:t>Click to add subtitle</a:t>
            </a:r>
          </a:p>
        </p:txBody>
      </p:sp>
      <p:sp>
        <p:nvSpPr>
          <p:cNvPr id="5" name="Title Placeholder 1"/>
          <p:cNvSpPr>
            <a:spLocks noGrp="1"/>
          </p:cNvSpPr>
          <p:nvPr>
            <p:ph type="title"/>
          </p:nvPr>
        </p:nvSpPr>
        <p:spPr>
          <a:xfrm>
            <a:off x="469900" y="402587"/>
            <a:ext cx="11252200" cy="457200"/>
          </a:xfrm>
          <a:prstGeom prst="rect">
            <a:avLst/>
          </a:prstGeom>
        </p:spPr>
        <p:txBody>
          <a:bodyPr vert="horz" lIns="0" tIns="0" rIns="0" bIns="0" rtlCol="0" anchor="t" anchorCtr="0">
            <a:noAutofit/>
          </a:bodyPr>
          <a:lstStyle>
            <a:lvl1pPr>
              <a:defRPr sz="2800">
                <a:latin typeface="Chronicle Display Light" pitchFamily="50" charset="0"/>
              </a:defRPr>
            </a:lvl1pPr>
          </a:lstStyle>
          <a:p>
            <a:r>
              <a:rPr lang="en-US" noProof="0"/>
              <a:t>Click to edit Master title style</a:t>
            </a:r>
          </a:p>
        </p:txBody>
      </p:sp>
      <p:sp>
        <p:nvSpPr>
          <p:cNvPr id="7" name="Content Placeholder 6">
            <a:extLst>
              <a:ext uri="{FF2B5EF4-FFF2-40B4-BE49-F238E27FC236}">
                <a16:creationId xmlns:a16="http://schemas.microsoft.com/office/drawing/2014/main" id="{7D0AC681-1F03-4445-A849-DFB9A714CEBA}"/>
              </a:ext>
            </a:extLst>
          </p:cNvPr>
          <p:cNvSpPr>
            <a:spLocks noGrp="1"/>
          </p:cNvSpPr>
          <p:nvPr>
            <p:ph sz="quarter" idx="14"/>
          </p:nvPr>
        </p:nvSpPr>
        <p:spPr>
          <a:xfrm>
            <a:off x="469898" y="172072"/>
            <a:ext cx="5486400" cy="182880"/>
          </a:xfrm>
        </p:spPr>
        <p:txBody>
          <a:bodyPr anchor="ctr"/>
          <a:lstStyle>
            <a:lvl1pPr>
              <a:defRPr sz="900" b="0" cap="all" spc="30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 Master text styles</a:t>
            </a:r>
          </a:p>
        </p:txBody>
      </p:sp>
    </p:spTree>
    <p:extLst>
      <p:ext uri="{BB962C8B-B14F-4D97-AF65-F5344CB8AC3E}">
        <p14:creationId xmlns:p14="http://schemas.microsoft.com/office/powerpoint/2010/main" val="80209433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endParaRPr/>
          </a:p>
        </p:txBody>
      </p:sp>
      <p:sp>
        <p:nvSpPr>
          <p:cNvPr id="6" name="Text Placeholder 5">
            <a:extLst>
              <a:ext uri="{FF2B5EF4-FFF2-40B4-BE49-F238E27FC236}">
                <a16:creationId xmlns:a16="http://schemas.microsoft.com/office/drawing/2014/main" id="{423C6B61-E9FA-4782-B8F0-8D60F2F17B24}"/>
              </a:ext>
            </a:extLst>
          </p:cNvPr>
          <p:cNvSpPr>
            <a:spLocks noGrp="1"/>
          </p:cNvSpPr>
          <p:nvPr>
            <p:ph type="body" sz="quarter" idx="13" hasCustomPrompt="1"/>
          </p:nvPr>
        </p:nvSpPr>
        <p:spPr>
          <a:xfrm>
            <a:off x="293434" y="781517"/>
            <a:ext cx="11441375" cy="450851"/>
          </a:xfrm>
        </p:spPr>
        <p:txBody>
          <a:bodyPr/>
          <a:lstStyle>
            <a:lvl1pPr marL="0" indent="0">
              <a:buNone/>
              <a:defRPr sz="1200"/>
            </a:lvl1pPr>
          </a:lstStyle>
          <a:p>
            <a:pPr lvl="0"/>
            <a:r>
              <a:rPr lang="en-US"/>
              <a:t>One-sentence summary of slide.</a:t>
            </a:r>
          </a:p>
        </p:txBody>
      </p:sp>
    </p:spTree>
    <p:extLst>
      <p:ext uri="{BB962C8B-B14F-4D97-AF65-F5344CB8AC3E}">
        <p14:creationId xmlns:p14="http://schemas.microsoft.com/office/powerpoint/2010/main" val="3863535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Main Template (Title Only)">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469900" y="453257"/>
            <a:ext cx="11252200" cy="334103"/>
          </a:xfrm>
          <a:prstGeom prst="rect">
            <a:avLst/>
          </a:prstGeom>
        </p:spPr>
        <p:txBody>
          <a:bodyPr vert="horz" lIns="0" tIns="0" rIns="0" bIns="0" rtlCol="0" anchor="t" anchorCtr="0">
            <a:noAutofit/>
          </a:bodyPr>
          <a:lstStyle>
            <a:lvl1pPr>
              <a:defRPr sz="3000" b="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Tree>
    <p:extLst>
      <p:ext uri="{BB962C8B-B14F-4D97-AF65-F5344CB8AC3E}">
        <p14:creationId xmlns:p14="http://schemas.microsoft.com/office/powerpoint/2010/main" val="42790615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and Subhead: No Conten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3AAB4-05BA-F745-AEC4-D94AEF23D5EE}"/>
              </a:ext>
            </a:extLst>
          </p:cNvPr>
          <p:cNvSpPr>
            <a:spLocks noGrp="1"/>
          </p:cNvSpPr>
          <p:nvPr>
            <p:ph type="title" hasCustomPrompt="1"/>
          </p:nvPr>
        </p:nvSpPr>
        <p:spPr bwMode="gray">
          <a:xfrm>
            <a:off x="498522" y="435934"/>
            <a:ext cx="11212033" cy="365051"/>
          </a:xfrm>
          <a:prstGeom prst="rect">
            <a:avLst/>
          </a:prstGeom>
        </p:spPr>
        <p:txBody>
          <a:bodyPr vert="horz" lIns="0" tIns="0" rIns="0" bIns="0" rtlCol="0" anchor="ctr" anchorCtr="0">
            <a:noAutofit/>
          </a:bodyPr>
          <a:lstStyle>
            <a:lvl1pPr>
              <a:defRPr sz="2200">
                <a:latin typeface="+mj-lt"/>
              </a:defRPr>
            </a:lvl1pPr>
          </a:lstStyle>
          <a:p>
            <a:r>
              <a:rPr lang="en-US" noProof="0"/>
              <a:t>Click to edit Master title s edit Master title style tyle</a:t>
            </a:r>
          </a:p>
        </p:txBody>
      </p:sp>
      <p:sp>
        <p:nvSpPr>
          <p:cNvPr id="9" name="Text Placeholder 7">
            <a:extLst>
              <a:ext uri="{FF2B5EF4-FFF2-40B4-BE49-F238E27FC236}">
                <a16:creationId xmlns:a16="http://schemas.microsoft.com/office/drawing/2014/main" id="{B0A8EFBF-6B77-C94F-8440-771FCE729521}"/>
              </a:ext>
            </a:extLst>
          </p:cNvPr>
          <p:cNvSpPr>
            <a:spLocks noGrp="1"/>
          </p:cNvSpPr>
          <p:nvPr>
            <p:ph type="body" sz="quarter" idx="14" hasCustomPrompt="1"/>
          </p:nvPr>
        </p:nvSpPr>
        <p:spPr>
          <a:xfrm>
            <a:off x="505686" y="815918"/>
            <a:ext cx="11212032"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050" i="0">
                <a:solidFill>
                  <a:schemeClr val="bg2"/>
                </a:solidFill>
              </a:defRPr>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Tree>
    <p:extLst>
      <p:ext uri="{BB962C8B-B14F-4D97-AF65-F5344CB8AC3E}">
        <p14:creationId xmlns:p14="http://schemas.microsoft.com/office/powerpoint/2010/main" val="861711874"/>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White - 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CA777-BFF3-44FB-B6C1-80769716AFED}"/>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4" name="Content Placeholder 2">
            <a:extLst>
              <a:ext uri="{FF2B5EF4-FFF2-40B4-BE49-F238E27FC236}">
                <a16:creationId xmlns:a16="http://schemas.microsoft.com/office/drawing/2014/main" id="{7110614A-6671-470D-9E68-8BF5B1E85679}"/>
              </a:ext>
            </a:extLst>
          </p:cNvPr>
          <p:cNvSpPr>
            <a:spLocks noGrp="1"/>
          </p:cNvSpPr>
          <p:nvPr>
            <p:ph idx="1"/>
          </p:nvPr>
        </p:nvSpPr>
        <p:spPr>
          <a:xfrm>
            <a:off x="838200" y="1825625"/>
            <a:ext cx="10515600" cy="4351338"/>
          </a:xfrm>
        </p:spPr>
        <p:txBody>
          <a:bodyPr/>
          <a:lstStyle>
            <a:lvl1pPr>
              <a:defRPr>
                <a:solidFill>
                  <a:schemeClr val="bg1">
                    <a:lumMod val="75000"/>
                    <a:lumOff val="25000"/>
                  </a:schemeClr>
                </a:solidFill>
              </a:defRPr>
            </a:lvl1pPr>
            <a:lvl2pPr>
              <a:defRPr>
                <a:solidFill>
                  <a:schemeClr val="bg1">
                    <a:lumMod val="75000"/>
                    <a:lumOff val="25000"/>
                  </a:schemeClr>
                </a:solidFill>
              </a:defRPr>
            </a:lvl2pPr>
            <a:lvl3pPr>
              <a:defRPr>
                <a:solidFill>
                  <a:schemeClr val="bg1">
                    <a:lumMod val="75000"/>
                    <a:lumOff val="25000"/>
                  </a:schemeClr>
                </a:solidFill>
              </a:defRPr>
            </a:lvl3pPr>
            <a:lvl4pPr>
              <a:defRPr>
                <a:solidFill>
                  <a:schemeClr val="bg1">
                    <a:lumMod val="75000"/>
                    <a:lumOff val="25000"/>
                  </a:schemeClr>
                </a:solidFill>
              </a:defRPr>
            </a:lvl4pPr>
            <a:lvl5pPr>
              <a:defRPr>
                <a:solidFill>
                  <a:schemeClr val="bg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438457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86D59-95BF-4BD3-8B76-1A69CCD23C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AFDF34-8968-4BAB-BCB5-013C464A06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5671532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D1691-9F6E-4613-960B-8279D099DAA9}"/>
              </a:ext>
            </a:extLst>
          </p:cNvPr>
          <p:cNvSpPr>
            <a:spLocks noGrp="1"/>
          </p:cNvSpPr>
          <p:nvPr>
            <p:ph type="title"/>
          </p:nvPr>
        </p:nvSpPr>
        <p:spPr/>
        <p:txBody>
          <a:bodyPr>
            <a:normAutofit/>
          </a:bodyPr>
          <a:lstStyle>
            <a:lvl1pPr>
              <a:defRPr sz="2400" b="1">
                <a:solidFill>
                  <a:srgbClr val="FF990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2784FEC-B144-41C9-AE08-16DBBA7733C7}"/>
              </a:ext>
            </a:extLst>
          </p:cNvPr>
          <p:cNvSpPr>
            <a:spLocks noGrp="1"/>
          </p:cNvSpPr>
          <p:nvPr>
            <p:ph idx="1"/>
          </p:nvPr>
        </p:nvSpPr>
        <p:spPr/>
        <p:txBody>
          <a:bodyPr/>
          <a:lstStyle>
            <a:lvl1pPr>
              <a:defRPr>
                <a:solidFill>
                  <a:srgbClr val="75787B"/>
                </a:solidFill>
                <a:latin typeface="Arial Body"/>
              </a:defRPr>
            </a:lvl1pPr>
            <a:lvl2pPr>
              <a:defRPr>
                <a:solidFill>
                  <a:srgbClr val="75787B"/>
                </a:solidFill>
                <a:latin typeface="Arial Body"/>
              </a:defRPr>
            </a:lvl2pPr>
            <a:lvl3pPr>
              <a:defRPr>
                <a:solidFill>
                  <a:srgbClr val="75787B"/>
                </a:solidFill>
                <a:latin typeface="Arial Body"/>
              </a:defRPr>
            </a:lvl3pPr>
            <a:lvl4pPr>
              <a:defRPr>
                <a:solidFill>
                  <a:srgbClr val="75787B"/>
                </a:solidFill>
                <a:latin typeface="Arial Body"/>
              </a:defRPr>
            </a:lvl4pPr>
            <a:lvl5pPr>
              <a:defRPr>
                <a:solidFill>
                  <a:srgbClr val="75787B"/>
                </a:solidFill>
                <a:latin typeface="Arial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521384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53DA1-4E43-4A42-982B-A082306E86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B92D1A-842E-427E-904C-B9EC19604B0B}"/>
              </a:ext>
            </a:extLst>
          </p:cNvPr>
          <p:cNvSpPr>
            <a:spLocks noGrp="1"/>
          </p:cNvSpPr>
          <p:nvPr>
            <p:ph type="body" idx="1"/>
          </p:nvPr>
        </p:nvSpPr>
        <p:spPr>
          <a:xfrm>
            <a:off x="831850" y="4589463"/>
            <a:ext cx="10515600" cy="1500187"/>
          </a:xfrm>
        </p:spPr>
        <p:txBody>
          <a:bodyPr/>
          <a:lstStyle>
            <a:lvl1pPr marL="0" indent="0">
              <a:buNone/>
              <a:defRPr sz="2400">
                <a:solidFill>
                  <a:srgbClr val="75787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C98341-1D52-4AE1-8256-FD033B811D6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14C390A0-0E59-4DEE-810A-06B86D1B44E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3B552EF-C19E-4B5E-A6AF-115C10C115F6}"/>
              </a:ext>
            </a:extLst>
          </p:cNvPr>
          <p:cNvSpPr>
            <a:spLocks noGrp="1"/>
          </p:cNvSpPr>
          <p:nvPr>
            <p:ph type="sldNum" sz="quarter" idx="12"/>
          </p:nvPr>
        </p:nvSpPr>
        <p:spPr>
          <a:xfrm>
            <a:off x="8610600" y="6356350"/>
            <a:ext cx="2743200" cy="365125"/>
          </a:xfrm>
          <a:prstGeom prst="rect">
            <a:avLst/>
          </a:prstGeom>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41839270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10732080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A0FF-C205-4A51-B2A4-4583002167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A1A8D2-D2F1-4D59-9C25-04857ED47935}"/>
              </a:ext>
            </a:extLst>
          </p:cNvPr>
          <p:cNvSpPr>
            <a:spLocks noGrp="1"/>
          </p:cNvSpPr>
          <p:nvPr>
            <p:ph sz="half" idx="1"/>
          </p:nvPr>
        </p:nvSpPr>
        <p:spPr>
          <a:xfrm>
            <a:off x="838200" y="1825625"/>
            <a:ext cx="5181600" cy="4351338"/>
          </a:xfrm>
        </p:spPr>
        <p:txBody>
          <a:bodyPr/>
          <a:lstStyle>
            <a:lvl1pPr>
              <a:defRPr>
                <a:solidFill>
                  <a:srgbClr val="75787B"/>
                </a:solidFill>
                <a:latin typeface="Arial Body"/>
              </a:defRPr>
            </a:lvl1pPr>
            <a:lvl2pPr>
              <a:defRPr>
                <a:solidFill>
                  <a:srgbClr val="75787B"/>
                </a:solidFill>
                <a:latin typeface="Arial Body"/>
              </a:defRPr>
            </a:lvl2pPr>
            <a:lvl3pPr>
              <a:defRPr>
                <a:solidFill>
                  <a:srgbClr val="75787B"/>
                </a:solidFill>
                <a:latin typeface="Arial Body"/>
              </a:defRPr>
            </a:lvl3pPr>
            <a:lvl4pPr>
              <a:defRPr>
                <a:solidFill>
                  <a:srgbClr val="75787B"/>
                </a:solidFill>
                <a:latin typeface="Arial Body"/>
              </a:defRPr>
            </a:lvl4pPr>
            <a:lvl5pPr>
              <a:defRPr>
                <a:solidFill>
                  <a:srgbClr val="75787B"/>
                </a:solidFill>
                <a:latin typeface="Arial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33AE4D-D820-40C0-8D09-56974F5F4FE6}"/>
              </a:ext>
            </a:extLst>
          </p:cNvPr>
          <p:cNvSpPr>
            <a:spLocks noGrp="1"/>
          </p:cNvSpPr>
          <p:nvPr>
            <p:ph sz="half" idx="2"/>
          </p:nvPr>
        </p:nvSpPr>
        <p:spPr>
          <a:xfrm>
            <a:off x="6172200" y="1825625"/>
            <a:ext cx="5181600" cy="4351338"/>
          </a:xfrm>
        </p:spPr>
        <p:txBody>
          <a:bodyPr/>
          <a:lstStyle>
            <a:lvl1pPr>
              <a:defRPr>
                <a:solidFill>
                  <a:srgbClr val="75787B"/>
                </a:solidFill>
                <a:latin typeface="Arial Body"/>
              </a:defRPr>
            </a:lvl1pPr>
            <a:lvl2pPr>
              <a:defRPr>
                <a:solidFill>
                  <a:srgbClr val="75787B"/>
                </a:solidFill>
                <a:latin typeface="Arial Body"/>
              </a:defRPr>
            </a:lvl2pPr>
            <a:lvl3pPr>
              <a:defRPr>
                <a:solidFill>
                  <a:srgbClr val="75787B"/>
                </a:solidFill>
                <a:latin typeface="Arial Body"/>
              </a:defRPr>
            </a:lvl3pPr>
            <a:lvl4pPr>
              <a:defRPr>
                <a:solidFill>
                  <a:srgbClr val="75787B"/>
                </a:solidFill>
                <a:latin typeface="Arial Body"/>
              </a:defRPr>
            </a:lvl4pPr>
            <a:lvl5pPr>
              <a:defRPr>
                <a:solidFill>
                  <a:srgbClr val="75787B"/>
                </a:solidFill>
                <a:latin typeface="Arial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732B45-B31A-47A5-A559-0FFD23C2B0F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FDBF0E1B-48F7-4EA2-9558-CF3CC99788B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248F8A5-B5AF-4F91-A3E5-5F358A5D29DF}"/>
              </a:ext>
            </a:extLst>
          </p:cNvPr>
          <p:cNvSpPr>
            <a:spLocks noGrp="1"/>
          </p:cNvSpPr>
          <p:nvPr>
            <p:ph type="sldNum" sz="quarter" idx="12"/>
          </p:nvPr>
        </p:nvSpPr>
        <p:spPr>
          <a:xfrm>
            <a:off x="8610600" y="6356350"/>
            <a:ext cx="2743200" cy="365125"/>
          </a:xfrm>
          <a:prstGeom prst="rect">
            <a:avLst/>
          </a:prstGeom>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407664080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F8A1-1938-4CC1-82B9-CE10ACB175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5618D5-5173-422B-90DA-658358F834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56CF0E-C353-437F-96DF-7791900B57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0E1BAD-87C1-4703-B413-39DD6E9FAE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CBA71F-D5E1-4491-8EFB-06F011F974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5F7403-7248-4430-AFA4-B5CC3BCAA0A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65553FC7-6909-4754-A878-7AB3501477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785AECD8-DB57-45FB-ABBA-78FCBD260A7D}"/>
              </a:ext>
            </a:extLst>
          </p:cNvPr>
          <p:cNvSpPr>
            <a:spLocks noGrp="1"/>
          </p:cNvSpPr>
          <p:nvPr>
            <p:ph type="sldNum" sz="quarter" idx="12"/>
          </p:nvPr>
        </p:nvSpPr>
        <p:spPr>
          <a:xfrm>
            <a:off x="8610600" y="6356350"/>
            <a:ext cx="2743200" cy="365125"/>
          </a:xfrm>
          <a:prstGeom prst="rect">
            <a:avLst/>
          </a:prstGeom>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344400371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51BD-87F5-4571-923C-7D3ECE975B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ED1122-F49E-4380-949F-4EB0377ECA48}"/>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D2DDDBB5-7D8D-4EF1-894E-29CBB386E1F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6230B81-AE51-425C-97BA-75EFB84B668B}"/>
              </a:ext>
            </a:extLst>
          </p:cNvPr>
          <p:cNvSpPr>
            <a:spLocks noGrp="1"/>
          </p:cNvSpPr>
          <p:nvPr>
            <p:ph type="sldNum" sz="quarter" idx="12"/>
          </p:nvPr>
        </p:nvSpPr>
        <p:spPr>
          <a:xfrm>
            <a:off x="8610600" y="6356350"/>
            <a:ext cx="2743200" cy="365125"/>
          </a:xfrm>
          <a:prstGeom prst="rect">
            <a:avLst/>
          </a:prstGeom>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234877019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06D51F-42B5-4FE8-9CB9-FFC7DEFE155C}"/>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5AF9374D-0E47-42FC-98A0-F2D5BF5AF1C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8E92371-C632-4C04-9F5C-9E21FD22AF21}"/>
              </a:ext>
            </a:extLst>
          </p:cNvPr>
          <p:cNvSpPr>
            <a:spLocks noGrp="1"/>
          </p:cNvSpPr>
          <p:nvPr>
            <p:ph type="sldNum" sz="quarter" idx="12"/>
          </p:nvPr>
        </p:nvSpPr>
        <p:spPr>
          <a:xfrm>
            <a:off x="8610600" y="6356350"/>
            <a:ext cx="2743200" cy="365125"/>
          </a:xfrm>
          <a:prstGeom prst="rect">
            <a:avLst/>
          </a:prstGeom>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333650506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0B65-C042-47CC-8D94-F813014750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B5A757-41CD-4C58-B968-87CA1563E0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651800-9947-4924-A614-301A59F4D3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628317-A42A-4987-B107-069CB56F6B5E}"/>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E5057C53-D7B4-4330-A5C7-10B70FA4BF5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ABF5DE-44DB-4174-9F9B-F511790DA64B}"/>
              </a:ext>
            </a:extLst>
          </p:cNvPr>
          <p:cNvSpPr>
            <a:spLocks noGrp="1"/>
          </p:cNvSpPr>
          <p:nvPr>
            <p:ph type="sldNum" sz="quarter" idx="12"/>
          </p:nvPr>
        </p:nvSpPr>
        <p:spPr>
          <a:xfrm>
            <a:off x="8610600" y="6356350"/>
            <a:ext cx="2743200" cy="365125"/>
          </a:xfrm>
          <a:prstGeom prst="rect">
            <a:avLst/>
          </a:prstGeom>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410405446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A94E8-7D43-48E8-B1B8-C9D308B885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F4E134-541B-46CD-8FDB-7CA65ACE1A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E55EA4-1C38-4B37-BA07-014DC8FFCF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82CC0B-2819-43D3-8CBD-B3CF4D8CF51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3761A3AB-998C-4E86-AAF0-6DD0D747877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A525983-B20E-4712-824F-E6BD7EDC225C}"/>
              </a:ext>
            </a:extLst>
          </p:cNvPr>
          <p:cNvSpPr>
            <a:spLocks noGrp="1"/>
          </p:cNvSpPr>
          <p:nvPr>
            <p:ph type="sldNum" sz="quarter" idx="12"/>
          </p:nvPr>
        </p:nvSpPr>
        <p:spPr>
          <a:xfrm>
            <a:off x="8610600" y="6356350"/>
            <a:ext cx="2743200" cy="365125"/>
          </a:xfrm>
          <a:prstGeom prst="rect">
            <a:avLst/>
          </a:prstGeom>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346807143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B8E4-2313-4629-9114-1FF1E3550D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18675D-38A4-494F-B9EC-8AEAD240E3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0D35F0-726C-443B-86C8-76A93FE04B43}"/>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1CBC6C1-FACC-4071-8E01-B8AA26C3516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FEAE217-C560-4B7B-9872-38626762ABC7}"/>
              </a:ext>
            </a:extLst>
          </p:cNvPr>
          <p:cNvSpPr>
            <a:spLocks noGrp="1"/>
          </p:cNvSpPr>
          <p:nvPr>
            <p:ph type="sldNum" sz="quarter" idx="12"/>
          </p:nvPr>
        </p:nvSpPr>
        <p:spPr>
          <a:xfrm>
            <a:off x="8610600" y="6356350"/>
            <a:ext cx="2743200" cy="365125"/>
          </a:xfrm>
          <a:prstGeom prst="rect">
            <a:avLst/>
          </a:prstGeom>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170163185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016A6B-45F8-41E5-9253-FBC1CAEDE1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1B44B4-417C-4419-B804-E57DD78F2A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0AB17-CD1E-42DA-9A40-AE33A59D43F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AC52E76-6BDF-47DF-AB52-FA8ACCDA9B7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5C19FB6-41BF-4D1E-A591-89C2893CF8D7}"/>
              </a:ext>
            </a:extLst>
          </p:cNvPr>
          <p:cNvSpPr>
            <a:spLocks noGrp="1"/>
          </p:cNvSpPr>
          <p:nvPr>
            <p:ph type="sldNum" sz="quarter" idx="12"/>
          </p:nvPr>
        </p:nvSpPr>
        <p:spPr>
          <a:xfrm>
            <a:off x="8610600" y="6356350"/>
            <a:ext cx="2743200" cy="365125"/>
          </a:xfrm>
          <a:prstGeom prst="rect">
            <a:avLst/>
          </a:prstGeom>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1167096686"/>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2_Title Only">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F79D3799-9A6C-45EE-B3ED-0F77AAB658E9}"/>
              </a:ext>
            </a:extLst>
          </p:cNvPr>
          <p:cNvSpPr>
            <a:spLocks noGrp="1"/>
          </p:cNvSpPr>
          <p:nvPr>
            <p:ph type="title" hasCustomPrompt="1"/>
          </p:nvPr>
        </p:nvSpPr>
        <p:spPr>
          <a:xfrm>
            <a:off x="501652" y="317503"/>
            <a:ext cx="11188700" cy="334099"/>
          </a:xfrm>
          <a:prstGeom prst="rect">
            <a:avLst/>
          </a:prstGeom>
        </p:spPr>
        <p:txBody>
          <a:bodyPr vert="horz" lIns="0" tIns="0" rIns="0" bIns="0" rtlCol="0" anchor="t" anchorCtr="0">
            <a:noAutofit/>
          </a:bodyPr>
          <a:lstStyle>
            <a:lvl1pPr>
              <a:defRPr sz="2100">
                <a:latin typeface="+mj-lt"/>
              </a:defRPr>
            </a:lvl1pPr>
          </a:lstStyle>
          <a:p>
            <a:r>
              <a:rPr lang="en-US"/>
              <a:t>Click to add title</a:t>
            </a:r>
          </a:p>
        </p:txBody>
      </p:sp>
    </p:spTree>
    <p:extLst>
      <p:ext uri="{BB962C8B-B14F-4D97-AF65-F5344CB8AC3E}">
        <p14:creationId xmlns:p14="http://schemas.microsoft.com/office/powerpoint/2010/main" val="3277042585"/>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86D59-95BF-4BD3-8B76-1A69CCD23C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AFDF34-8968-4BAB-BCB5-013C464A06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6524DE-AF2E-482E-B2A5-387292452F3C}"/>
              </a:ext>
            </a:extLst>
          </p:cNvPr>
          <p:cNvSpPr>
            <a:spLocks noGrp="1"/>
          </p:cNvSpPr>
          <p:nvPr>
            <p:ph type="dt" sz="half" idx="10"/>
          </p:nvPr>
        </p:nvSpPr>
        <p:spPr>
          <a:xfrm>
            <a:off x="838200" y="6356350"/>
            <a:ext cx="2743200" cy="365125"/>
          </a:xfrm>
          <a:prstGeom prst="rect">
            <a:avLst/>
          </a:prstGeom>
        </p:spPr>
        <p:txBody>
          <a:bodyPr/>
          <a:lstStyle/>
          <a:p>
            <a:fld id="{391635F3-926A-4713-8955-C83F232BC120}" type="datetimeFigureOut">
              <a:rPr lang="en-US" smtClean="0"/>
              <a:t>5/22/2024</a:t>
            </a:fld>
            <a:endParaRPr lang="en-US"/>
          </a:p>
        </p:txBody>
      </p:sp>
      <p:sp>
        <p:nvSpPr>
          <p:cNvPr id="5" name="Footer Placeholder 4">
            <a:extLst>
              <a:ext uri="{FF2B5EF4-FFF2-40B4-BE49-F238E27FC236}">
                <a16:creationId xmlns:a16="http://schemas.microsoft.com/office/drawing/2014/main" id="{FCDAC662-19C4-4EBD-AEBF-02026A3B0C46}"/>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0DBBE062-FB76-4200-A0F3-23A02DBF7F9B}"/>
              </a:ext>
            </a:extLst>
          </p:cNvPr>
          <p:cNvSpPr>
            <a:spLocks noGrp="1"/>
          </p:cNvSpPr>
          <p:nvPr>
            <p:ph type="sldNum" sz="quarter" idx="12"/>
          </p:nvPr>
        </p:nvSpPr>
        <p:spPr>
          <a:xfrm>
            <a:off x="8610600" y="6356350"/>
            <a:ext cx="2743200" cy="365125"/>
          </a:xfrm>
          <a:prstGeom prst="rect">
            <a:avLst/>
          </a:prstGeom>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8223402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865332027"/>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D1691-9F6E-4613-960B-8279D099DAA9}"/>
              </a:ext>
            </a:extLst>
          </p:cNvPr>
          <p:cNvSpPr>
            <a:spLocks noGrp="1"/>
          </p:cNvSpPr>
          <p:nvPr>
            <p:ph type="title"/>
          </p:nvPr>
        </p:nvSpPr>
        <p:spPr/>
        <p:txBody>
          <a:bodyPr>
            <a:normAutofit/>
          </a:bodyPr>
          <a:lstStyle>
            <a:lvl1pPr>
              <a:defRPr sz="2400" b="1">
                <a:solidFill>
                  <a:srgbClr val="FF990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2784FEC-B144-41C9-AE08-16DBBA7733C7}"/>
              </a:ext>
            </a:extLst>
          </p:cNvPr>
          <p:cNvSpPr>
            <a:spLocks noGrp="1"/>
          </p:cNvSpPr>
          <p:nvPr>
            <p:ph idx="1"/>
          </p:nvPr>
        </p:nvSpPr>
        <p:spPr/>
        <p:txBody>
          <a:bodyPr/>
          <a:lstStyle>
            <a:lvl1pPr>
              <a:defRPr>
                <a:solidFill>
                  <a:srgbClr val="75787B"/>
                </a:solidFill>
                <a:latin typeface="Arial Body"/>
              </a:defRPr>
            </a:lvl1pPr>
            <a:lvl2pPr>
              <a:defRPr>
                <a:solidFill>
                  <a:srgbClr val="75787B"/>
                </a:solidFill>
                <a:latin typeface="Arial Body"/>
              </a:defRPr>
            </a:lvl2pPr>
            <a:lvl3pPr>
              <a:defRPr>
                <a:solidFill>
                  <a:srgbClr val="75787B"/>
                </a:solidFill>
                <a:latin typeface="Arial Body"/>
              </a:defRPr>
            </a:lvl3pPr>
            <a:lvl4pPr>
              <a:defRPr>
                <a:solidFill>
                  <a:srgbClr val="75787B"/>
                </a:solidFill>
                <a:latin typeface="Arial Body"/>
              </a:defRPr>
            </a:lvl4pPr>
            <a:lvl5pPr>
              <a:defRPr>
                <a:solidFill>
                  <a:srgbClr val="75787B"/>
                </a:solidFill>
                <a:latin typeface="Arial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5ADBBB-FAF9-45C1-BEBC-ACB5152BDF01}"/>
              </a:ext>
            </a:extLst>
          </p:cNvPr>
          <p:cNvSpPr>
            <a:spLocks noGrp="1"/>
          </p:cNvSpPr>
          <p:nvPr>
            <p:ph type="dt" sz="half" idx="10"/>
          </p:nvPr>
        </p:nvSpPr>
        <p:spPr>
          <a:xfrm>
            <a:off x="838200" y="6356350"/>
            <a:ext cx="2743200" cy="365125"/>
          </a:xfrm>
          <a:prstGeom prst="rect">
            <a:avLst/>
          </a:prstGeom>
        </p:spPr>
        <p:txBody>
          <a:bodyPr/>
          <a:lstStyle/>
          <a:p>
            <a:fld id="{391635F3-926A-4713-8955-C83F232BC120}" type="datetimeFigureOut">
              <a:rPr lang="en-US" smtClean="0"/>
              <a:t>5/22/2024</a:t>
            </a:fld>
            <a:endParaRPr lang="en-US"/>
          </a:p>
        </p:txBody>
      </p:sp>
      <p:sp>
        <p:nvSpPr>
          <p:cNvPr id="5" name="Footer Placeholder 4">
            <a:extLst>
              <a:ext uri="{FF2B5EF4-FFF2-40B4-BE49-F238E27FC236}">
                <a16:creationId xmlns:a16="http://schemas.microsoft.com/office/drawing/2014/main" id="{98AD302A-E204-4CC1-B01F-8B08D7A1E5C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50BA4B1-079B-4271-917F-B2231C037A83}"/>
              </a:ext>
            </a:extLst>
          </p:cNvPr>
          <p:cNvSpPr>
            <a:spLocks noGrp="1"/>
          </p:cNvSpPr>
          <p:nvPr>
            <p:ph type="sldNum" sz="quarter" idx="12"/>
          </p:nvPr>
        </p:nvSpPr>
        <p:spPr>
          <a:xfrm>
            <a:off x="8610600" y="6356350"/>
            <a:ext cx="2743200" cy="365125"/>
          </a:xfrm>
          <a:prstGeom prst="rect">
            <a:avLst/>
          </a:prstGeom>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975278024"/>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53DA1-4E43-4A42-982B-A082306E86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B92D1A-842E-427E-904C-B9EC19604B0B}"/>
              </a:ext>
            </a:extLst>
          </p:cNvPr>
          <p:cNvSpPr>
            <a:spLocks noGrp="1"/>
          </p:cNvSpPr>
          <p:nvPr>
            <p:ph type="body" idx="1"/>
          </p:nvPr>
        </p:nvSpPr>
        <p:spPr>
          <a:xfrm>
            <a:off x="831850" y="4589463"/>
            <a:ext cx="10515600" cy="1500187"/>
          </a:xfrm>
        </p:spPr>
        <p:txBody>
          <a:bodyPr/>
          <a:lstStyle>
            <a:lvl1pPr marL="0" indent="0">
              <a:buNone/>
              <a:defRPr sz="2400">
                <a:solidFill>
                  <a:srgbClr val="75787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C98341-1D52-4AE1-8256-FD033B811D6C}"/>
              </a:ext>
            </a:extLst>
          </p:cNvPr>
          <p:cNvSpPr>
            <a:spLocks noGrp="1"/>
          </p:cNvSpPr>
          <p:nvPr>
            <p:ph type="dt" sz="half" idx="10"/>
          </p:nvPr>
        </p:nvSpPr>
        <p:spPr>
          <a:xfrm>
            <a:off x="838200" y="6356350"/>
            <a:ext cx="2743200" cy="365125"/>
          </a:xfrm>
          <a:prstGeom prst="rect">
            <a:avLst/>
          </a:prstGeom>
        </p:spPr>
        <p:txBody>
          <a:bodyPr/>
          <a:lstStyle/>
          <a:p>
            <a:fld id="{391635F3-926A-4713-8955-C83F232BC120}" type="datetimeFigureOut">
              <a:rPr lang="en-US" smtClean="0"/>
              <a:t>5/22/2024</a:t>
            </a:fld>
            <a:endParaRPr lang="en-US"/>
          </a:p>
        </p:txBody>
      </p:sp>
      <p:sp>
        <p:nvSpPr>
          <p:cNvPr id="5" name="Footer Placeholder 4">
            <a:extLst>
              <a:ext uri="{FF2B5EF4-FFF2-40B4-BE49-F238E27FC236}">
                <a16:creationId xmlns:a16="http://schemas.microsoft.com/office/drawing/2014/main" id="{14C390A0-0E59-4DEE-810A-06B86D1B44E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3B552EF-C19E-4B5E-A6AF-115C10C115F6}"/>
              </a:ext>
            </a:extLst>
          </p:cNvPr>
          <p:cNvSpPr>
            <a:spLocks noGrp="1"/>
          </p:cNvSpPr>
          <p:nvPr>
            <p:ph type="sldNum" sz="quarter" idx="12"/>
          </p:nvPr>
        </p:nvSpPr>
        <p:spPr>
          <a:xfrm>
            <a:off x="8610600" y="6356350"/>
            <a:ext cx="2743200" cy="365125"/>
          </a:xfrm>
          <a:prstGeom prst="rect">
            <a:avLst/>
          </a:prstGeom>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58223647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A0FF-C205-4A51-B2A4-4583002167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A1A8D2-D2F1-4D59-9C25-04857ED47935}"/>
              </a:ext>
            </a:extLst>
          </p:cNvPr>
          <p:cNvSpPr>
            <a:spLocks noGrp="1"/>
          </p:cNvSpPr>
          <p:nvPr>
            <p:ph sz="half" idx="1"/>
          </p:nvPr>
        </p:nvSpPr>
        <p:spPr>
          <a:xfrm>
            <a:off x="838200" y="1825625"/>
            <a:ext cx="5181600" cy="4351338"/>
          </a:xfrm>
        </p:spPr>
        <p:txBody>
          <a:bodyPr/>
          <a:lstStyle>
            <a:lvl1pPr>
              <a:defRPr>
                <a:solidFill>
                  <a:srgbClr val="75787B"/>
                </a:solidFill>
                <a:latin typeface="Arial Body"/>
              </a:defRPr>
            </a:lvl1pPr>
            <a:lvl2pPr>
              <a:defRPr>
                <a:solidFill>
                  <a:srgbClr val="75787B"/>
                </a:solidFill>
                <a:latin typeface="Arial Body"/>
              </a:defRPr>
            </a:lvl2pPr>
            <a:lvl3pPr>
              <a:defRPr>
                <a:solidFill>
                  <a:srgbClr val="75787B"/>
                </a:solidFill>
                <a:latin typeface="Arial Body"/>
              </a:defRPr>
            </a:lvl3pPr>
            <a:lvl4pPr>
              <a:defRPr>
                <a:solidFill>
                  <a:srgbClr val="75787B"/>
                </a:solidFill>
                <a:latin typeface="Arial Body"/>
              </a:defRPr>
            </a:lvl4pPr>
            <a:lvl5pPr>
              <a:defRPr>
                <a:solidFill>
                  <a:srgbClr val="75787B"/>
                </a:solidFill>
                <a:latin typeface="Arial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33AE4D-D820-40C0-8D09-56974F5F4FE6}"/>
              </a:ext>
            </a:extLst>
          </p:cNvPr>
          <p:cNvSpPr>
            <a:spLocks noGrp="1"/>
          </p:cNvSpPr>
          <p:nvPr>
            <p:ph sz="half" idx="2"/>
          </p:nvPr>
        </p:nvSpPr>
        <p:spPr>
          <a:xfrm>
            <a:off x="6172200" y="1825625"/>
            <a:ext cx="5181600" cy="4351338"/>
          </a:xfrm>
        </p:spPr>
        <p:txBody>
          <a:bodyPr/>
          <a:lstStyle>
            <a:lvl1pPr>
              <a:defRPr>
                <a:solidFill>
                  <a:srgbClr val="75787B"/>
                </a:solidFill>
                <a:latin typeface="Arial Body"/>
              </a:defRPr>
            </a:lvl1pPr>
            <a:lvl2pPr>
              <a:defRPr>
                <a:solidFill>
                  <a:srgbClr val="75787B"/>
                </a:solidFill>
                <a:latin typeface="Arial Body"/>
              </a:defRPr>
            </a:lvl2pPr>
            <a:lvl3pPr>
              <a:defRPr>
                <a:solidFill>
                  <a:srgbClr val="75787B"/>
                </a:solidFill>
                <a:latin typeface="Arial Body"/>
              </a:defRPr>
            </a:lvl3pPr>
            <a:lvl4pPr>
              <a:defRPr>
                <a:solidFill>
                  <a:srgbClr val="75787B"/>
                </a:solidFill>
                <a:latin typeface="Arial Body"/>
              </a:defRPr>
            </a:lvl4pPr>
            <a:lvl5pPr>
              <a:defRPr>
                <a:solidFill>
                  <a:srgbClr val="75787B"/>
                </a:solidFill>
                <a:latin typeface="Arial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732B45-B31A-47A5-A559-0FFD23C2B0F3}"/>
              </a:ext>
            </a:extLst>
          </p:cNvPr>
          <p:cNvSpPr>
            <a:spLocks noGrp="1"/>
          </p:cNvSpPr>
          <p:nvPr>
            <p:ph type="dt" sz="half" idx="10"/>
          </p:nvPr>
        </p:nvSpPr>
        <p:spPr>
          <a:xfrm>
            <a:off x="838200" y="6356350"/>
            <a:ext cx="2743200" cy="365125"/>
          </a:xfrm>
          <a:prstGeom prst="rect">
            <a:avLst/>
          </a:prstGeom>
        </p:spPr>
        <p:txBody>
          <a:bodyPr/>
          <a:lstStyle/>
          <a:p>
            <a:fld id="{391635F3-926A-4713-8955-C83F232BC120}" type="datetimeFigureOut">
              <a:rPr lang="en-US" smtClean="0"/>
              <a:t>5/22/2024</a:t>
            </a:fld>
            <a:endParaRPr lang="en-US"/>
          </a:p>
        </p:txBody>
      </p:sp>
      <p:sp>
        <p:nvSpPr>
          <p:cNvPr id="6" name="Footer Placeholder 5">
            <a:extLst>
              <a:ext uri="{FF2B5EF4-FFF2-40B4-BE49-F238E27FC236}">
                <a16:creationId xmlns:a16="http://schemas.microsoft.com/office/drawing/2014/main" id="{FDBF0E1B-48F7-4EA2-9558-CF3CC99788B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248F8A5-B5AF-4F91-A3E5-5F358A5D29DF}"/>
              </a:ext>
            </a:extLst>
          </p:cNvPr>
          <p:cNvSpPr>
            <a:spLocks noGrp="1"/>
          </p:cNvSpPr>
          <p:nvPr>
            <p:ph type="sldNum" sz="quarter" idx="12"/>
          </p:nvPr>
        </p:nvSpPr>
        <p:spPr>
          <a:xfrm>
            <a:off x="8610600" y="6356350"/>
            <a:ext cx="2743200" cy="365125"/>
          </a:xfrm>
          <a:prstGeom prst="rect">
            <a:avLst/>
          </a:prstGeom>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3304658275"/>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F8A1-1938-4CC1-82B9-CE10ACB175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5618D5-5173-422B-90DA-658358F834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56CF0E-C353-437F-96DF-7791900B57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0E1BAD-87C1-4703-B413-39DD6E9FAE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CBA71F-D5E1-4491-8EFB-06F011F974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5F7403-7248-4430-AFA4-B5CC3BCAA0A0}"/>
              </a:ext>
            </a:extLst>
          </p:cNvPr>
          <p:cNvSpPr>
            <a:spLocks noGrp="1"/>
          </p:cNvSpPr>
          <p:nvPr>
            <p:ph type="dt" sz="half" idx="10"/>
          </p:nvPr>
        </p:nvSpPr>
        <p:spPr>
          <a:xfrm>
            <a:off x="838200" y="6356350"/>
            <a:ext cx="2743200" cy="365125"/>
          </a:xfrm>
          <a:prstGeom prst="rect">
            <a:avLst/>
          </a:prstGeom>
        </p:spPr>
        <p:txBody>
          <a:bodyPr/>
          <a:lstStyle/>
          <a:p>
            <a:fld id="{391635F3-926A-4713-8955-C83F232BC120}" type="datetimeFigureOut">
              <a:rPr lang="en-US" smtClean="0"/>
              <a:t>5/22/2024</a:t>
            </a:fld>
            <a:endParaRPr lang="en-US"/>
          </a:p>
        </p:txBody>
      </p:sp>
      <p:sp>
        <p:nvSpPr>
          <p:cNvPr id="8" name="Footer Placeholder 7">
            <a:extLst>
              <a:ext uri="{FF2B5EF4-FFF2-40B4-BE49-F238E27FC236}">
                <a16:creationId xmlns:a16="http://schemas.microsoft.com/office/drawing/2014/main" id="{65553FC7-6909-4754-A878-7AB3501477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785AECD8-DB57-45FB-ABBA-78FCBD260A7D}"/>
              </a:ext>
            </a:extLst>
          </p:cNvPr>
          <p:cNvSpPr>
            <a:spLocks noGrp="1"/>
          </p:cNvSpPr>
          <p:nvPr>
            <p:ph type="sldNum" sz="quarter" idx="12"/>
          </p:nvPr>
        </p:nvSpPr>
        <p:spPr>
          <a:xfrm>
            <a:off x="8610600" y="6356350"/>
            <a:ext cx="2743200" cy="365125"/>
          </a:xfrm>
          <a:prstGeom prst="rect">
            <a:avLst/>
          </a:prstGeom>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2467911868"/>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51BD-87F5-4571-923C-7D3ECE975B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ED1122-F49E-4380-949F-4EB0377ECA48}"/>
              </a:ext>
            </a:extLst>
          </p:cNvPr>
          <p:cNvSpPr>
            <a:spLocks noGrp="1"/>
          </p:cNvSpPr>
          <p:nvPr>
            <p:ph type="dt" sz="half" idx="10"/>
          </p:nvPr>
        </p:nvSpPr>
        <p:spPr>
          <a:xfrm>
            <a:off x="838200" y="6356350"/>
            <a:ext cx="2743200" cy="365125"/>
          </a:xfrm>
          <a:prstGeom prst="rect">
            <a:avLst/>
          </a:prstGeom>
        </p:spPr>
        <p:txBody>
          <a:bodyPr/>
          <a:lstStyle/>
          <a:p>
            <a:fld id="{391635F3-926A-4713-8955-C83F232BC120}" type="datetimeFigureOut">
              <a:rPr lang="en-US" smtClean="0"/>
              <a:t>5/22/2024</a:t>
            </a:fld>
            <a:endParaRPr lang="en-US"/>
          </a:p>
        </p:txBody>
      </p:sp>
      <p:sp>
        <p:nvSpPr>
          <p:cNvPr id="4" name="Footer Placeholder 3">
            <a:extLst>
              <a:ext uri="{FF2B5EF4-FFF2-40B4-BE49-F238E27FC236}">
                <a16:creationId xmlns:a16="http://schemas.microsoft.com/office/drawing/2014/main" id="{D2DDDBB5-7D8D-4EF1-894E-29CBB386E1F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6230B81-AE51-425C-97BA-75EFB84B668B}"/>
              </a:ext>
            </a:extLst>
          </p:cNvPr>
          <p:cNvSpPr>
            <a:spLocks noGrp="1"/>
          </p:cNvSpPr>
          <p:nvPr>
            <p:ph type="sldNum" sz="quarter" idx="12"/>
          </p:nvPr>
        </p:nvSpPr>
        <p:spPr>
          <a:xfrm>
            <a:off x="8610600" y="6356350"/>
            <a:ext cx="2743200" cy="365125"/>
          </a:xfrm>
          <a:prstGeom prst="rect">
            <a:avLst/>
          </a:prstGeom>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75686426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06D51F-42B5-4FE8-9CB9-FFC7DEFE155C}"/>
              </a:ext>
            </a:extLst>
          </p:cNvPr>
          <p:cNvSpPr>
            <a:spLocks noGrp="1"/>
          </p:cNvSpPr>
          <p:nvPr>
            <p:ph type="dt" sz="half" idx="10"/>
          </p:nvPr>
        </p:nvSpPr>
        <p:spPr>
          <a:xfrm>
            <a:off x="838200" y="6356350"/>
            <a:ext cx="2743200" cy="365125"/>
          </a:xfrm>
          <a:prstGeom prst="rect">
            <a:avLst/>
          </a:prstGeom>
        </p:spPr>
        <p:txBody>
          <a:bodyPr/>
          <a:lstStyle/>
          <a:p>
            <a:fld id="{391635F3-926A-4713-8955-C83F232BC120}" type="datetimeFigureOut">
              <a:rPr lang="en-US" smtClean="0"/>
              <a:t>5/22/2024</a:t>
            </a:fld>
            <a:endParaRPr lang="en-US"/>
          </a:p>
        </p:txBody>
      </p:sp>
      <p:sp>
        <p:nvSpPr>
          <p:cNvPr id="3" name="Footer Placeholder 2">
            <a:extLst>
              <a:ext uri="{FF2B5EF4-FFF2-40B4-BE49-F238E27FC236}">
                <a16:creationId xmlns:a16="http://schemas.microsoft.com/office/drawing/2014/main" id="{5AF9374D-0E47-42FC-98A0-F2D5BF5AF1C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8E92371-C632-4C04-9F5C-9E21FD22AF21}"/>
              </a:ext>
            </a:extLst>
          </p:cNvPr>
          <p:cNvSpPr>
            <a:spLocks noGrp="1"/>
          </p:cNvSpPr>
          <p:nvPr>
            <p:ph type="sldNum" sz="quarter" idx="12"/>
          </p:nvPr>
        </p:nvSpPr>
        <p:spPr>
          <a:xfrm>
            <a:off x="8610600" y="6356350"/>
            <a:ext cx="2743200" cy="365125"/>
          </a:xfrm>
          <a:prstGeom prst="rect">
            <a:avLst/>
          </a:prstGeom>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357347284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0B65-C042-47CC-8D94-F813014750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B5A757-41CD-4C58-B968-87CA1563E0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651800-9947-4924-A614-301A59F4D3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628317-A42A-4987-B107-069CB56F6B5E}"/>
              </a:ext>
            </a:extLst>
          </p:cNvPr>
          <p:cNvSpPr>
            <a:spLocks noGrp="1"/>
          </p:cNvSpPr>
          <p:nvPr>
            <p:ph type="dt" sz="half" idx="10"/>
          </p:nvPr>
        </p:nvSpPr>
        <p:spPr>
          <a:xfrm>
            <a:off x="838200" y="6356350"/>
            <a:ext cx="2743200" cy="365125"/>
          </a:xfrm>
          <a:prstGeom prst="rect">
            <a:avLst/>
          </a:prstGeom>
        </p:spPr>
        <p:txBody>
          <a:bodyPr/>
          <a:lstStyle/>
          <a:p>
            <a:fld id="{391635F3-926A-4713-8955-C83F232BC120}" type="datetimeFigureOut">
              <a:rPr lang="en-US" smtClean="0"/>
              <a:t>5/22/2024</a:t>
            </a:fld>
            <a:endParaRPr lang="en-US"/>
          </a:p>
        </p:txBody>
      </p:sp>
      <p:sp>
        <p:nvSpPr>
          <p:cNvPr id="6" name="Footer Placeholder 5">
            <a:extLst>
              <a:ext uri="{FF2B5EF4-FFF2-40B4-BE49-F238E27FC236}">
                <a16:creationId xmlns:a16="http://schemas.microsoft.com/office/drawing/2014/main" id="{E5057C53-D7B4-4330-A5C7-10B70FA4BF5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ABF5DE-44DB-4174-9F9B-F511790DA64B}"/>
              </a:ext>
            </a:extLst>
          </p:cNvPr>
          <p:cNvSpPr>
            <a:spLocks noGrp="1"/>
          </p:cNvSpPr>
          <p:nvPr>
            <p:ph type="sldNum" sz="quarter" idx="12"/>
          </p:nvPr>
        </p:nvSpPr>
        <p:spPr>
          <a:xfrm>
            <a:off x="8610600" y="6356350"/>
            <a:ext cx="2743200" cy="365125"/>
          </a:xfrm>
          <a:prstGeom prst="rect">
            <a:avLst/>
          </a:prstGeom>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302055871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A94E8-7D43-48E8-B1B8-C9D308B885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F4E134-541B-46CD-8FDB-7CA65ACE1A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E55EA4-1C38-4B37-BA07-014DC8FFCF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82CC0B-2819-43D3-8CBD-B3CF4D8CF514}"/>
              </a:ext>
            </a:extLst>
          </p:cNvPr>
          <p:cNvSpPr>
            <a:spLocks noGrp="1"/>
          </p:cNvSpPr>
          <p:nvPr>
            <p:ph type="dt" sz="half" idx="10"/>
          </p:nvPr>
        </p:nvSpPr>
        <p:spPr>
          <a:xfrm>
            <a:off x="838200" y="6356350"/>
            <a:ext cx="2743200" cy="365125"/>
          </a:xfrm>
          <a:prstGeom prst="rect">
            <a:avLst/>
          </a:prstGeom>
        </p:spPr>
        <p:txBody>
          <a:bodyPr/>
          <a:lstStyle/>
          <a:p>
            <a:fld id="{391635F3-926A-4713-8955-C83F232BC120}" type="datetimeFigureOut">
              <a:rPr lang="en-US" smtClean="0"/>
              <a:t>5/22/2024</a:t>
            </a:fld>
            <a:endParaRPr lang="en-US"/>
          </a:p>
        </p:txBody>
      </p:sp>
      <p:sp>
        <p:nvSpPr>
          <p:cNvPr id="6" name="Footer Placeholder 5">
            <a:extLst>
              <a:ext uri="{FF2B5EF4-FFF2-40B4-BE49-F238E27FC236}">
                <a16:creationId xmlns:a16="http://schemas.microsoft.com/office/drawing/2014/main" id="{3761A3AB-998C-4E86-AAF0-6DD0D747877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A525983-B20E-4712-824F-E6BD7EDC225C}"/>
              </a:ext>
            </a:extLst>
          </p:cNvPr>
          <p:cNvSpPr>
            <a:spLocks noGrp="1"/>
          </p:cNvSpPr>
          <p:nvPr>
            <p:ph type="sldNum" sz="quarter" idx="12"/>
          </p:nvPr>
        </p:nvSpPr>
        <p:spPr>
          <a:xfrm>
            <a:off x="8610600" y="6356350"/>
            <a:ext cx="2743200" cy="365125"/>
          </a:xfrm>
          <a:prstGeom prst="rect">
            <a:avLst/>
          </a:prstGeom>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1516283751"/>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B8E4-2313-4629-9114-1FF1E3550D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18675D-38A4-494F-B9EC-8AEAD240E3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0D35F0-726C-443B-86C8-76A93FE04B43}"/>
              </a:ext>
            </a:extLst>
          </p:cNvPr>
          <p:cNvSpPr>
            <a:spLocks noGrp="1"/>
          </p:cNvSpPr>
          <p:nvPr>
            <p:ph type="dt" sz="half" idx="10"/>
          </p:nvPr>
        </p:nvSpPr>
        <p:spPr>
          <a:xfrm>
            <a:off x="838200" y="6356350"/>
            <a:ext cx="2743200" cy="365125"/>
          </a:xfrm>
          <a:prstGeom prst="rect">
            <a:avLst/>
          </a:prstGeom>
        </p:spPr>
        <p:txBody>
          <a:bodyPr/>
          <a:lstStyle/>
          <a:p>
            <a:fld id="{391635F3-926A-4713-8955-C83F232BC120}" type="datetimeFigureOut">
              <a:rPr lang="en-US" smtClean="0"/>
              <a:t>5/22/2024</a:t>
            </a:fld>
            <a:endParaRPr lang="en-US"/>
          </a:p>
        </p:txBody>
      </p:sp>
      <p:sp>
        <p:nvSpPr>
          <p:cNvPr id="5" name="Footer Placeholder 4">
            <a:extLst>
              <a:ext uri="{FF2B5EF4-FFF2-40B4-BE49-F238E27FC236}">
                <a16:creationId xmlns:a16="http://schemas.microsoft.com/office/drawing/2014/main" id="{91CBC6C1-FACC-4071-8E01-B8AA26C3516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FEAE217-C560-4B7B-9872-38626762ABC7}"/>
              </a:ext>
            </a:extLst>
          </p:cNvPr>
          <p:cNvSpPr>
            <a:spLocks noGrp="1"/>
          </p:cNvSpPr>
          <p:nvPr>
            <p:ph type="sldNum" sz="quarter" idx="12"/>
          </p:nvPr>
        </p:nvSpPr>
        <p:spPr>
          <a:xfrm>
            <a:off x="8610600" y="6356350"/>
            <a:ext cx="2743200" cy="365125"/>
          </a:xfrm>
          <a:prstGeom prst="rect">
            <a:avLst/>
          </a:prstGeom>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3414556314"/>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016A6B-45F8-41E5-9253-FBC1CAEDE1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1B44B4-417C-4419-B804-E57DD78F2A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0AB17-CD1E-42DA-9A40-AE33A59D43F7}"/>
              </a:ext>
            </a:extLst>
          </p:cNvPr>
          <p:cNvSpPr>
            <a:spLocks noGrp="1"/>
          </p:cNvSpPr>
          <p:nvPr>
            <p:ph type="dt" sz="half" idx="10"/>
          </p:nvPr>
        </p:nvSpPr>
        <p:spPr>
          <a:xfrm>
            <a:off x="838200" y="6356350"/>
            <a:ext cx="2743200" cy="365125"/>
          </a:xfrm>
          <a:prstGeom prst="rect">
            <a:avLst/>
          </a:prstGeom>
        </p:spPr>
        <p:txBody>
          <a:bodyPr/>
          <a:lstStyle/>
          <a:p>
            <a:fld id="{391635F3-926A-4713-8955-C83F232BC120}" type="datetimeFigureOut">
              <a:rPr lang="en-US" smtClean="0"/>
              <a:t>5/22/2024</a:t>
            </a:fld>
            <a:endParaRPr lang="en-US"/>
          </a:p>
        </p:txBody>
      </p:sp>
      <p:sp>
        <p:nvSpPr>
          <p:cNvPr id="5" name="Footer Placeholder 4">
            <a:extLst>
              <a:ext uri="{FF2B5EF4-FFF2-40B4-BE49-F238E27FC236}">
                <a16:creationId xmlns:a16="http://schemas.microsoft.com/office/drawing/2014/main" id="{BAC52E76-6BDF-47DF-AB52-FA8ACCDA9B7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5C19FB6-41BF-4D1E-A591-89C2893CF8D7}"/>
              </a:ext>
            </a:extLst>
          </p:cNvPr>
          <p:cNvSpPr>
            <a:spLocks noGrp="1"/>
          </p:cNvSpPr>
          <p:nvPr>
            <p:ph type="sldNum" sz="quarter" idx="12"/>
          </p:nvPr>
        </p:nvSpPr>
        <p:spPr>
          <a:xfrm>
            <a:off x="8610600" y="6356350"/>
            <a:ext cx="2743200" cy="365125"/>
          </a:xfrm>
          <a:prstGeom prst="rect">
            <a:avLst/>
          </a:prstGeom>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2043065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171" t="4454" r="2456" b="1174"/>
          <a:stretch/>
        </p:blipFill>
        <p:spPr>
          <a:xfrm>
            <a:off x="312615" y="259022"/>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None/>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32" name="Picture 31">
            <a:extLst>
              <a:ext uri="{FF2B5EF4-FFF2-40B4-BE49-F238E27FC236}">
                <a16:creationId xmlns:a16="http://schemas.microsoft.com/office/drawing/2014/main" id="{B9F5BEA0-2DE6-D5EB-7A19-6AA6B7D000CD}"/>
              </a:ext>
            </a:extLst>
          </p:cNvPr>
          <p:cNvPicPr>
            <a:picLocks noChangeAspect="1"/>
          </p:cNvPicPr>
          <p:nvPr userDrawn="1"/>
        </p:nvPicPr>
        <p:blipFill>
          <a:blip r:embed="rId3"/>
          <a:stretch>
            <a:fillRect/>
          </a:stretch>
        </p:blipFill>
        <p:spPr>
          <a:xfrm>
            <a:off x="1000712" y="2985134"/>
            <a:ext cx="2775182" cy="1127955"/>
          </a:xfrm>
          <a:prstGeom prst="rect">
            <a:avLst/>
          </a:prstGeom>
        </p:spPr>
      </p:pic>
    </p:spTree>
    <p:extLst>
      <p:ext uri="{BB962C8B-B14F-4D97-AF65-F5344CB8AC3E}">
        <p14:creationId xmlns:p14="http://schemas.microsoft.com/office/powerpoint/2010/main" val="2845683484"/>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0" y="4762"/>
            <a:ext cx="8398933" cy="663575"/>
          </a:xfrm>
          <a:prstGeom prst="rect">
            <a:avLst/>
          </a:prstGeom>
          <a:noFill/>
          <a:ln>
            <a:noFill/>
          </a:ln>
        </p:spPr>
        <p:txBody>
          <a:bodyPr/>
          <a:lstStyle>
            <a:lvl1pPr>
              <a:defRPr b="1">
                <a:latin typeface="Arial" panose="020B0604020202020204" pitchFamily="34" charset="0"/>
                <a:ea typeface="Verdana" panose="020B0604030504040204" pitchFamily="34" charset="0"/>
                <a:cs typeface="Arial" panose="020B0604020202020204" pitchFamily="34" charset="0"/>
              </a:defRPr>
            </a:lvl1pPr>
          </a:lstStyle>
          <a:p>
            <a:pPr lvl="0"/>
            <a:r>
              <a:rPr lang="en-US"/>
              <a:t>Click to edit Master title style</a:t>
            </a:r>
          </a:p>
        </p:txBody>
      </p:sp>
      <p:sp>
        <p:nvSpPr>
          <p:cNvPr id="7" name="Date Placeholder 3">
            <a:extLst>
              <a:ext uri="{FF2B5EF4-FFF2-40B4-BE49-F238E27FC236}">
                <a16:creationId xmlns:a16="http://schemas.microsoft.com/office/drawing/2014/main" id="{2DBD4533-03A1-4CBC-A673-99BE6C037865}"/>
              </a:ext>
            </a:extLst>
          </p:cNvPr>
          <p:cNvSpPr>
            <a:spLocks noGrp="1"/>
          </p:cNvSpPr>
          <p:nvPr>
            <p:ph type="dt" sz="half" idx="2"/>
          </p:nvPr>
        </p:nvSpPr>
        <p:spPr>
          <a:xfrm>
            <a:off x="609600" y="6488329"/>
            <a:ext cx="2844800" cy="365125"/>
          </a:xfrm>
          <a:prstGeom prst="rect">
            <a:avLst/>
          </a:prstGeom>
          <a:ln>
            <a:noFill/>
          </a:ln>
        </p:spPr>
        <p:txBody>
          <a:bodyPr vert="horz" wrap="square" lIns="91440" tIns="45720" rIns="91440" bIns="45720" numCol="1" anchor="ctr" anchorCtr="0" compatLnSpc="1">
            <a:prstTxWarp prst="textNoShape">
              <a:avLst/>
            </a:prstTxWarp>
          </a:bodyPr>
          <a:lstStyle>
            <a:lvl1pP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pPr>
              <a:defRPr/>
            </a:pPr>
            <a:fld id="{D4B75A03-57F0-3B49-83D9-C90C9DFCB6C0}" type="datetime1">
              <a:rPr lang="en-US" smtClean="0"/>
              <a:pPr>
                <a:defRPr/>
              </a:pPr>
              <a:t>5/22/2024</a:t>
            </a:fld>
            <a:endParaRPr lang="en-US"/>
          </a:p>
        </p:txBody>
      </p:sp>
      <p:sp>
        <p:nvSpPr>
          <p:cNvPr id="9" name="Footer Placeholder 4">
            <a:extLst>
              <a:ext uri="{FF2B5EF4-FFF2-40B4-BE49-F238E27FC236}">
                <a16:creationId xmlns:a16="http://schemas.microsoft.com/office/drawing/2014/main" id="{3B91E601-0486-4EF6-95EE-5AEA15BF6DB4}"/>
              </a:ext>
            </a:extLst>
          </p:cNvPr>
          <p:cNvSpPr>
            <a:spLocks noGrp="1"/>
          </p:cNvSpPr>
          <p:nvPr>
            <p:ph type="ftr" sz="quarter" idx="3"/>
          </p:nvPr>
        </p:nvSpPr>
        <p:spPr>
          <a:xfrm>
            <a:off x="3888318" y="6488329"/>
            <a:ext cx="4320116" cy="365125"/>
          </a:xfrm>
          <a:prstGeom prst="rect">
            <a:avLst/>
          </a:prstGeom>
        </p:spPr>
        <p:txBody>
          <a:bodyPr vert="horz" wrap="square" lIns="91440" tIns="45720" rIns="91440" bIns="45720" numCol="1" anchor="ctr" anchorCtr="0" compatLnSpc="1">
            <a:prstTxWarp prst="textNoShape">
              <a:avLst/>
            </a:prstTxWarp>
          </a:bodyPr>
          <a:lstStyle>
            <a:lvl1pPr algn="ct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pPr>
              <a:defRPr/>
            </a:pPr>
            <a:r>
              <a:rPr lang="en-US"/>
              <a:t>Proprietary and Confidential. © 2016 Anixter Inc. </a:t>
            </a:r>
          </a:p>
        </p:txBody>
      </p:sp>
      <p:sp>
        <p:nvSpPr>
          <p:cNvPr id="10" name="Slide Number Placeholder 5">
            <a:extLst>
              <a:ext uri="{FF2B5EF4-FFF2-40B4-BE49-F238E27FC236}">
                <a16:creationId xmlns:a16="http://schemas.microsoft.com/office/drawing/2014/main" id="{795F5E67-B935-4065-8638-BCF15E9D65BC}"/>
              </a:ext>
            </a:extLst>
          </p:cNvPr>
          <p:cNvSpPr>
            <a:spLocks noGrp="1"/>
          </p:cNvSpPr>
          <p:nvPr>
            <p:ph type="sldNum" sz="quarter" idx="4"/>
          </p:nvPr>
        </p:nvSpPr>
        <p:spPr>
          <a:xfrm>
            <a:off x="8107680" y="6579769"/>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fld id="{0B6B543C-5E28-2649-9B73-74B7062611A0}" type="slidenum">
              <a:rPr lang="en-US" altLang="en-US" smtClean="0"/>
              <a:pPr/>
              <a:t>‹#›</a:t>
            </a:fld>
            <a:endParaRPr lang="en-US" altLang="en-US"/>
          </a:p>
        </p:txBody>
      </p:sp>
      <p:sp>
        <p:nvSpPr>
          <p:cNvPr id="6" name="Content Placeholder 4">
            <a:extLst>
              <a:ext uri="{FF2B5EF4-FFF2-40B4-BE49-F238E27FC236}">
                <a16:creationId xmlns:a16="http://schemas.microsoft.com/office/drawing/2014/main" id="{56548445-D4AE-493C-8EB2-816CC37D046F}"/>
              </a:ext>
            </a:extLst>
          </p:cNvPr>
          <p:cNvSpPr>
            <a:spLocks noGrp="1"/>
          </p:cNvSpPr>
          <p:nvPr>
            <p:ph sz="quarter" idx="17"/>
          </p:nvPr>
        </p:nvSpPr>
        <p:spPr>
          <a:xfrm>
            <a:off x="159511" y="1049528"/>
            <a:ext cx="11044429" cy="4591812"/>
          </a:xfrm>
        </p:spPr>
        <p:txBody>
          <a:bodyPr>
            <a:normAutofit/>
          </a:bodyPr>
          <a:lstStyle>
            <a:lvl1pPr>
              <a:defRPr sz="1600">
                <a:latin typeface="Arial Body"/>
              </a:defRPr>
            </a:lvl1pPr>
          </a:lstStyle>
          <a:p>
            <a:r>
              <a:rPr lang="en-US"/>
              <a:t>Agenda Item 1</a:t>
            </a:r>
          </a:p>
          <a:p>
            <a:r>
              <a:rPr lang="en-US"/>
              <a:t>Agenda Item 2</a:t>
            </a:r>
          </a:p>
          <a:p>
            <a:r>
              <a:rPr lang="en-US"/>
              <a:t>Agenda Item 3</a:t>
            </a:r>
          </a:p>
          <a:p>
            <a:r>
              <a:rPr lang="en-US"/>
              <a:t>Agenda Item 4</a:t>
            </a:r>
          </a:p>
          <a:p>
            <a:r>
              <a:rPr lang="en-US"/>
              <a:t>Agenda Item 5</a:t>
            </a:r>
          </a:p>
          <a:p>
            <a:r>
              <a:rPr lang="en-US"/>
              <a:t>Agenda Item 6</a:t>
            </a:r>
          </a:p>
          <a:p>
            <a:r>
              <a:rPr lang="en-US"/>
              <a:t>Agenda Item 7</a:t>
            </a:r>
          </a:p>
          <a:p>
            <a:r>
              <a:rPr lang="en-US"/>
              <a:t>Agenda Item 8</a:t>
            </a:r>
          </a:p>
        </p:txBody>
      </p:sp>
    </p:spTree>
    <p:extLst>
      <p:ext uri="{BB962C8B-B14F-4D97-AF65-F5344CB8AC3E}">
        <p14:creationId xmlns:p14="http://schemas.microsoft.com/office/powerpoint/2010/main" val="187227431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userDrawn="1">
  <p:cSld name="TD_Title and Subhead">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3AAB4-05BA-F745-AEC4-D94AEF23D5EE}"/>
              </a:ext>
            </a:extLst>
          </p:cNvPr>
          <p:cNvSpPr>
            <a:spLocks noGrp="1"/>
          </p:cNvSpPr>
          <p:nvPr>
            <p:ph type="title" hasCustomPrompt="1"/>
          </p:nvPr>
        </p:nvSpPr>
        <p:spPr bwMode="gray">
          <a:xfrm>
            <a:off x="457200" y="279399"/>
            <a:ext cx="11277600" cy="936925"/>
          </a:xfrm>
          <a:prstGeom prst="rect">
            <a:avLst/>
          </a:prstGeom>
        </p:spPr>
        <p:txBody>
          <a:bodyPr vert="horz" lIns="0" tIns="0" rIns="0" bIns="0" rtlCol="0" anchor="t" anchorCtr="0">
            <a:noAutofit/>
          </a:bodyPr>
          <a:lstStyle>
            <a:lvl1pPr>
              <a:defRPr sz="2000"/>
            </a:lvl1pPr>
          </a:lstStyle>
          <a:p>
            <a:r>
              <a:rPr lang="en-US" noProof="0"/>
              <a:t>Click to edit Master title s edit Master title style tyle</a:t>
            </a:r>
          </a:p>
        </p:txBody>
      </p:sp>
      <p:sp>
        <p:nvSpPr>
          <p:cNvPr id="9" name="Text Placeholder 7">
            <a:extLst>
              <a:ext uri="{FF2B5EF4-FFF2-40B4-BE49-F238E27FC236}">
                <a16:creationId xmlns:a16="http://schemas.microsoft.com/office/drawing/2014/main" id="{B0A8EFBF-6B77-C94F-8440-771FCE729521}"/>
              </a:ext>
            </a:extLst>
          </p:cNvPr>
          <p:cNvSpPr>
            <a:spLocks noGrp="1"/>
          </p:cNvSpPr>
          <p:nvPr>
            <p:ph type="body" sz="quarter" idx="14" hasCustomPrompt="1"/>
          </p:nvPr>
        </p:nvSpPr>
        <p:spPr>
          <a:xfrm>
            <a:off x="457200" y="997105"/>
            <a:ext cx="112776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Tree>
    <p:extLst>
      <p:ext uri="{BB962C8B-B14F-4D97-AF65-F5344CB8AC3E}">
        <p14:creationId xmlns:p14="http://schemas.microsoft.com/office/powerpoint/2010/main" val="108904174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592215704"/>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Tree>
    <p:extLst>
      <p:ext uri="{BB962C8B-B14F-4D97-AF65-F5344CB8AC3E}">
        <p14:creationId xmlns:p14="http://schemas.microsoft.com/office/powerpoint/2010/main" val="417156473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889441344"/>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Text Page">
    <p:spTree>
      <p:nvGrpSpPr>
        <p:cNvPr id="1" name=""/>
        <p:cNvGrpSpPr/>
        <p:nvPr/>
      </p:nvGrpSpPr>
      <p:grpSpPr>
        <a:xfrm>
          <a:off x="0" y="0"/>
          <a:ext cx="0" cy="0"/>
          <a:chOff x="0" y="0"/>
          <a:chExt cx="0" cy="0"/>
        </a:xfrm>
      </p:grpSpPr>
      <p:sp>
        <p:nvSpPr>
          <p:cNvPr id="7" name="Footnote Placeholder">
            <a:extLst>
              <a:ext uri="{FF2B5EF4-FFF2-40B4-BE49-F238E27FC236}">
                <a16:creationId xmlns:a16="http://schemas.microsoft.com/office/drawing/2014/main" id="{62E622BD-67AB-42E6-870B-A876B7020108}"/>
              </a:ext>
            </a:extLst>
          </p:cNvPr>
          <p:cNvSpPr>
            <a:spLocks noGrp="1"/>
          </p:cNvSpPr>
          <p:nvPr>
            <p:ph type="body" sz="quarter" idx="17" hasCustomPrompt="1"/>
          </p:nvPr>
        </p:nvSpPr>
        <p:spPr>
          <a:xfrm>
            <a:off x="384174" y="5454651"/>
            <a:ext cx="11425236" cy="641351"/>
          </a:xfrm>
        </p:spPr>
        <p:txBody>
          <a:bodyPr lIns="0" rIns="0" bIns="0" anchor="b" anchorCtr="0">
            <a:noAutofit/>
          </a:bodyPr>
          <a:lstStyle>
            <a:lvl1pPr>
              <a:spcBef>
                <a:spcPts val="0"/>
              </a:spcBef>
              <a:defRPr sz="1067" b="0" spc="0"/>
            </a:lvl1pPr>
            <a:lvl2pPr marL="0" indent="0" algn="l">
              <a:spcBef>
                <a:spcPts val="0"/>
              </a:spcBef>
              <a:buNone/>
              <a:defRPr sz="800" spc="0"/>
            </a:lvl2pPr>
          </a:lstStyle>
          <a:p>
            <a:pPr lvl="0"/>
            <a:r>
              <a:rPr lang="en-US" dirty="0"/>
              <a:t>Source: set in 8pt</a:t>
            </a:r>
          </a:p>
          <a:p>
            <a:pPr lvl="1"/>
            <a:r>
              <a:rPr lang="en-US" dirty="0"/>
              <a:t>Source: set in 6pt</a:t>
            </a:r>
            <a:endParaRPr lang="en-GB" dirty="0"/>
          </a:p>
        </p:txBody>
      </p:sp>
      <p:sp>
        <p:nvSpPr>
          <p:cNvPr id="3" name="Content Placeholder 1"/>
          <p:cNvSpPr>
            <a:spLocks noGrp="1"/>
          </p:cNvSpPr>
          <p:nvPr>
            <p:ph idx="1"/>
          </p:nvPr>
        </p:nvSpPr>
        <p:spPr>
          <a:xfrm>
            <a:off x="384175" y="1403351"/>
            <a:ext cx="11425239" cy="3840163"/>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4" name="Footer Placeholder 3"/>
          <p:cNvSpPr>
            <a:spLocks noGrp="1"/>
          </p:cNvSpPr>
          <p:nvPr>
            <p:ph type="ftr" sz="quarter" idx="19"/>
          </p:nvPr>
        </p:nvSpPr>
        <p:spPr>
          <a:xfrm>
            <a:off x="2350822" y="6445193"/>
            <a:ext cx="7872941" cy="182033"/>
          </a:xfrm>
          <a:prstGeom prst="rect">
            <a:avLst/>
          </a:prstGeom>
        </p:spPr>
        <p:txBody>
          <a:bodyPr lIns="0" rIns="0" bIns="0" anchor="ctr"/>
          <a:lstStyle>
            <a:lvl1pPr>
              <a:defRPr sz="1067"/>
            </a:lvl1pPr>
          </a:lstStyle>
          <a:p>
            <a:r>
              <a:rPr lang="en-US"/>
              <a:t>Optional footer</a:t>
            </a:r>
          </a:p>
        </p:txBody>
      </p:sp>
      <p:sp>
        <p:nvSpPr>
          <p:cNvPr id="5" name="Slide Number Placeholder 4"/>
          <p:cNvSpPr>
            <a:spLocks noGrp="1"/>
          </p:cNvSpPr>
          <p:nvPr>
            <p:ph type="sldNum" sz="quarter" idx="20"/>
          </p:nvPr>
        </p:nvSpPr>
        <p:spPr>
          <a:xfrm>
            <a:off x="11335270" y="6445193"/>
            <a:ext cx="474143" cy="182033"/>
          </a:xfrm>
          <a:prstGeom prst="rect">
            <a:avLst/>
          </a:prstGeom>
        </p:spPr>
        <p:txBody>
          <a:bodyPr lIns="0" rIns="0" bIns="0" anchor="ctr"/>
          <a:lstStyle>
            <a:lvl1pPr>
              <a:defRPr sz="1067"/>
            </a:lvl1pPr>
          </a:lstStyle>
          <a:p>
            <a:fld id="{B013D17A-F1A2-4EC8-B129-1FB27AD2B9A2}" type="slidenum">
              <a:rPr lang="en-US" smtClean="0"/>
              <a:t>‹#›</a:t>
            </a:fld>
            <a:endParaRPr lang="en-US"/>
          </a:p>
        </p:txBody>
      </p:sp>
      <p:sp>
        <p:nvSpPr>
          <p:cNvPr id="2" name="Title 1">
            <a:extLst>
              <a:ext uri="{FF2B5EF4-FFF2-40B4-BE49-F238E27FC236}">
                <a16:creationId xmlns:a16="http://schemas.microsoft.com/office/drawing/2014/main" id="{28F8EF88-0375-4391-84A6-959704E8C4DA}"/>
              </a:ext>
            </a:extLst>
          </p:cNvPr>
          <p:cNvSpPr>
            <a:spLocks noGrp="1"/>
          </p:cNvSpPr>
          <p:nvPr>
            <p:ph type="title"/>
          </p:nvPr>
        </p:nvSpPr>
        <p:spPr>
          <a:xfrm>
            <a:off x="385201" y="348973"/>
            <a:ext cx="11425239" cy="761999"/>
          </a:xfrm>
        </p:spPr>
        <p:txBody>
          <a:bodyPr lIns="0" rIns="0" bIns="0"/>
          <a:lstStyle/>
          <a:p>
            <a:r>
              <a:rPr lang="en-US"/>
              <a:t>Click to edit Master title style</a:t>
            </a:r>
          </a:p>
        </p:txBody>
      </p:sp>
    </p:spTree>
    <p:extLst>
      <p:ext uri="{BB962C8B-B14F-4D97-AF65-F5344CB8AC3E}">
        <p14:creationId xmlns:p14="http://schemas.microsoft.com/office/powerpoint/2010/main" val="412864739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cSld name="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29494" y="651601"/>
            <a:ext cx="11131061" cy="757252"/>
          </a:xfrm>
          <a:prstGeom prst="rect">
            <a:avLst/>
          </a:prstGeom>
        </p:spPr>
        <p:txBody>
          <a:bodyPr lIns="0" tIns="0" rIns="0" bIns="0">
            <a:noAutofit/>
          </a:bodyPr>
          <a:lstStyle>
            <a:lvl1pPr marL="0" indent="0">
              <a:buNone/>
              <a:defRPr sz="2167" b="0">
                <a:solidFill>
                  <a:srgbClr val="575757"/>
                </a:solidFill>
              </a:defRPr>
            </a:lvl1pPr>
          </a:lstStyle>
          <a:p>
            <a:pPr lvl="0"/>
            <a:r>
              <a:rPr lang="en-US"/>
              <a:t>Click to add subtitle</a:t>
            </a:r>
          </a:p>
        </p:txBody>
      </p:sp>
      <p:sp>
        <p:nvSpPr>
          <p:cNvPr id="11" name="Title Placeholder 1"/>
          <p:cNvSpPr>
            <a:spLocks noGrp="1"/>
          </p:cNvSpPr>
          <p:nvPr>
            <p:ph type="title" hasCustomPrompt="1"/>
          </p:nvPr>
        </p:nvSpPr>
        <p:spPr>
          <a:xfrm>
            <a:off x="529494" y="317503"/>
            <a:ext cx="11131061" cy="698498"/>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2858080768"/>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1_Title ">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0" y="4762"/>
            <a:ext cx="8398933" cy="663575"/>
          </a:xfrm>
          <a:prstGeom prst="rect">
            <a:avLst/>
          </a:prstGeom>
          <a:noFill/>
          <a:ln>
            <a:noFill/>
          </a:ln>
        </p:spPr>
        <p:txBody>
          <a:bodyPr/>
          <a:lstStyle>
            <a:lvl1pPr>
              <a:defRPr b="1">
                <a:latin typeface="Arial" panose="020B0604020202020204" pitchFamily="34" charset="0"/>
                <a:ea typeface="Verdana" panose="020B0604030504040204" pitchFamily="34" charset="0"/>
                <a:cs typeface="Arial" panose="020B0604020202020204" pitchFamily="34" charset="0"/>
              </a:defRPr>
            </a:lvl1pPr>
          </a:lstStyle>
          <a:p>
            <a:pPr lvl="0"/>
            <a:r>
              <a:rPr lang="en-US"/>
              <a:t>Click to edit Master title style</a:t>
            </a:r>
          </a:p>
        </p:txBody>
      </p:sp>
      <p:sp>
        <p:nvSpPr>
          <p:cNvPr id="7" name="Date Placeholder 3">
            <a:extLst>
              <a:ext uri="{FF2B5EF4-FFF2-40B4-BE49-F238E27FC236}">
                <a16:creationId xmlns:a16="http://schemas.microsoft.com/office/drawing/2014/main" id="{2DBD4533-03A1-4CBC-A673-99BE6C037865}"/>
              </a:ext>
            </a:extLst>
          </p:cNvPr>
          <p:cNvSpPr>
            <a:spLocks noGrp="1"/>
          </p:cNvSpPr>
          <p:nvPr>
            <p:ph type="dt" sz="half" idx="2"/>
          </p:nvPr>
        </p:nvSpPr>
        <p:spPr>
          <a:xfrm>
            <a:off x="609600" y="6488329"/>
            <a:ext cx="2844800" cy="365125"/>
          </a:xfrm>
          <a:prstGeom prst="rect">
            <a:avLst/>
          </a:prstGeom>
          <a:ln>
            <a:noFill/>
          </a:ln>
        </p:spPr>
        <p:txBody>
          <a:bodyPr vert="horz" wrap="square" lIns="91440" tIns="45720" rIns="91440" bIns="45720" numCol="1" anchor="ctr" anchorCtr="0" compatLnSpc="1">
            <a:prstTxWarp prst="textNoShape">
              <a:avLst/>
            </a:prstTxWarp>
          </a:bodyPr>
          <a:lstStyle>
            <a:lvl1pP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pPr>
              <a:defRPr/>
            </a:pPr>
            <a:fld id="{D4B75A03-57F0-3B49-83D9-C90C9DFCB6C0}" type="datetime1">
              <a:rPr lang="en-US" smtClean="0"/>
              <a:pPr>
                <a:defRPr/>
              </a:pPr>
              <a:t>5/22/2024</a:t>
            </a:fld>
            <a:endParaRPr lang="en-US"/>
          </a:p>
        </p:txBody>
      </p:sp>
      <p:sp>
        <p:nvSpPr>
          <p:cNvPr id="9" name="Footer Placeholder 4">
            <a:extLst>
              <a:ext uri="{FF2B5EF4-FFF2-40B4-BE49-F238E27FC236}">
                <a16:creationId xmlns:a16="http://schemas.microsoft.com/office/drawing/2014/main" id="{3B91E601-0486-4EF6-95EE-5AEA15BF6DB4}"/>
              </a:ext>
            </a:extLst>
          </p:cNvPr>
          <p:cNvSpPr>
            <a:spLocks noGrp="1"/>
          </p:cNvSpPr>
          <p:nvPr>
            <p:ph type="ftr" sz="quarter" idx="3"/>
          </p:nvPr>
        </p:nvSpPr>
        <p:spPr>
          <a:xfrm>
            <a:off x="3888318" y="6488329"/>
            <a:ext cx="4320116" cy="365125"/>
          </a:xfrm>
          <a:prstGeom prst="rect">
            <a:avLst/>
          </a:prstGeom>
        </p:spPr>
        <p:txBody>
          <a:bodyPr vert="horz" wrap="square" lIns="91440" tIns="45720" rIns="91440" bIns="45720" numCol="1" anchor="ctr" anchorCtr="0" compatLnSpc="1">
            <a:prstTxWarp prst="textNoShape">
              <a:avLst/>
            </a:prstTxWarp>
          </a:bodyPr>
          <a:lstStyle>
            <a:lvl1pPr algn="ct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pPr>
              <a:defRPr/>
            </a:pPr>
            <a:r>
              <a:rPr lang="en-US"/>
              <a:t>Proprietary and Confidential. © 2016 Anixter Inc. </a:t>
            </a:r>
          </a:p>
        </p:txBody>
      </p:sp>
      <p:sp>
        <p:nvSpPr>
          <p:cNvPr id="10" name="Slide Number Placeholder 5">
            <a:extLst>
              <a:ext uri="{FF2B5EF4-FFF2-40B4-BE49-F238E27FC236}">
                <a16:creationId xmlns:a16="http://schemas.microsoft.com/office/drawing/2014/main" id="{795F5E67-B935-4065-8638-BCF15E9D65BC}"/>
              </a:ext>
            </a:extLst>
          </p:cNvPr>
          <p:cNvSpPr>
            <a:spLocks noGrp="1"/>
          </p:cNvSpPr>
          <p:nvPr>
            <p:ph type="sldNum" sz="quarter" idx="4"/>
          </p:nvPr>
        </p:nvSpPr>
        <p:spPr>
          <a:xfrm>
            <a:off x="8737600" y="6488329"/>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fld id="{0B6B543C-5E28-2649-9B73-74B7062611A0}" type="slidenum">
              <a:rPr lang="en-US" altLang="en-US" smtClean="0"/>
              <a:pPr/>
              <a:t>‹#›</a:t>
            </a:fld>
            <a:endParaRPr lang="en-US" altLang="en-US"/>
          </a:p>
        </p:txBody>
      </p:sp>
    </p:spTree>
    <p:extLst>
      <p:ext uri="{BB962C8B-B14F-4D97-AF65-F5344CB8AC3E}">
        <p14:creationId xmlns:p14="http://schemas.microsoft.com/office/powerpoint/2010/main" val="234044415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Cover">
    <p:bg>
      <p:bgPr>
        <a:solidFill>
          <a:schemeClr val="bg1"/>
        </a:solidFill>
        <a:effectLst/>
      </p:bgPr>
    </p:bg>
    <p:spTree>
      <p:nvGrpSpPr>
        <p:cNvPr id="1" name=""/>
        <p:cNvGrpSpPr/>
        <p:nvPr/>
      </p:nvGrpSpPr>
      <p:grpSpPr>
        <a:xfrm>
          <a:off x="0" y="0"/>
          <a:ext cx="0" cy="0"/>
          <a:chOff x="0" y="0"/>
          <a:chExt cx="0" cy="0"/>
        </a:xfrm>
      </p:grpSpPr>
      <p:sp>
        <p:nvSpPr>
          <p:cNvPr id="4" name="Slide Number Placeholder 4">
            <a:extLst>
              <a:ext uri="{FF2B5EF4-FFF2-40B4-BE49-F238E27FC236}">
                <a16:creationId xmlns:a16="http://schemas.microsoft.com/office/drawing/2014/main" id="{24D337C3-5DD4-475C-B7FC-9A962D9E086A}"/>
              </a:ext>
            </a:extLst>
          </p:cNvPr>
          <p:cNvSpPr>
            <a:spLocks noGrp="1"/>
          </p:cNvSpPr>
          <p:nvPr>
            <p:ph type="sldNum" sz="quarter" idx="4"/>
          </p:nvPr>
        </p:nvSpPr>
        <p:spPr>
          <a:xfrm>
            <a:off x="9356879" y="6492880"/>
            <a:ext cx="2743200" cy="365125"/>
          </a:xfrm>
          <a:prstGeom prst="rect">
            <a:avLst/>
          </a:prstGeom>
        </p:spPr>
        <p:txBody>
          <a:bodyPr vert="horz" lIns="91440" tIns="45720" rIns="91440" bIns="45720" rtlCol="0" anchor="ctr"/>
          <a:lstStyle>
            <a:lvl1pPr algn="r">
              <a:defRPr sz="591">
                <a:solidFill>
                  <a:schemeClr val="tx1">
                    <a:lumMod val="50000"/>
                    <a:lumOff val="50000"/>
                  </a:schemeClr>
                </a:solidFill>
              </a:defRPr>
            </a:lvl1pPr>
          </a:lstStyle>
          <a:p>
            <a:fld id="{B2DC25EE-239B-4C5F-AAD1-255A7D5F1EE2}" type="slidenum">
              <a:rPr lang="en-US" smtClean="0"/>
              <a:t>‹#›</a:t>
            </a:fld>
            <a:endParaRPr lang="en-US"/>
          </a:p>
        </p:txBody>
      </p:sp>
      <p:pic>
        <p:nvPicPr>
          <p:cNvPr id="2" name="Picture 1">
            <a:extLst>
              <a:ext uri="{FF2B5EF4-FFF2-40B4-BE49-F238E27FC236}">
                <a16:creationId xmlns:a16="http://schemas.microsoft.com/office/drawing/2014/main" id="{E60E17BD-1B5D-6C37-D321-D1188843D9D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3920407" y="2630290"/>
            <a:ext cx="5357157" cy="1149228"/>
          </a:xfrm>
          <a:prstGeom prst="rect">
            <a:avLst/>
          </a:prstGeom>
        </p:spPr>
      </p:pic>
    </p:spTree>
    <p:extLst>
      <p:ext uri="{BB962C8B-B14F-4D97-AF65-F5344CB8AC3E}">
        <p14:creationId xmlns:p14="http://schemas.microsoft.com/office/powerpoint/2010/main" val="3436785368"/>
      </p:ext>
    </p:extLst>
  </p:cSld>
  <p:clrMapOvr>
    <a:overrideClrMapping bg1="lt1" tx1="dk1" bg2="lt2" tx2="dk2" accent1="accent1" accent2="accent2" accent3="accent3" accent4="accent4" accent5="accent5" accent6="accent6" hlink="hlink" folHlink="folHlink"/>
  </p:clrMapOvr>
  <p:transition spd="slow">
    <p:fade/>
  </p:transition>
  <p:extLst>
    <p:ext uri="{DCECCB84-F9BA-43D5-87BE-67443E8EF086}">
      <p15:sldGuideLst xmlns:p15="http://schemas.microsoft.com/office/powerpoint/2012/main">
        <p15:guide id="3" orient="horz" pos="2160">
          <p15:clr>
            <a:srgbClr val="FBAE40"/>
          </p15:clr>
        </p15:guide>
        <p15:guide id="4" pos="288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1">
    <p:bg>
      <p:bgPr>
        <a:blipFill dpi="0" rotWithShape="1">
          <a:blip r:embed="rId3"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Do not remove" hidden="1">
            <a:extLst>
              <a:ext uri="{FF2B5EF4-FFF2-40B4-BE49-F238E27FC236}">
                <a16:creationId xmlns:a16="http://schemas.microsoft.com/office/drawing/2014/main" id="{76283865-8F89-77CD-A89B-0B9118B6E3ED}"/>
              </a:ext>
            </a:extLst>
          </p:cNvPr>
          <p:cNvSpPr/>
          <p:nvPr>
            <p:custDataLst>
              <p:tags r:id="rId1"/>
            </p:custDataLst>
          </p:nvPr>
        </p:nvSpPr>
        <p:spPr>
          <a:xfrm>
            <a:off x="0" y="0"/>
            <a:ext cx="16933" cy="12700"/>
          </a:xfrm>
          <a:prstGeom prst="octagon">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Title 5">
            <a:extLst>
              <a:ext uri="{FF2B5EF4-FFF2-40B4-BE49-F238E27FC236}">
                <a16:creationId xmlns:a16="http://schemas.microsoft.com/office/drawing/2014/main" id="{9F450F8C-FB9D-BB43-91DA-57FC77BF8E11}"/>
              </a:ext>
            </a:extLst>
          </p:cNvPr>
          <p:cNvSpPr>
            <a:spLocks noGrp="1"/>
          </p:cNvSpPr>
          <p:nvPr>
            <p:ph type="title" hasCustomPrompt="1"/>
          </p:nvPr>
        </p:nvSpPr>
        <p:spPr>
          <a:xfrm>
            <a:off x="838200" y="2000820"/>
            <a:ext cx="10515600" cy="1325563"/>
          </a:xfrm>
        </p:spPr>
        <p:txBody>
          <a:bodyPr anchor="b">
            <a:normAutofit/>
          </a:bodyPr>
          <a:lstStyle>
            <a:lvl1pPr algn="l">
              <a:defRPr sz="2531">
                <a:solidFill>
                  <a:schemeClr val="bg1"/>
                </a:solidFill>
              </a:defRPr>
            </a:lvl1pPr>
          </a:lstStyle>
          <a:p>
            <a:r>
              <a:rPr lang="en-US"/>
              <a:t>Presentation Title Goes Here</a:t>
            </a:r>
          </a:p>
        </p:txBody>
      </p:sp>
      <p:sp>
        <p:nvSpPr>
          <p:cNvPr id="9" name="Text Placeholder 8">
            <a:extLst>
              <a:ext uri="{FF2B5EF4-FFF2-40B4-BE49-F238E27FC236}">
                <a16:creationId xmlns:a16="http://schemas.microsoft.com/office/drawing/2014/main" id="{EA53165F-0D04-2B4A-A98E-6DC92E972EDE}"/>
              </a:ext>
            </a:extLst>
          </p:cNvPr>
          <p:cNvSpPr>
            <a:spLocks noGrp="1"/>
          </p:cNvSpPr>
          <p:nvPr>
            <p:ph type="body" sz="quarter" idx="10" hasCustomPrompt="1"/>
          </p:nvPr>
        </p:nvSpPr>
        <p:spPr>
          <a:xfrm>
            <a:off x="838200" y="3390176"/>
            <a:ext cx="10515600" cy="1025525"/>
          </a:xfrm>
        </p:spPr>
        <p:txBody>
          <a:bodyPr/>
          <a:lstStyle>
            <a:lvl1pPr marL="0" indent="0">
              <a:buNone/>
              <a:defRPr>
                <a:solidFill>
                  <a:schemeClr val="bg1"/>
                </a:solidFill>
              </a:defRPr>
            </a:lvl1pPr>
          </a:lstStyle>
          <a:p>
            <a:pPr lvl="0"/>
            <a:r>
              <a:rPr lang="en-US"/>
              <a:t>Name of Presenter, Title of Presenter</a:t>
            </a:r>
          </a:p>
        </p:txBody>
      </p:sp>
      <p:sp>
        <p:nvSpPr>
          <p:cNvPr id="7" name="Slide Number Placeholder 4">
            <a:extLst>
              <a:ext uri="{FF2B5EF4-FFF2-40B4-BE49-F238E27FC236}">
                <a16:creationId xmlns:a16="http://schemas.microsoft.com/office/drawing/2014/main" id="{6887F4EE-059C-40EA-B814-5DD8885633DF}"/>
              </a:ext>
            </a:extLst>
          </p:cNvPr>
          <p:cNvSpPr>
            <a:spLocks noGrp="1"/>
          </p:cNvSpPr>
          <p:nvPr>
            <p:ph type="sldNum" sz="quarter" idx="4"/>
          </p:nvPr>
        </p:nvSpPr>
        <p:spPr>
          <a:xfrm>
            <a:off x="9356879" y="6492880"/>
            <a:ext cx="2743200" cy="365125"/>
          </a:xfrm>
          <a:prstGeom prst="rect">
            <a:avLst/>
          </a:prstGeom>
        </p:spPr>
        <p:txBody>
          <a:bodyPr vert="horz" lIns="91440" tIns="45720" rIns="91440" bIns="45720" rtlCol="0" anchor="ctr"/>
          <a:lstStyle>
            <a:lvl1pPr algn="r">
              <a:defRPr sz="591">
                <a:solidFill>
                  <a:schemeClr val="bg1"/>
                </a:solidFill>
              </a:defRPr>
            </a:lvl1pPr>
          </a:lstStyle>
          <a:p>
            <a:fld id="{B2DC25EE-239B-4C5F-AAD1-255A7D5F1EE2}" type="slidenum">
              <a:rPr lang="en-US" smtClean="0"/>
              <a:t>‹#›</a:t>
            </a:fld>
            <a:endParaRPr lang="en-US"/>
          </a:p>
        </p:txBody>
      </p:sp>
      <p:pic>
        <p:nvPicPr>
          <p:cNvPr id="2" name="Picture 1">
            <a:extLst>
              <a:ext uri="{FF2B5EF4-FFF2-40B4-BE49-F238E27FC236}">
                <a16:creationId xmlns:a16="http://schemas.microsoft.com/office/drawing/2014/main" id="{C9537DB8-0D8A-DB37-A055-5106FDB74313}"/>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b="53683"/>
          <a:stretch/>
        </p:blipFill>
        <p:spPr>
          <a:xfrm>
            <a:off x="1105288" y="5597999"/>
            <a:ext cx="2046942" cy="439114"/>
          </a:xfrm>
          <a:prstGeom prst="rect">
            <a:avLst/>
          </a:prstGeom>
        </p:spPr>
      </p:pic>
    </p:spTree>
    <p:extLst>
      <p:ext uri="{BB962C8B-B14F-4D97-AF65-F5344CB8AC3E}">
        <p14:creationId xmlns:p14="http://schemas.microsoft.com/office/powerpoint/2010/main" val="109165373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300"/>
                            </p:stCondLst>
                            <p:childTnLst>
                              <p:par>
                                <p:cTn id="9" presetID="10" presetClass="entr" presetSubtype="0" fill="hold" grpId="0" nodeType="afterEffect">
                                  <p:stCondLst>
                                    <p:cond delay="0"/>
                                  </p:stCondLst>
                                  <p:iterate type="wd">
                                    <p:tmPct val="10000"/>
                                  </p:iterate>
                                  <p:childTnLst>
                                    <p:set>
                                      <p:cBhvr>
                                        <p:cTn id="10" dur="1" fill="hold">
                                          <p:stCondLst>
                                            <p:cond delay="0"/>
                                          </p:stCondLst>
                                        </p:cTn>
                                        <p:tgtEl>
                                          <p:spTgt spid="9">
                                            <p:txEl>
                                              <p:pRg st="0" end="0"/>
                                            </p:txEl>
                                          </p:spTgt>
                                        </p:tgtEl>
                                        <p:attrNameLst>
                                          <p:attrName>style.visibility</p:attrName>
                                        </p:attrNameLst>
                                      </p:cBhvr>
                                      <p:to>
                                        <p:strVal val="visible"/>
                                      </p:to>
                                    </p:set>
                                    <p:animEffect transition="in" filter="fade">
                                      <p:cBhvr>
                                        <p:cTn id="11" dur="1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build="p">
        <p:tmplLst>
          <p:tmpl lvl="1">
            <p:tnLst>
              <p:par>
                <p:cTn presetID="10" presetClass="entr" presetSubtype="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Effect transition="in" filter="fade">
                      <p:cBhvr>
                        <p:cTn dur="1000"/>
                        <p:tgtEl>
                          <p:spTgt spid="9"/>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6" name="Picture 25">
            <a:extLst>
              <a:ext uri="{FF2B5EF4-FFF2-40B4-BE49-F238E27FC236}">
                <a16:creationId xmlns:a16="http://schemas.microsoft.com/office/drawing/2014/main" id="{0FD8677F-F677-AB42-87E0-E8326215ADA2}"/>
              </a:ext>
            </a:extLst>
          </p:cNvPr>
          <p:cNvPicPr>
            <a:picLocks noChangeAspect="1"/>
          </p:cNvPicPr>
          <p:nvPr userDrawn="1"/>
        </p:nvPicPr>
        <p:blipFill>
          <a:blip r:embed="rId3"/>
          <a:stretch>
            <a:fillRect/>
          </a:stretch>
        </p:blipFill>
        <p:spPr>
          <a:xfrm>
            <a:off x="819150" y="3185838"/>
            <a:ext cx="2554284" cy="484991"/>
          </a:xfrm>
          <a:prstGeom prst="rect">
            <a:avLst/>
          </a:prstGeom>
        </p:spPr>
      </p:pic>
    </p:spTree>
    <p:extLst>
      <p:ext uri="{BB962C8B-B14F-4D97-AF65-F5344CB8AC3E}">
        <p14:creationId xmlns:p14="http://schemas.microsoft.com/office/powerpoint/2010/main" val="354672881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B7BF65E-EDA4-425B-8B8B-F8AE87EE27F1}"/>
              </a:ext>
            </a:extLst>
          </p:cNvPr>
          <p:cNvSpPr>
            <a:spLocks noGrp="1"/>
          </p:cNvSpPr>
          <p:nvPr>
            <p:ph type="body" sz="quarter" idx="11"/>
          </p:nvPr>
        </p:nvSpPr>
        <p:spPr>
          <a:xfrm>
            <a:off x="6791329" y="1627825"/>
            <a:ext cx="4346575" cy="4055757"/>
          </a:xfrm>
        </p:spPr>
        <p:txBody>
          <a:bodyPr anchor="t" anchorCtr="0">
            <a:normAutofit/>
          </a:bodyPr>
          <a:lstStyle>
            <a:lvl1pPr marL="0" indent="0">
              <a:lnSpc>
                <a:spcPct val="120000"/>
              </a:lnSpc>
              <a:spcBef>
                <a:spcPts val="0"/>
              </a:spcBef>
              <a:spcAft>
                <a:spcPts val="0"/>
              </a:spcAft>
              <a:buNone/>
              <a:defRPr sz="1350" b="0">
                <a:solidFill>
                  <a:srgbClr val="808080"/>
                </a:solidFill>
              </a:defRPr>
            </a:lvl1pPr>
            <a:lvl2pPr marL="257175"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F9BCFC44-224C-41F4-B5A3-991D16D2F8F6}"/>
              </a:ext>
            </a:extLst>
          </p:cNvPr>
          <p:cNvSpPr txBox="1"/>
          <p:nvPr/>
        </p:nvSpPr>
        <p:spPr>
          <a:xfrm>
            <a:off x="6791325" y="1027658"/>
            <a:ext cx="4239747" cy="310341"/>
          </a:xfrm>
          <a:prstGeom prst="rect">
            <a:avLst/>
          </a:prstGeom>
          <a:noFill/>
        </p:spPr>
        <p:txBody>
          <a:bodyPr wrap="square" rtlCol="0">
            <a:spAutoFit/>
          </a:bodyPr>
          <a:lstStyle/>
          <a:p>
            <a:pPr>
              <a:lnSpc>
                <a:spcPts val="1688"/>
              </a:lnSpc>
            </a:pPr>
            <a:r>
              <a:rPr lang="en-US" sz="1800" b="1">
                <a:solidFill>
                  <a:schemeClr val="tx1"/>
                </a:solidFill>
                <a:latin typeface="+mj-lt"/>
              </a:rPr>
              <a:t>Table of Contents</a:t>
            </a:r>
          </a:p>
        </p:txBody>
      </p:sp>
      <p:sp>
        <p:nvSpPr>
          <p:cNvPr id="7" name="TextBox 6">
            <a:extLst>
              <a:ext uri="{FF2B5EF4-FFF2-40B4-BE49-F238E27FC236}">
                <a16:creationId xmlns:a16="http://schemas.microsoft.com/office/drawing/2014/main" id="{04A4573B-5E0B-44C2-A042-9DE0B89956AE}"/>
              </a:ext>
            </a:extLst>
          </p:cNvPr>
          <p:cNvSpPr txBox="1"/>
          <p:nvPr/>
        </p:nvSpPr>
        <p:spPr>
          <a:xfrm>
            <a:off x="6791325" y="1027658"/>
            <a:ext cx="4239747" cy="310341"/>
          </a:xfrm>
          <a:prstGeom prst="rect">
            <a:avLst/>
          </a:prstGeom>
          <a:noFill/>
        </p:spPr>
        <p:txBody>
          <a:bodyPr wrap="square" rtlCol="0">
            <a:spAutoFit/>
          </a:bodyPr>
          <a:lstStyle/>
          <a:p>
            <a:pPr>
              <a:lnSpc>
                <a:spcPts val="1688"/>
              </a:lnSpc>
            </a:pPr>
            <a:r>
              <a:rPr lang="en-US" sz="1800" b="1">
                <a:solidFill>
                  <a:schemeClr val="tx1"/>
                </a:solidFill>
                <a:latin typeface="+mj-lt"/>
              </a:rPr>
              <a:t>Table of Contents</a:t>
            </a:r>
          </a:p>
        </p:txBody>
      </p:sp>
      <p:sp>
        <p:nvSpPr>
          <p:cNvPr id="9" name="Slide Number Placeholder 4">
            <a:extLst>
              <a:ext uri="{FF2B5EF4-FFF2-40B4-BE49-F238E27FC236}">
                <a16:creationId xmlns:a16="http://schemas.microsoft.com/office/drawing/2014/main" id="{B175BBEA-33BF-4697-9126-11CC5C93AECF}"/>
              </a:ext>
            </a:extLst>
          </p:cNvPr>
          <p:cNvSpPr>
            <a:spLocks noGrp="1"/>
          </p:cNvSpPr>
          <p:nvPr>
            <p:ph type="sldNum" sz="quarter" idx="4"/>
          </p:nvPr>
        </p:nvSpPr>
        <p:spPr>
          <a:xfrm>
            <a:off x="9356879" y="6492880"/>
            <a:ext cx="2743200" cy="365125"/>
          </a:xfrm>
          <a:prstGeom prst="rect">
            <a:avLst/>
          </a:prstGeom>
        </p:spPr>
        <p:txBody>
          <a:bodyPr vert="horz" lIns="91440" tIns="45720" rIns="91440" bIns="45720" rtlCol="0" anchor="ctr"/>
          <a:lstStyle>
            <a:lvl1pPr algn="r">
              <a:defRPr sz="591">
                <a:solidFill>
                  <a:schemeClr val="tx1">
                    <a:lumMod val="50000"/>
                    <a:lumOff val="50000"/>
                  </a:schemeClr>
                </a:solidFill>
              </a:defRPr>
            </a:lvl1pPr>
          </a:lstStyle>
          <a:p>
            <a:fld id="{B2DC25EE-239B-4C5F-AAD1-255A7D5F1EE2}" type="slidenum">
              <a:rPr lang="en-US" smtClean="0"/>
              <a:t>‹#›</a:t>
            </a:fld>
            <a:endParaRPr lang="en-US"/>
          </a:p>
        </p:txBody>
      </p:sp>
      <p:pic>
        <p:nvPicPr>
          <p:cNvPr id="2" name="Picture 1">
            <a:extLst>
              <a:ext uri="{FF2B5EF4-FFF2-40B4-BE49-F238E27FC236}">
                <a16:creationId xmlns:a16="http://schemas.microsoft.com/office/drawing/2014/main" id="{6813EEC3-A588-3B35-C965-162899969C7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766241" y="963271"/>
            <a:ext cx="2046942" cy="439114"/>
          </a:xfrm>
          <a:prstGeom prst="rect">
            <a:avLst/>
          </a:prstGeom>
        </p:spPr>
      </p:pic>
    </p:spTree>
    <p:extLst>
      <p:ext uri="{BB962C8B-B14F-4D97-AF65-F5344CB8AC3E}">
        <p14:creationId xmlns:p14="http://schemas.microsoft.com/office/powerpoint/2010/main" val="3112589208"/>
      </p:ext>
    </p:extLst>
  </p:cSld>
  <p:clrMapOvr>
    <a:masterClrMapping/>
  </p:clrMapOvr>
  <p:transition spd="slow">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Appendix Table of Contents">
    <p:bg>
      <p:bgPr>
        <a:solidFill>
          <a:schemeClr val="bg1">
            <a:lumMod val="85000"/>
          </a:schemeClr>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B7BF65E-EDA4-425B-8B8B-F8AE87EE27F1}"/>
              </a:ext>
            </a:extLst>
          </p:cNvPr>
          <p:cNvSpPr>
            <a:spLocks noGrp="1"/>
          </p:cNvSpPr>
          <p:nvPr>
            <p:ph type="body" sz="quarter" idx="11"/>
          </p:nvPr>
        </p:nvSpPr>
        <p:spPr>
          <a:xfrm>
            <a:off x="6791329" y="1627825"/>
            <a:ext cx="4346575" cy="4055757"/>
          </a:xfrm>
        </p:spPr>
        <p:txBody>
          <a:bodyPr anchor="t" anchorCtr="0">
            <a:normAutofit/>
          </a:bodyPr>
          <a:lstStyle>
            <a:lvl1pPr marL="0" indent="0">
              <a:buNone/>
              <a:defRPr sz="1350" b="0">
                <a:solidFill>
                  <a:srgbClr val="808080"/>
                </a:solidFill>
              </a:defRPr>
            </a:lvl1pPr>
            <a:lvl2pPr marL="257175" indent="0">
              <a:buNone/>
              <a:defRPr/>
            </a:lvl2pPr>
          </a:lstStyle>
          <a:p>
            <a:pPr lvl="0"/>
            <a:r>
              <a:rPr lang="en-US"/>
              <a:t>Click to edit Master text styles</a:t>
            </a:r>
          </a:p>
        </p:txBody>
      </p:sp>
      <p:sp>
        <p:nvSpPr>
          <p:cNvPr id="12" name="TextBox 11">
            <a:extLst>
              <a:ext uri="{FF2B5EF4-FFF2-40B4-BE49-F238E27FC236}">
                <a16:creationId xmlns:a16="http://schemas.microsoft.com/office/drawing/2014/main" id="{F9BCFC44-224C-41F4-B5A3-991D16D2F8F6}"/>
              </a:ext>
            </a:extLst>
          </p:cNvPr>
          <p:cNvSpPr txBox="1"/>
          <p:nvPr/>
        </p:nvSpPr>
        <p:spPr>
          <a:xfrm>
            <a:off x="6791325" y="1027658"/>
            <a:ext cx="4239747" cy="310341"/>
          </a:xfrm>
          <a:prstGeom prst="rect">
            <a:avLst/>
          </a:prstGeom>
          <a:noFill/>
        </p:spPr>
        <p:txBody>
          <a:bodyPr wrap="square" rtlCol="0">
            <a:spAutoFit/>
          </a:bodyPr>
          <a:lstStyle/>
          <a:p>
            <a:pPr>
              <a:lnSpc>
                <a:spcPts val="1688"/>
              </a:lnSpc>
            </a:pPr>
            <a:r>
              <a:rPr lang="en-US" sz="1800" b="1">
                <a:solidFill>
                  <a:schemeClr val="tx1">
                    <a:lumMod val="65000"/>
                    <a:lumOff val="35000"/>
                  </a:schemeClr>
                </a:solidFill>
                <a:latin typeface="+mj-lt"/>
              </a:rPr>
              <a:t>Appendices</a:t>
            </a:r>
          </a:p>
        </p:txBody>
      </p:sp>
      <p:sp>
        <p:nvSpPr>
          <p:cNvPr id="6" name="Slide Number Placeholder 4">
            <a:extLst>
              <a:ext uri="{FF2B5EF4-FFF2-40B4-BE49-F238E27FC236}">
                <a16:creationId xmlns:a16="http://schemas.microsoft.com/office/drawing/2014/main" id="{E1E5C968-C003-4DA9-9A04-FF6890907ADA}"/>
              </a:ext>
            </a:extLst>
          </p:cNvPr>
          <p:cNvSpPr>
            <a:spLocks noGrp="1"/>
          </p:cNvSpPr>
          <p:nvPr>
            <p:ph type="sldNum" sz="quarter" idx="4"/>
          </p:nvPr>
        </p:nvSpPr>
        <p:spPr>
          <a:xfrm>
            <a:off x="9356879" y="6492880"/>
            <a:ext cx="2743200" cy="365125"/>
          </a:xfrm>
          <a:prstGeom prst="rect">
            <a:avLst/>
          </a:prstGeom>
        </p:spPr>
        <p:txBody>
          <a:bodyPr vert="horz" lIns="91440" tIns="45720" rIns="91440" bIns="45720" rtlCol="0" anchor="ctr"/>
          <a:lstStyle>
            <a:lvl1pPr algn="r">
              <a:defRPr sz="591">
                <a:solidFill>
                  <a:schemeClr val="tx1">
                    <a:lumMod val="50000"/>
                    <a:lumOff val="50000"/>
                  </a:schemeClr>
                </a:solidFill>
              </a:defRPr>
            </a:lvl1pPr>
          </a:lstStyle>
          <a:p>
            <a:fld id="{B2DC25EE-239B-4C5F-AAD1-255A7D5F1EE2}" type="slidenum">
              <a:rPr lang="en-US" smtClean="0"/>
              <a:t>‹#›</a:t>
            </a:fld>
            <a:endParaRPr lang="en-US"/>
          </a:p>
        </p:txBody>
      </p:sp>
      <p:pic>
        <p:nvPicPr>
          <p:cNvPr id="2" name="Picture 1">
            <a:extLst>
              <a:ext uri="{FF2B5EF4-FFF2-40B4-BE49-F238E27FC236}">
                <a16:creationId xmlns:a16="http://schemas.microsoft.com/office/drawing/2014/main" id="{C5DBAACE-50C6-EA60-36E7-24E887B7CAA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458016" y="368453"/>
            <a:ext cx="2046942" cy="439114"/>
          </a:xfrm>
          <a:prstGeom prst="rect">
            <a:avLst/>
          </a:prstGeom>
        </p:spPr>
      </p:pic>
    </p:spTree>
    <p:extLst>
      <p:ext uri="{BB962C8B-B14F-4D97-AF65-F5344CB8AC3E}">
        <p14:creationId xmlns:p14="http://schemas.microsoft.com/office/powerpoint/2010/main" val="2335412857"/>
      </p:ext>
    </p:extLst>
  </p:cSld>
  <p:clrMapOvr>
    <a:masterClrMapping/>
  </p:clrMapOvr>
  <p:transition spd="slow">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ub-Section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1849ABCC-62B8-42B9-AA91-DC8D10741170}"/>
              </a:ext>
            </a:extLst>
          </p:cNvPr>
          <p:cNvSpPr>
            <a:spLocks noGrp="1"/>
          </p:cNvSpPr>
          <p:nvPr>
            <p:ph type="ctrTitle" hasCustomPrompt="1"/>
          </p:nvPr>
        </p:nvSpPr>
        <p:spPr>
          <a:xfrm>
            <a:off x="1524000" y="1398501"/>
            <a:ext cx="9144000" cy="2030505"/>
          </a:xfrm>
        </p:spPr>
        <p:txBody>
          <a:bodyPr anchor="b">
            <a:normAutofit/>
          </a:bodyPr>
          <a:lstStyle>
            <a:lvl1pPr algn="ctr">
              <a:defRPr sz="1969">
                <a:solidFill>
                  <a:schemeClr val="bg1"/>
                </a:solidFill>
              </a:defRPr>
            </a:lvl1pPr>
          </a:lstStyle>
          <a:p>
            <a:r>
              <a:rPr lang="en-US"/>
              <a:t>Click to Edit Sub-Section Title</a:t>
            </a:r>
          </a:p>
        </p:txBody>
      </p:sp>
      <p:sp>
        <p:nvSpPr>
          <p:cNvPr id="7" name="Subtitle 2">
            <a:extLst>
              <a:ext uri="{FF2B5EF4-FFF2-40B4-BE49-F238E27FC236}">
                <a16:creationId xmlns:a16="http://schemas.microsoft.com/office/drawing/2014/main" id="{4FE42EA3-DA73-45FF-8672-2D4D7C5F94D7}"/>
              </a:ext>
            </a:extLst>
          </p:cNvPr>
          <p:cNvSpPr>
            <a:spLocks noGrp="1"/>
          </p:cNvSpPr>
          <p:nvPr>
            <p:ph type="subTitle" idx="1" hasCustomPrompt="1"/>
          </p:nvPr>
        </p:nvSpPr>
        <p:spPr>
          <a:xfrm>
            <a:off x="1524000" y="3489744"/>
            <a:ext cx="9144000" cy="1889866"/>
          </a:xfrm>
        </p:spPr>
        <p:txBody>
          <a:bodyPr>
            <a:normAutofit/>
          </a:bodyPr>
          <a:lstStyle>
            <a:lvl1pPr marL="0" indent="0" algn="ctr">
              <a:buNone/>
              <a:defRPr sz="1406">
                <a:solidFill>
                  <a:schemeClr val="bg1"/>
                </a:solidFill>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a:t>Click to Edit Subtitle</a:t>
            </a:r>
          </a:p>
        </p:txBody>
      </p:sp>
      <p:sp>
        <p:nvSpPr>
          <p:cNvPr id="9" name="Slide Number Placeholder 4">
            <a:extLst>
              <a:ext uri="{FF2B5EF4-FFF2-40B4-BE49-F238E27FC236}">
                <a16:creationId xmlns:a16="http://schemas.microsoft.com/office/drawing/2014/main" id="{CC52ED24-79E1-4381-80D5-4752D748736F}"/>
              </a:ext>
            </a:extLst>
          </p:cNvPr>
          <p:cNvSpPr>
            <a:spLocks noGrp="1"/>
          </p:cNvSpPr>
          <p:nvPr>
            <p:ph type="sldNum" sz="quarter" idx="4"/>
          </p:nvPr>
        </p:nvSpPr>
        <p:spPr>
          <a:xfrm>
            <a:off x="9356879" y="6492880"/>
            <a:ext cx="2743200" cy="365125"/>
          </a:xfrm>
          <a:prstGeom prst="rect">
            <a:avLst/>
          </a:prstGeom>
        </p:spPr>
        <p:txBody>
          <a:bodyPr vert="horz" lIns="91440" tIns="45720" rIns="91440" bIns="45720" rtlCol="0" anchor="ctr"/>
          <a:lstStyle>
            <a:lvl1pPr algn="r">
              <a:defRPr sz="591">
                <a:solidFill>
                  <a:schemeClr val="bg1"/>
                </a:solidFill>
              </a:defRPr>
            </a:lvl1pPr>
          </a:lstStyle>
          <a:p>
            <a:fld id="{B2DC25EE-239B-4C5F-AAD1-255A7D5F1EE2}" type="slidenum">
              <a:rPr lang="en-US" smtClean="0"/>
              <a:t>‹#›</a:t>
            </a:fld>
            <a:endParaRPr lang="en-US"/>
          </a:p>
        </p:txBody>
      </p:sp>
      <p:pic>
        <p:nvPicPr>
          <p:cNvPr id="2" name="Picture 1">
            <a:extLst>
              <a:ext uri="{FF2B5EF4-FFF2-40B4-BE49-F238E27FC236}">
                <a16:creationId xmlns:a16="http://schemas.microsoft.com/office/drawing/2014/main" id="{71BCE976-9C29-9F64-BA03-C5FC0798AB2B}"/>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53683"/>
          <a:stretch/>
        </p:blipFill>
        <p:spPr>
          <a:xfrm>
            <a:off x="500529" y="5937046"/>
            <a:ext cx="2046942" cy="439114"/>
          </a:xfrm>
          <a:prstGeom prst="rect">
            <a:avLst/>
          </a:prstGeom>
        </p:spPr>
      </p:pic>
    </p:spTree>
    <p:extLst>
      <p:ext uri="{BB962C8B-B14F-4D97-AF65-F5344CB8AC3E}">
        <p14:creationId xmlns:p14="http://schemas.microsoft.com/office/powerpoint/2010/main" val="311173399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grpId="0" nodeType="withEffect">
                                  <p:stCondLst>
                                    <p:cond delay="0"/>
                                  </p:stCondLst>
                                  <p:iterate type="wd">
                                    <p:tmPct val="10000"/>
                                  </p:iterate>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10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build="p">
        <p:tmplLst>
          <p:tmpl lvl="1">
            <p:tnLst>
              <p:par>
                <p:cTn presetID="10" presetClass="entr" presetSubtype="0" fill="hold" nodeType="withEffect">
                  <p:stCondLst>
                    <p:cond delay="0"/>
                  </p:stCondLst>
                  <p:iterate type="wd">
                    <p:tmPct val="10000"/>
                  </p:iterate>
                  <p:childTnLst>
                    <p:set>
                      <p:cBhvr>
                        <p:cTn dur="1" fill="hold">
                          <p:stCondLst>
                            <p:cond delay="0"/>
                          </p:stCondLst>
                        </p:cTn>
                        <p:tgtEl>
                          <p:spTgt spid="7"/>
                        </p:tgtEl>
                        <p:attrNameLst>
                          <p:attrName>style.visibility</p:attrName>
                        </p:attrNameLst>
                      </p:cBhvr>
                      <p:to>
                        <p:strVal val="visible"/>
                      </p:to>
                    </p:set>
                    <p:animEffect transition="in" filter="fade">
                      <p:cBhvr>
                        <p:cTn dur="1000"/>
                        <p:tgtEl>
                          <p:spTgt spid="7"/>
                        </p:tgtEl>
                      </p:cBhvr>
                    </p:animEffect>
                  </p:childTnLst>
                </p:cTn>
              </p:par>
            </p:tnLst>
          </p:tmpl>
        </p:tmplLst>
      </p:bldP>
    </p:bld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7B6B4-BF89-40A6-8B2A-B5479C52EA26}"/>
              </a:ext>
            </a:extLst>
          </p:cNvPr>
          <p:cNvSpPr>
            <a:spLocks noGrp="1"/>
          </p:cNvSpPr>
          <p:nvPr>
            <p:ph type="title" hasCustomPrompt="1"/>
          </p:nvPr>
        </p:nvSpPr>
        <p:spPr>
          <a:xfrm>
            <a:off x="310461" y="163458"/>
            <a:ext cx="11633683" cy="466275"/>
          </a:xfrm>
        </p:spPr>
        <p:txBody>
          <a:bodyPr/>
          <a:lstStyle>
            <a:lvl1pPr>
              <a:defRPr/>
            </a:lvl1pPr>
          </a:lstStyle>
          <a:p>
            <a:r>
              <a:rPr lang="en-US"/>
              <a:t>Title</a:t>
            </a:r>
          </a:p>
        </p:txBody>
      </p:sp>
      <p:sp>
        <p:nvSpPr>
          <p:cNvPr id="11" name="Content Placeholder 4">
            <a:extLst>
              <a:ext uri="{FF2B5EF4-FFF2-40B4-BE49-F238E27FC236}">
                <a16:creationId xmlns:a16="http://schemas.microsoft.com/office/drawing/2014/main" id="{2DDE697C-F319-4DF9-B628-855805092011}"/>
              </a:ext>
            </a:extLst>
          </p:cNvPr>
          <p:cNvSpPr>
            <a:spLocks noGrp="1"/>
          </p:cNvSpPr>
          <p:nvPr>
            <p:ph sz="quarter" idx="12"/>
          </p:nvPr>
        </p:nvSpPr>
        <p:spPr>
          <a:xfrm>
            <a:off x="310461" y="1096003"/>
            <a:ext cx="11633683" cy="5304788"/>
          </a:xfrm>
        </p:spPr>
        <p:txBody>
          <a:bodyPr>
            <a:normAutofit/>
          </a:bodyPr>
          <a:lstStyle>
            <a:lvl1pPr marL="160735" indent="-160735">
              <a:lnSpc>
                <a:spcPct val="120000"/>
              </a:lnSpc>
              <a:spcBef>
                <a:spcPts val="0"/>
              </a:spcBef>
              <a:buSzPct val="85000"/>
              <a:buFont typeface="Wingdings" panose="05000000000000000000" pitchFamily="2" charset="2"/>
              <a:buChar char="q"/>
              <a:defRPr sz="900"/>
            </a:lvl1pPr>
            <a:lvl2pPr>
              <a:lnSpc>
                <a:spcPct val="120000"/>
              </a:lnSpc>
              <a:spcBef>
                <a:spcPts val="0"/>
              </a:spcBef>
              <a:buClr>
                <a:schemeClr val="accent1"/>
              </a:buClr>
              <a:buSzPct val="90000"/>
              <a:defRPr sz="900"/>
            </a:lvl2pPr>
            <a:lvl3pPr>
              <a:lnSpc>
                <a:spcPct val="120000"/>
              </a:lnSpc>
              <a:spcBef>
                <a:spcPts val="0"/>
              </a:spcBef>
              <a:buClr>
                <a:schemeClr val="accent5"/>
              </a:buClr>
              <a:buSzPct val="110000"/>
              <a:defRPr sz="900"/>
            </a:lvl3pPr>
            <a:lvl4pPr>
              <a:lnSpc>
                <a:spcPct val="120000"/>
              </a:lnSpc>
              <a:spcBef>
                <a:spcPts val="0"/>
              </a:spcBef>
              <a:buClr>
                <a:schemeClr val="tx2"/>
              </a:buClr>
              <a:buSzPct val="85000"/>
              <a:defRPr sz="900"/>
            </a:lvl4pPr>
            <a:lvl5pPr>
              <a:lnSpc>
                <a:spcPct val="120000"/>
              </a:lnSpc>
              <a:spcBef>
                <a:spcPts val="0"/>
              </a:spcBef>
              <a:buClr>
                <a:schemeClr val="tx1"/>
              </a:buClr>
              <a:buSzPct val="850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E13C3889-27E0-4B23-B25B-1E21AB293E5D}"/>
              </a:ext>
            </a:extLst>
          </p:cNvPr>
          <p:cNvCxnSpPr/>
          <p:nvPr/>
        </p:nvCxnSpPr>
        <p:spPr>
          <a:xfrm>
            <a:off x="310461" y="629728"/>
            <a:ext cx="1163368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BA082D46-74DC-4239-A616-6F3A86228B12}"/>
              </a:ext>
            </a:extLst>
          </p:cNvPr>
          <p:cNvSpPr>
            <a:spLocks noGrp="1"/>
          </p:cNvSpPr>
          <p:nvPr>
            <p:ph type="body" sz="quarter" idx="13" hasCustomPrompt="1"/>
          </p:nvPr>
        </p:nvSpPr>
        <p:spPr>
          <a:xfrm>
            <a:off x="311151" y="647495"/>
            <a:ext cx="11633200" cy="376237"/>
          </a:xfrm>
        </p:spPr>
        <p:txBody>
          <a:bodyPr>
            <a:normAutofit/>
          </a:bodyPr>
          <a:lstStyle>
            <a:lvl1pPr marL="0" indent="0">
              <a:buNone/>
              <a:defRPr sz="900" i="1">
                <a:solidFill>
                  <a:schemeClr val="accent1"/>
                </a:solidFill>
              </a:defRPr>
            </a:lvl1pPr>
          </a:lstStyle>
          <a:p>
            <a:pPr lvl="0"/>
            <a:r>
              <a:rPr lang="en-US" i="1"/>
              <a:t>Headline</a:t>
            </a:r>
            <a:endParaRPr lang="en-US"/>
          </a:p>
        </p:txBody>
      </p:sp>
      <p:sp>
        <p:nvSpPr>
          <p:cNvPr id="7" name="Slide Number Placeholder 4">
            <a:extLst>
              <a:ext uri="{FF2B5EF4-FFF2-40B4-BE49-F238E27FC236}">
                <a16:creationId xmlns:a16="http://schemas.microsoft.com/office/drawing/2014/main" id="{00143A63-10EA-42FF-941B-F4DE8FE9ACCD}"/>
              </a:ext>
            </a:extLst>
          </p:cNvPr>
          <p:cNvSpPr>
            <a:spLocks noGrp="1"/>
          </p:cNvSpPr>
          <p:nvPr>
            <p:ph type="sldNum" sz="quarter" idx="4"/>
          </p:nvPr>
        </p:nvSpPr>
        <p:spPr>
          <a:xfrm>
            <a:off x="9356879" y="6492880"/>
            <a:ext cx="2743200" cy="365125"/>
          </a:xfrm>
          <a:prstGeom prst="rect">
            <a:avLst/>
          </a:prstGeom>
        </p:spPr>
        <p:txBody>
          <a:bodyPr vert="horz" lIns="91440" tIns="45720" rIns="91440" bIns="45720" rtlCol="0" anchor="ctr"/>
          <a:lstStyle>
            <a:lvl1pPr algn="r">
              <a:defRPr sz="591">
                <a:solidFill>
                  <a:schemeClr val="tx1">
                    <a:lumMod val="50000"/>
                    <a:lumOff val="50000"/>
                  </a:schemeClr>
                </a:solidFill>
              </a:defRPr>
            </a:lvl1pPr>
          </a:lstStyle>
          <a:p>
            <a:fld id="{B2DC25EE-239B-4C5F-AAD1-255A7D5F1EE2}" type="slidenum">
              <a:rPr lang="en-US" smtClean="0"/>
              <a:t>‹#›</a:t>
            </a:fld>
            <a:endParaRPr lang="en-US"/>
          </a:p>
        </p:txBody>
      </p:sp>
      <p:sp>
        <p:nvSpPr>
          <p:cNvPr id="5" name="Text Placeholder 4">
            <a:extLst>
              <a:ext uri="{FF2B5EF4-FFF2-40B4-BE49-F238E27FC236}">
                <a16:creationId xmlns:a16="http://schemas.microsoft.com/office/drawing/2014/main" id="{95737C51-EF7B-4690-8FB3-80EEAA8B03E4}"/>
              </a:ext>
            </a:extLst>
          </p:cNvPr>
          <p:cNvSpPr>
            <a:spLocks noGrp="1"/>
          </p:cNvSpPr>
          <p:nvPr>
            <p:ph type="body" sz="quarter" idx="14" hasCustomPrompt="1"/>
          </p:nvPr>
        </p:nvSpPr>
        <p:spPr>
          <a:xfrm>
            <a:off x="311152" y="6400800"/>
            <a:ext cx="10979149" cy="457200"/>
          </a:xfrm>
        </p:spPr>
        <p:txBody>
          <a:bodyPr>
            <a:noAutofit/>
          </a:bodyPr>
          <a:lstStyle>
            <a:lvl1pPr marL="126206" indent="-89297">
              <a:buClr>
                <a:schemeClr val="tx1">
                  <a:lumMod val="50000"/>
                  <a:lumOff val="50000"/>
                </a:schemeClr>
              </a:buClr>
              <a:buFont typeface="Arial" panose="020B0604020202020204" pitchFamily="34" charset="0"/>
              <a:buChar char="•"/>
              <a:defRPr sz="600"/>
            </a:lvl1pPr>
            <a:lvl2pPr marL="126206" indent="-89297">
              <a:buClr>
                <a:schemeClr val="tx1">
                  <a:lumMod val="50000"/>
                  <a:lumOff val="50000"/>
                </a:schemeClr>
              </a:buClr>
              <a:buFont typeface="Arial" panose="020B0604020202020204" pitchFamily="34" charset="0"/>
              <a:buChar char="•"/>
              <a:defRPr sz="600"/>
            </a:lvl2pPr>
            <a:lvl3pPr marL="126206" indent="-89297">
              <a:buClr>
                <a:schemeClr val="tx1">
                  <a:lumMod val="50000"/>
                  <a:lumOff val="50000"/>
                </a:schemeClr>
              </a:buClr>
              <a:buFont typeface="Arial" panose="020B0604020202020204" pitchFamily="34" charset="0"/>
              <a:buChar char="•"/>
              <a:defRPr sz="600"/>
            </a:lvl3pPr>
            <a:lvl4pPr marL="126206" indent="-89297">
              <a:buClr>
                <a:schemeClr val="tx1">
                  <a:lumMod val="50000"/>
                  <a:lumOff val="50000"/>
                </a:schemeClr>
              </a:buClr>
              <a:buFont typeface="Arial" panose="020B0604020202020204" pitchFamily="34" charset="0"/>
              <a:buChar char="•"/>
              <a:defRPr sz="600"/>
            </a:lvl4pPr>
            <a:lvl5pPr marL="126206" indent="-89297">
              <a:buClr>
                <a:schemeClr val="tx1">
                  <a:lumMod val="50000"/>
                  <a:lumOff val="50000"/>
                </a:schemeClr>
              </a:buClr>
              <a:buFont typeface="Arial" panose="020B0604020202020204" pitchFamily="34" charset="0"/>
              <a:buChar char="•"/>
              <a:defRPr sz="600"/>
            </a:lvl5pPr>
          </a:lstStyle>
          <a:p>
            <a:pPr lvl="0"/>
            <a:r>
              <a:rPr lang="en-US"/>
              <a:t>Footnote text</a:t>
            </a:r>
          </a:p>
        </p:txBody>
      </p:sp>
      <p:pic>
        <p:nvPicPr>
          <p:cNvPr id="3" name="Picture 2">
            <a:extLst>
              <a:ext uri="{FF2B5EF4-FFF2-40B4-BE49-F238E27FC236}">
                <a16:creationId xmlns:a16="http://schemas.microsoft.com/office/drawing/2014/main" id="{F0A0CA19-F7D4-47EC-877F-5B4A06432D9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10465045" y="244606"/>
            <a:ext cx="1309140" cy="280839"/>
          </a:xfrm>
          <a:prstGeom prst="rect">
            <a:avLst/>
          </a:prstGeom>
        </p:spPr>
      </p:pic>
    </p:spTree>
    <p:extLst>
      <p:ext uri="{BB962C8B-B14F-4D97-AF65-F5344CB8AC3E}">
        <p14:creationId xmlns:p14="http://schemas.microsoft.com/office/powerpoint/2010/main" val="2412727219"/>
      </p:ext>
    </p:extLst>
  </p:cSld>
  <p:clrMapOvr>
    <a:masterClrMapping/>
  </p:clrMapOvr>
  <p:transition spd="slow">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B8740A6-1BF2-4EC1-B95E-F84AB841E35B}"/>
              </a:ext>
            </a:extLst>
          </p:cNvPr>
          <p:cNvSpPr>
            <a:spLocks noGrp="1"/>
          </p:cNvSpPr>
          <p:nvPr>
            <p:ph type="title" hasCustomPrompt="1"/>
          </p:nvPr>
        </p:nvSpPr>
        <p:spPr>
          <a:xfrm>
            <a:off x="310461" y="163458"/>
            <a:ext cx="11633683" cy="466275"/>
          </a:xfrm>
        </p:spPr>
        <p:txBody>
          <a:bodyPr/>
          <a:lstStyle>
            <a:lvl1pPr>
              <a:defRPr/>
            </a:lvl1pPr>
          </a:lstStyle>
          <a:p>
            <a:r>
              <a:rPr lang="en-US"/>
              <a:t>Title</a:t>
            </a:r>
          </a:p>
        </p:txBody>
      </p:sp>
      <p:cxnSp>
        <p:nvCxnSpPr>
          <p:cNvPr id="10" name="Straight Connector 9">
            <a:extLst>
              <a:ext uri="{FF2B5EF4-FFF2-40B4-BE49-F238E27FC236}">
                <a16:creationId xmlns:a16="http://schemas.microsoft.com/office/drawing/2014/main" id="{8FA88787-0695-455B-A96E-D2CF22D6352A}"/>
              </a:ext>
            </a:extLst>
          </p:cNvPr>
          <p:cNvCxnSpPr/>
          <p:nvPr/>
        </p:nvCxnSpPr>
        <p:spPr>
          <a:xfrm>
            <a:off x="310461" y="629728"/>
            <a:ext cx="1163368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0D0918ED-E31F-4DA5-9D55-C2C75C1D8689}"/>
              </a:ext>
            </a:extLst>
          </p:cNvPr>
          <p:cNvSpPr>
            <a:spLocks noGrp="1"/>
          </p:cNvSpPr>
          <p:nvPr>
            <p:ph type="body" sz="quarter" idx="13" hasCustomPrompt="1"/>
          </p:nvPr>
        </p:nvSpPr>
        <p:spPr>
          <a:xfrm>
            <a:off x="311151" y="647495"/>
            <a:ext cx="11633200" cy="376237"/>
          </a:xfrm>
        </p:spPr>
        <p:txBody>
          <a:bodyPr>
            <a:normAutofit/>
          </a:bodyPr>
          <a:lstStyle>
            <a:lvl1pPr marL="0" indent="0">
              <a:buNone/>
              <a:defRPr sz="900" i="1">
                <a:solidFill>
                  <a:schemeClr val="accent1"/>
                </a:solidFill>
              </a:defRPr>
            </a:lvl1pPr>
          </a:lstStyle>
          <a:p>
            <a:pPr lvl="0"/>
            <a:r>
              <a:rPr lang="en-US" i="1"/>
              <a:t>Headline</a:t>
            </a:r>
            <a:endParaRPr lang="en-US"/>
          </a:p>
        </p:txBody>
      </p:sp>
      <p:sp>
        <p:nvSpPr>
          <p:cNvPr id="6" name="Slide Number Placeholder 4">
            <a:extLst>
              <a:ext uri="{FF2B5EF4-FFF2-40B4-BE49-F238E27FC236}">
                <a16:creationId xmlns:a16="http://schemas.microsoft.com/office/drawing/2014/main" id="{7883EC5F-35E3-4B15-AB14-7951E5199C30}"/>
              </a:ext>
            </a:extLst>
          </p:cNvPr>
          <p:cNvSpPr>
            <a:spLocks noGrp="1"/>
          </p:cNvSpPr>
          <p:nvPr>
            <p:ph type="sldNum" sz="quarter" idx="4"/>
          </p:nvPr>
        </p:nvSpPr>
        <p:spPr>
          <a:xfrm>
            <a:off x="9356879" y="6492880"/>
            <a:ext cx="2743200" cy="365125"/>
          </a:xfrm>
          <a:prstGeom prst="rect">
            <a:avLst/>
          </a:prstGeom>
        </p:spPr>
        <p:txBody>
          <a:bodyPr vert="horz" lIns="91440" tIns="45720" rIns="91440" bIns="45720" rtlCol="0" anchor="ctr"/>
          <a:lstStyle>
            <a:lvl1pPr algn="r">
              <a:defRPr sz="591">
                <a:solidFill>
                  <a:schemeClr val="tx1">
                    <a:lumMod val="50000"/>
                    <a:lumOff val="50000"/>
                  </a:schemeClr>
                </a:solidFill>
              </a:defRPr>
            </a:lvl1pPr>
          </a:lstStyle>
          <a:p>
            <a:fld id="{B2DC25EE-239B-4C5F-AAD1-255A7D5F1EE2}" type="slidenum">
              <a:rPr lang="en-US" smtClean="0"/>
              <a:t>‹#›</a:t>
            </a:fld>
            <a:endParaRPr lang="en-US"/>
          </a:p>
        </p:txBody>
      </p:sp>
      <p:sp>
        <p:nvSpPr>
          <p:cNvPr id="9" name="Text Placeholder 4">
            <a:extLst>
              <a:ext uri="{FF2B5EF4-FFF2-40B4-BE49-F238E27FC236}">
                <a16:creationId xmlns:a16="http://schemas.microsoft.com/office/drawing/2014/main" id="{4C29F459-02FC-47B1-8BE1-8897DF150B38}"/>
              </a:ext>
            </a:extLst>
          </p:cNvPr>
          <p:cNvSpPr>
            <a:spLocks noGrp="1"/>
          </p:cNvSpPr>
          <p:nvPr>
            <p:ph type="body" sz="quarter" idx="14" hasCustomPrompt="1"/>
          </p:nvPr>
        </p:nvSpPr>
        <p:spPr>
          <a:xfrm>
            <a:off x="311152" y="6400800"/>
            <a:ext cx="10979149" cy="457200"/>
          </a:xfrm>
        </p:spPr>
        <p:txBody>
          <a:bodyPr>
            <a:noAutofit/>
          </a:bodyPr>
          <a:lstStyle>
            <a:lvl1pPr marL="126206" indent="-89297">
              <a:buClr>
                <a:schemeClr val="tx1">
                  <a:lumMod val="50000"/>
                  <a:lumOff val="50000"/>
                </a:schemeClr>
              </a:buClr>
              <a:buFont typeface="Arial" panose="020B0604020202020204" pitchFamily="34" charset="0"/>
              <a:buChar char="•"/>
              <a:defRPr sz="600"/>
            </a:lvl1pPr>
            <a:lvl2pPr marL="126206" indent="-89297">
              <a:buClr>
                <a:schemeClr val="tx1">
                  <a:lumMod val="50000"/>
                  <a:lumOff val="50000"/>
                </a:schemeClr>
              </a:buClr>
              <a:buFont typeface="Arial" panose="020B0604020202020204" pitchFamily="34" charset="0"/>
              <a:buChar char="•"/>
              <a:defRPr sz="600"/>
            </a:lvl2pPr>
            <a:lvl3pPr marL="126206" indent="-89297">
              <a:buClr>
                <a:schemeClr val="tx1">
                  <a:lumMod val="50000"/>
                  <a:lumOff val="50000"/>
                </a:schemeClr>
              </a:buClr>
              <a:buFont typeface="Arial" panose="020B0604020202020204" pitchFamily="34" charset="0"/>
              <a:buChar char="•"/>
              <a:defRPr sz="600"/>
            </a:lvl3pPr>
            <a:lvl4pPr marL="126206" indent="-89297">
              <a:buClr>
                <a:schemeClr val="tx1">
                  <a:lumMod val="50000"/>
                  <a:lumOff val="50000"/>
                </a:schemeClr>
              </a:buClr>
              <a:buFont typeface="Arial" panose="020B0604020202020204" pitchFamily="34" charset="0"/>
              <a:buChar char="•"/>
              <a:defRPr sz="600"/>
            </a:lvl4pPr>
            <a:lvl5pPr marL="126206" indent="-89297">
              <a:buClr>
                <a:schemeClr val="tx1">
                  <a:lumMod val="50000"/>
                  <a:lumOff val="50000"/>
                </a:schemeClr>
              </a:buClr>
              <a:buFont typeface="Arial" panose="020B0604020202020204" pitchFamily="34" charset="0"/>
              <a:buChar char="•"/>
              <a:defRPr sz="600"/>
            </a:lvl5pPr>
          </a:lstStyle>
          <a:p>
            <a:pPr lvl="0"/>
            <a:r>
              <a:rPr lang="en-US"/>
              <a:t>Footnote text</a:t>
            </a:r>
          </a:p>
        </p:txBody>
      </p:sp>
      <p:pic>
        <p:nvPicPr>
          <p:cNvPr id="2" name="Picture 1">
            <a:extLst>
              <a:ext uri="{FF2B5EF4-FFF2-40B4-BE49-F238E27FC236}">
                <a16:creationId xmlns:a16="http://schemas.microsoft.com/office/drawing/2014/main" id="{E66B6874-8EAC-6877-C2D9-131638ACAEB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10465045" y="244606"/>
            <a:ext cx="1309140" cy="280839"/>
          </a:xfrm>
          <a:prstGeom prst="rect">
            <a:avLst/>
          </a:prstGeom>
        </p:spPr>
      </p:pic>
    </p:spTree>
    <p:extLst>
      <p:ext uri="{BB962C8B-B14F-4D97-AF65-F5344CB8AC3E}">
        <p14:creationId xmlns:p14="http://schemas.microsoft.com/office/powerpoint/2010/main" val="2411095972"/>
      </p:ext>
    </p:extLst>
  </p:cSld>
  <p:clrMapOvr>
    <a:masterClrMapping/>
  </p:clrMapOvr>
  <p:transition spd="slow">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1_2 column no header">
    <p:spTree>
      <p:nvGrpSpPr>
        <p:cNvPr id="1" name=""/>
        <p:cNvGrpSpPr/>
        <p:nvPr/>
      </p:nvGrpSpPr>
      <p:grpSpPr>
        <a:xfrm>
          <a:off x="0" y="0"/>
          <a:ext cx="0" cy="0"/>
          <a:chOff x="0" y="0"/>
          <a:chExt cx="0" cy="0"/>
        </a:xfrm>
      </p:grpSpPr>
      <p:sp>
        <p:nvSpPr>
          <p:cNvPr id="13" name="Content Placeholder 4">
            <a:extLst>
              <a:ext uri="{FF2B5EF4-FFF2-40B4-BE49-F238E27FC236}">
                <a16:creationId xmlns:a16="http://schemas.microsoft.com/office/drawing/2014/main" id="{3EFEC29B-5377-450E-9B33-404BC77A4181}"/>
              </a:ext>
            </a:extLst>
          </p:cNvPr>
          <p:cNvSpPr>
            <a:spLocks noGrp="1"/>
          </p:cNvSpPr>
          <p:nvPr>
            <p:ph sz="quarter" idx="12"/>
          </p:nvPr>
        </p:nvSpPr>
        <p:spPr>
          <a:xfrm>
            <a:off x="310461" y="1110224"/>
            <a:ext cx="8107969" cy="5290581"/>
          </a:xfrm>
        </p:spPr>
        <p:txBody>
          <a:bodyPr>
            <a:normAutofit/>
          </a:bodyPr>
          <a:lstStyle>
            <a:lvl1pPr marL="160735" indent="-160735">
              <a:lnSpc>
                <a:spcPct val="120000"/>
              </a:lnSpc>
              <a:buSzPct val="85000"/>
              <a:buFont typeface="Wingdings" panose="05000000000000000000" pitchFamily="2" charset="2"/>
              <a:buChar char="q"/>
              <a:defRPr sz="900"/>
            </a:lvl1pPr>
            <a:lvl2pPr>
              <a:lnSpc>
                <a:spcPct val="120000"/>
              </a:lnSpc>
              <a:buClr>
                <a:schemeClr val="accent1"/>
              </a:buClr>
              <a:buSzPct val="90000"/>
              <a:defRPr sz="900"/>
            </a:lvl2pPr>
            <a:lvl3pPr>
              <a:lnSpc>
                <a:spcPct val="120000"/>
              </a:lnSpc>
              <a:buClr>
                <a:schemeClr val="accent5"/>
              </a:buClr>
              <a:buSzPct val="110000"/>
              <a:defRPr sz="900"/>
            </a:lvl3pPr>
            <a:lvl4pPr>
              <a:lnSpc>
                <a:spcPct val="120000"/>
              </a:lnSpc>
              <a:buClr>
                <a:schemeClr val="tx2"/>
              </a:buClr>
              <a:buSzPct val="85000"/>
              <a:defRPr sz="900"/>
            </a:lvl4pPr>
            <a:lvl5pPr>
              <a:lnSpc>
                <a:spcPct val="120000"/>
              </a:lnSpc>
              <a:buClr>
                <a:schemeClr val="tx1"/>
              </a:buClr>
              <a:buSzPct val="850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60EEDD6D-632C-4B5E-AD0B-FA45917E99BE}"/>
              </a:ext>
            </a:extLst>
          </p:cNvPr>
          <p:cNvSpPr>
            <a:spLocks noGrp="1"/>
          </p:cNvSpPr>
          <p:nvPr>
            <p:ph type="title" hasCustomPrompt="1"/>
          </p:nvPr>
        </p:nvSpPr>
        <p:spPr>
          <a:xfrm>
            <a:off x="310461" y="163458"/>
            <a:ext cx="11633683" cy="466275"/>
          </a:xfrm>
        </p:spPr>
        <p:txBody>
          <a:bodyPr/>
          <a:lstStyle>
            <a:lvl1pPr>
              <a:defRPr/>
            </a:lvl1pPr>
          </a:lstStyle>
          <a:p>
            <a:r>
              <a:rPr lang="en-US"/>
              <a:t>Title</a:t>
            </a:r>
          </a:p>
        </p:txBody>
      </p:sp>
      <p:cxnSp>
        <p:nvCxnSpPr>
          <p:cNvPr id="14" name="Straight Connector 13">
            <a:extLst>
              <a:ext uri="{FF2B5EF4-FFF2-40B4-BE49-F238E27FC236}">
                <a16:creationId xmlns:a16="http://schemas.microsoft.com/office/drawing/2014/main" id="{CEC91BF6-F399-42B8-9899-B1F8818667D3}"/>
              </a:ext>
            </a:extLst>
          </p:cNvPr>
          <p:cNvCxnSpPr/>
          <p:nvPr/>
        </p:nvCxnSpPr>
        <p:spPr>
          <a:xfrm>
            <a:off x="310461" y="629728"/>
            <a:ext cx="1163368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2">
            <a:extLst>
              <a:ext uri="{FF2B5EF4-FFF2-40B4-BE49-F238E27FC236}">
                <a16:creationId xmlns:a16="http://schemas.microsoft.com/office/drawing/2014/main" id="{302B1E6E-6E08-4795-9D2D-DD5CDD6282D2}"/>
              </a:ext>
            </a:extLst>
          </p:cNvPr>
          <p:cNvSpPr>
            <a:spLocks noGrp="1"/>
          </p:cNvSpPr>
          <p:nvPr>
            <p:ph type="body" sz="quarter" idx="13" hasCustomPrompt="1"/>
          </p:nvPr>
        </p:nvSpPr>
        <p:spPr>
          <a:xfrm>
            <a:off x="311151" y="647495"/>
            <a:ext cx="11633200" cy="376237"/>
          </a:xfrm>
        </p:spPr>
        <p:txBody>
          <a:bodyPr>
            <a:normAutofit/>
          </a:bodyPr>
          <a:lstStyle>
            <a:lvl1pPr marL="0" indent="0">
              <a:buNone/>
              <a:defRPr sz="900" i="1">
                <a:solidFill>
                  <a:schemeClr val="accent1"/>
                </a:solidFill>
              </a:defRPr>
            </a:lvl1pPr>
          </a:lstStyle>
          <a:p>
            <a:pPr lvl="0"/>
            <a:r>
              <a:rPr lang="en-US" i="1"/>
              <a:t>Headline</a:t>
            </a:r>
            <a:endParaRPr lang="en-US"/>
          </a:p>
        </p:txBody>
      </p:sp>
      <p:sp>
        <p:nvSpPr>
          <p:cNvPr id="8" name="Slide Number Placeholder 4">
            <a:extLst>
              <a:ext uri="{FF2B5EF4-FFF2-40B4-BE49-F238E27FC236}">
                <a16:creationId xmlns:a16="http://schemas.microsoft.com/office/drawing/2014/main" id="{E72144ED-CE63-4960-B167-3BB7FD7BE431}"/>
              </a:ext>
            </a:extLst>
          </p:cNvPr>
          <p:cNvSpPr>
            <a:spLocks noGrp="1"/>
          </p:cNvSpPr>
          <p:nvPr>
            <p:ph type="sldNum" sz="quarter" idx="4"/>
          </p:nvPr>
        </p:nvSpPr>
        <p:spPr>
          <a:xfrm>
            <a:off x="9356879" y="6492880"/>
            <a:ext cx="2743200" cy="365125"/>
          </a:xfrm>
          <a:prstGeom prst="rect">
            <a:avLst/>
          </a:prstGeom>
        </p:spPr>
        <p:txBody>
          <a:bodyPr vert="horz" lIns="91440" tIns="45720" rIns="91440" bIns="45720" rtlCol="0" anchor="ctr"/>
          <a:lstStyle>
            <a:lvl1pPr algn="r">
              <a:defRPr sz="591">
                <a:solidFill>
                  <a:schemeClr val="tx1">
                    <a:lumMod val="50000"/>
                    <a:lumOff val="50000"/>
                  </a:schemeClr>
                </a:solidFill>
              </a:defRPr>
            </a:lvl1pPr>
          </a:lstStyle>
          <a:p>
            <a:fld id="{B2DC25EE-239B-4C5F-AAD1-255A7D5F1EE2}" type="slidenum">
              <a:rPr lang="en-US" smtClean="0"/>
              <a:t>‹#›</a:t>
            </a:fld>
            <a:endParaRPr lang="en-US"/>
          </a:p>
        </p:txBody>
      </p:sp>
      <p:sp>
        <p:nvSpPr>
          <p:cNvPr id="10" name="Text Placeholder 4">
            <a:extLst>
              <a:ext uri="{FF2B5EF4-FFF2-40B4-BE49-F238E27FC236}">
                <a16:creationId xmlns:a16="http://schemas.microsoft.com/office/drawing/2014/main" id="{A3BA1E0C-9C4C-4A05-8498-C104DBA761A5}"/>
              </a:ext>
            </a:extLst>
          </p:cNvPr>
          <p:cNvSpPr>
            <a:spLocks noGrp="1"/>
          </p:cNvSpPr>
          <p:nvPr>
            <p:ph type="body" sz="quarter" idx="15" hasCustomPrompt="1"/>
          </p:nvPr>
        </p:nvSpPr>
        <p:spPr>
          <a:xfrm>
            <a:off x="311152" y="6424090"/>
            <a:ext cx="10979149" cy="433910"/>
          </a:xfrm>
        </p:spPr>
        <p:txBody>
          <a:bodyPr>
            <a:noAutofit/>
          </a:bodyPr>
          <a:lstStyle>
            <a:lvl1pPr marL="126206" indent="-89297">
              <a:buClr>
                <a:schemeClr val="tx1">
                  <a:lumMod val="50000"/>
                  <a:lumOff val="50000"/>
                </a:schemeClr>
              </a:buClr>
              <a:buFont typeface="Arial" panose="020B0604020202020204" pitchFamily="34" charset="0"/>
              <a:buChar char="•"/>
              <a:defRPr sz="600"/>
            </a:lvl1pPr>
            <a:lvl2pPr marL="126206" indent="-89297">
              <a:buClr>
                <a:schemeClr val="tx1">
                  <a:lumMod val="50000"/>
                  <a:lumOff val="50000"/>
                </a:schemeClr>
              </a:buClr>
              <a:buFont typeface="Arial" panose="020B0604020202020204" pitchFamily="34" charset="0"/>
              <a:buChar char="•"/>
              <a:defRPr sz="600"/>
            </a:lvl2pPr>
            <a:lvl3pPr marL="126206" indent="-89297">
              <a:buClr>
                <a:schemeClr val="tx1">
                  <a:lumMod val="50000"/>
                  <a:lumOff val="50000"/>
                </a:schemeClr>
              </a:buClr>
              <a:buFont typeface="Arial" panose="020B0604020202020204" pitchFamily="34" charset="0"/>
              <a:buChar char="•"/>
              <a:defRPr sz="600"/>
            </a:lvl3pPr>
            <a:lvl4pPr marL="126206" indent="-89297">
              <a:buClr>
                <a:schemeClr val="tx1">
                  <a:lumMod val="50000"/>
                  <a:lumOff val="50000"/>
                </a:schemeClr>
              </a:buClr>
              <a:buFont typeface="Arial" panose="020B0604020202020204" pitchFamily="34" charset="0"/>
              <a:buChar char="•"/>
              <a:defRPr sz="600"/>
            </a:lvl4pPr>
            <a:lvl5pPr marL="126206" indent="-89297">
              <a:buClr>
                <a:schemeClr val="tx1">
                  <a:lumMod val="50000"/>
                  <a:lumOff val="50000"/>
                </a:schemeClr>
              </a:buClr>
              <a:buFont typeface="Arial" panose="020B0604020202020204" pitchFamily="34" charset="0"/>
              <a:buChar char="•"/>
              <a:defRPr sz="600"/>
            </a:lvl5pPr>
          </a:lstStyle>
          <a:p>
            <a:pPr lvl="0"/>
            <a:r>
              <a:rPr lang="en-US"/>
              <a:t>Footnote text</a:t>
            </a:r>
          </a:p>
        </p:txBody>
      </p:sp>
      <p:sp>
        <p:nvSpPr>
          <p:cNvPr id="12" name="Text Placeholder 4">
            <a:extLst>
              <a:ext uri="{FF2B5EF4-FFF2-40B4-BE49-F238E27FC236}">
                <a16:creationId xmlns:a16="http://schemas.microsoft.com/office/drawing/2014/main" id="{273F4EDF-8671-47B5-90A4-31FB0AED9A2C}"/>
              </a:ext>
            </a:extLst>
          </p:cNvPr>
          <p:cNvSpPr>
            <a:spLocks noGrp="1"/>
          </p:cNvSpPr>
          <p:nvPr>
            <p:ph type="body" sz="quarter" idx="16" hasCustomPrompt="1"/>
          </p:nvPr>
        </p:nvSpPr>
        <p:spPr>
          <a:xfrm>
            <a:off x="8574157" y="1110219"/>
            <a:ext cx="3370195" cy="5281556"/>
          </a:xfrm>
        </p:spPr>
        <p:txBody>
          <a:bodyPr>
            <a:noAutofit/>
          </a:bodyPr>
          <a:lstStyle>
            <a:lvl1pPr marL="36909" indent="0">
              <a:buClr>
                <a:schemeClr val="tx1">
                  <a:lumMod val="50000"/>
                  <a:lumOff val="50000"/>
                </a:schemeClr>
              </a:buClr>
              <a:buFont typeface="Arial" panose="020B0604020202020204" pitchFamily="34" charset="0"/>
              <a:buNone/>
              <a:defRPr sz="750" b="1">
                <a:solidFill>
                  <a:schemeClr val="tx1">
                    <a:lumMod val="65000"/>
                    <a:lumOff val="35000"/>
                  </a:schemeClr>
                </a:solidFill>
              </a:defRPr>
            </a:lvl1pPr>
            <a:lvl2pPr marL="126206" indent="-89297">
              <a:buClr>
                <a:schemeClr val="tx1">
                  <a:lumMod val="50000"/>
                  <a:lumOff val="50000"/>
                </a:schemeClr>
              </a:buClr>
              <a:buFont typeface="Arial" panose="020B0604020202020204" pitchFamily="34" charset="0"/>
              <a:buChar char="•"/>
              <a:defRPr sz="600"/>
            </a:lvl2pPr>
            <a:lvl3pPr marL="126206" indent="-89297">
              <a:buClr>
                <a:schemeClr val="tx1">
                  <a:lumMod val="50000"/>
                  <a:lumOff val="50000"/>
                </a:schemeClr>
              </a:buClr>
              <a:buFont typeface="Arial" panose="020B0604020202020204" pitchFamily="34" charset="0"/>
              <a:buChar char="•"/>
              <a:defRPr sz="600"/>
            </a:lvl3pPr>
            <a:lvl4pPr marL="126206" indent="-89297">
              <a:buClr>
                <a:schemeClr val="tx1">
                  <a:lumMod val="50000"/>
                  <a:lumOff val="50000"/>
                </a:schemeClr>
              </a:buClr>
              <a:buFont typeface="Arial" panose="020B0604020202020204" pitchFamily="34" charset="0"/>
              <a:buChar char="•"/>
              <a:defRPr sz="600"/>
            </a:lvl4pPr>
            <a:lvl5pPr marL="126206" indent="-89297">
              <a:buClr>
                <a:schemeClr val="tx1">
                  <a:lumMod val="50000"/>
                  <a:lumOff val="50000"/>
                </a:schemeClr>
              </a:buClr>
              <a:buFont typeface="Arial" panose="020B0604020202020204" pitchFamily="34" charset="0"/>
              <a:buChar char="•"/>
              <a:defRPr sz="600"/>
            </a:lvl5pPr>
          </a:lstStyle>
          <a:p>
            <a:pPr lvl="0"/>
            <a:r>
              <a:rPr lang="en-US"/>
              <a:t>Commentary:</a:t>
            </a:r>
          </a:p>
          <a:p>
            <a:pPr lvl="0"/>
            <a:endParaRPr lang="en-US"/>
          </a:p>
          <a:p>
            <a:pPr lvl="0"/>
            <a:r>
              <a:rPr lang="en-US"/>
              <a:t>Sample 1: Text</a:t>
            </a:r>
          </a:p>
        </p:txBody>
      </p:sp>
      <p:cxnSp>
        <p:nvCxnSpPr>
          <p:cNvPr id="3" name="Straight Connector 2">
            <a:extLst>
              <a:ext uri="{FF2B5EF4-FFF2-40B4-BE49-F238E27FC236}">
                <a16:creationId xmlns:a16="http://schemas.microsoft.com/office/drawing/2014/main" id="{DDEC1454-DA7D-4B7F-B1CE-CAD090F284DD}"/>
              </a:ext>
            </a:extLst>
          </p:cNvPr>
          <p:cNvCxnSpPr/>
          <p:nvPr/>
        </p:nvCxnSpPr>
        <p:spPr>
          <a:xfrm>
            <a:off x="8497939" y="1110219"/>
            <a:ext cx="0" cy="5281556"/>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52F3F3D1-1A40-65EB-1171-116EEF22E02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10465045" y="244606"/>
            <a:ext cx="1309140" cy="280839"/>
          </a:xfrm>
          <a:prstGeom prst="rect">
            <a:avLst/>
          </a:prstGeom>
        </p:spPr>
      </p:pic>
    </p:spTree>
    <p:extLst>
      <p:ext uri="{BB962C8B-B14F-4D97-AF65-F5344CB8AC3E}">
        <p14:creationId xmlns:p14="http://schemas.microsoft.com/office/powerpoint/2010/main" val="427318254"/>
      </p:ext>
    </p:extLst>
  </p:cSld>
  <p:clrMapOvr>
    <a:masterClrMapping/>
  </p:clrMapOvr>
  <p:transition spd="slow">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4 box no header">
    <p:spTree>
      <p:nvGrpSpPr>
        <p:cNvPr id="1" name=""/>
        <p:cNvGrpSpPr/>
        <p:nvPr/>
      </p:nvGrpSpPr>
      <p:grpSpPr>
        <a:xfrm>
          <a:off x="0" y="0"/>
          <a:ext cx="0" cy="0"/>
          <a:chOff x="0" y="0"/>
          <a:chExt cx="0" cy="0"/>
        </a:xfrm>
      </p:grpSpPr>
      <p:sp>
        <p:nvSpPr>
          <p:cNvPr id="13" name="Content Placeholder 4">
            <a:extLst>
              <a:ext uri="{FF2B5EF4-FFF2-40B4-BE49-F238E27FC236}">
                <a16:creationId xmlns:a16="http://schemas.microsoft.com/office/drawing/2014/main" id="{3EFEC29B-5377-450E-9B33-404BC77A4181}"/>
              </a:ext>
            </a:extLst>
          </p:cNvPr>
          <p:cNvSpPr>
            <a:spLocks noGrp="1"/>
          </p:cNvSpPr>
          <p:nvPr>
            <p:ph sz="quarter" idx="12"/>
          </p:nvPr>
        </p:nvSpPr>
        <p:spPr>
          <a:xfrm>
            <a:off x="310459" y="1059342"/>
            <a:ext cx="5705028" cy="2651760"/>
          </a:xfrm>
        </p:spPr>
        <p:txBody>
          <a:bodyPr>
            <a:normAutofit/>
          </a:bodyPr>
          <a:lstStyle>
            <a:lvl1pPr marL="160735" indent="-160735">
              <a:buSzPct val="85000"/>
              <a:buFont typeface="Wingdings" panose="05000000000000000000" pitchFamily="2" charset="2"/>
              <a:buChar char="q"/>
              <a:defRPr sz="900"/>
            </a:lvl1pPr>
            <a:lvl2pPr>
              <a:buClr>
                <a:schemeClr val="accent1"/>
              </a:buClr>
              <a:buSzPct val="90000"/>
              <a:defRPr sz="900"/>
            </a:lvl2pPr>
            <a:lvl3pPr>
              <a:buClr>
                <a:schemeClr val="accent5"/>
              </a:buClr>
              <a:buSzPct val="110000"/>
              <a:defRPr sz="900"/>
            </a:lvl3pPr>
            <a:lvl4pPr>
              <a:buClr>
                <a:schemeClr val="tx2"/>
              </a:buClr>
              <a:buSzPct val="85000"/>
              <a:defRPr sz="900"/>
            </a:lvl4pPr>
            <a:lvl5pPr>
              <a:buClr>
                <a:schemeClr val="tx1"/>
              </a:buClr>
              <a:buSzPct val="850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53806CAA-5A87-49D8-BA8B-98114949A87E}"/>
              </a:ext>
            </a:extLst>
          </p:cNvPr>
          <p:cNvSpPr>
            <a:spLocks noGrp="1"/>
          </p:cNvSpPr>
          <p:nvPr>
            <p:ph type="title" hasCustomPrompt="1"/>
          </p:nvPr>
        </p:nvSpPr>
        <p:spPr>
          <a:xfrm>
            <a:off x="310461" y="163458"/>
            <a:ext cx="11633683" cy="466275"/>
          </a:xfrm>
        </p:spPr>
        <p:txBody>
          <a:bodyPr/>
          <a:lstStyle>
            <a:lvl1pPr>
              <a:defRPr/>
            </a:lvl1pPr>
          </a:lstStyle>
          <a:p>
            <a:r>
              <a:rPr lang="en-US"/>
              <a:t>Title</a:t>
            </a:r>
          </a:p>
        </p:txBody>
      </p:sp>
      <p:cxnSp>
        <p:nvCxnSpPr>
          <p:cNvPr id="17" name="Straight Connector 16">
            <a:extLst>
              <a:ext uri="{FF2B5EF4-FFF2-40B4-BE49-F238E27FC236}">
                <a16:creationId xmlns:a16="http://schemas.microsoft.com/office/drawing/2014/main" id="{022E2645-BB3F-47B4-A216-70CF7FC57660}"/>
              </a:ext>
            </a:extLst>
          </p:cNvPr>
          <p:cNvCxnSpPr/>
          <p:nvPr/>
        </p:nvCxnSpPr>
        <p:spPr>
          <a:xfrm>
            <a:off x="310461" y="629728"/>
            <a:ext cx="1163368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8" name="Content Placeholder 4">
            <a:extLst>
              <a:ext uri="{FF2B5EF4-FFF2-40B4-BE49-F238E27FC236}">
                <a16:creationId xmlns:a16="http://schemas.microsoft.com/office/drawing/2014/main" id="{B557B418-DE1B-4E7B-9220-298E02EF0410}"/>
              </a:ext>
            </a:extLst>
          </p:cNvPr>
          <p:cNvSpPr>
            <a:spLocks noGrp="1"/>
          </p:cNvSpPr>
          <p:nvPr>
            <p:ph sz="quarter" idx="16"/>
          </p:nvPr>
        </p:nvSpPr>
        <p:spPr>
          <a:xfrm>
            <a:off x="310459" y="3785481"/>
            <a:ext cx="5705028" cy="2651760"/>
          </a:xfrm>
        </p:spPr>
        <p:txBody>
          <a:bodyPr>
            <a:normAutofit/>
          </a:bodyPr>
          <a:lstStyle>
            <a:lvl1pPr marL="160735" indent="-160735">
              <a:buSzPct val="85000"/>
              <a:buFont typeface="Wingdings" panose="05000000000000000000" pitchFamily="2" charset="2"/>
              <a:buChar char="q"/>
              <a:defRPr sz="900"/>
            </a:lvl1pPr>
            <a:lvl2pPr>
              <a:buClr>
                <a:schemeClr val="accent1"/>
              </a:buClr>
              <a:buSzPct val="90000"/>
              <a:defRPr sz="900"/>
            </a:lvl2pPr>
            <a:lvl3pPr>
              <a:buClr>
                <a:schemeClr val="accent5"/>
              </a:buClr>
              <a:buSzPct val="110000"/>
              <a:defRPr sz="900"/>
            </a:lvl3pPr>
            <a:lvl4pPr>
              <a:buClr>
                <a:schemeClr val="tx2"/>
              </a:buClr>
              <a:buSzPct val="85000"/>
              <a:defRPr sz="900"/>
            </a:lvl4pPr>
            <a:lvl5pPr>
              <a:buClr>
                <a:schemeClr val="tx1"/>
              </a:buClr>
              <a:buSzPct val="850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4">
            <a:extLst>
              <a:ext uri="{FF2B5EF4-FFF2-40B4-BE49-F238E27FC236}">
                <a16:creationId xmlns:a16="http://schemas.microsoft.com/office/drawing/2014/main" id="{9650C30A-D6F1-4A54-9C50-44F6C8268E89}"/>
              </a:ext>
            </a:extLst>
          </p:cNvPr>
          <p:cNvSpPr>
            <a:spLocks noGrp="1"/>
          </p:cNvSpPr>
          <p:nvPr>
            <p:ph sz="quarter" idx="17"/>
          </p:nvPr>
        </p:nvSpPr>
        <p:spPr>
          <a:xfrm>
            <a:off x="6176519" y="1056316"/>
            <a:ext cx="5705028" cy="2651760"/>
          </a:xfrm>
        </p:spPr>
        <p:txBody>
          <a:bodyPr>
            <a:normAutofit/>
          </a:bodyPr>
          <a:lstStyle>
            <a:lvl1pPr marL="160735" indent="-160735">
              <a:buSzPct val="85000"/>
              <a:buFont typeface="Wingdings" panose="05000000000000000000" pitchFamily="2" charset="2"/>
              <a:buChar char="q"/>
              <a:defRPr sz="900"/>
            </a:lvl1pPr>
            <a:lvl2pPr>
              <a:buClr>
                <a:schemeClr val="accent1"/>
              </a:buClr>
              <a:buSzPct val="90000"/>
              <a:defRPr sz="900"/>
            </a:lvl2pPr>
            <a:lvl3pPr>
              <a:buClr>
                <a:schemeClr val="accent5"/>
              </a:buClr>
              <a:buSzPct val="110000"/>
              <a:defRPr sz="900"/>
            </a:lvl3pPr>
            <a:lvl4pPr>
              <a:buClr>
                <a:schemeClr val="tx2"/>
              </a:buClr>
              <a:buSzPct val="85000"/>
              <a:defRPr sz="900"/>
            </a:lvl4pPr>
            <a:lvl5pPr>
              <a:buClr>
                <a:schemeClr val="tx1"/>
              </a:buClr>
              <a:buSzPct val="850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Content Placeholder 4">
            <a:extLst>
              <a:ext uri="{FF2B5EF4-FFF2-40B4-BE49-F238E27FC236}">
                <a16:creationId xmlns:a16="http://schemas.microsoft.com/office/drawing/2014/main" id="{8FAD1F9D-D857-4A48-B3C4-57FD3FCDB4CC}"/>
              </a:ext>
            </a:extLst>
          </p:cNvPr>
          <p:cNvSpPr>
            <a:spLocks noGrp="1"/>
          </p:cNvSpPr>
          <p:nvPr>
            <p:ph sz="quarter" idx="18"/>
          </p:nvPr>
        </p:nvSpPr>
        <p:spPr>
          <a:xfrm>
            <a:off x="6176519" y="3783968"/>
            <a:ext cx="5705028" cy="2651760"/>
          </a:xfrm>
        </p:spPr>
        <p:txBody>
          <a:bodyPr>
            <a:normAutofit/>
          </a:bodyPr>
          <a:lstStyle>
            <a:lvl1pPr marL="160735" indent="-160735">
              <a:buSzPct val="85000"/>
              <a:buFont typeface="Wingdings" panose="05000000000000000000" pitchFamily="2" charset="2"/>
              <a:buChar char="q"/>
              <a:defRPr sz="900"/>
            </a:lvl1pPr>
            <a:lvl2pPr>
              <a:buClr>
                <a:schemeClr val="accent1"/>
              </a:buClr>
              <a:buSzPct val="90000"/>
              <a:defRPr sz="900"/>
            </a:lvl2pPr>
            <a:lvl3pPr>
              <a:buClr>
                <a:schemeClr val="accent5"/>
              </a:buClr>
              <a:buSzPct val="110000"/>
              <a:defRPr sz="900"/>
            </a:lvl3pPr>
            <a:lvl4pPr>
              <a:buClr>
                <a:schemeClr val="tx2"/>
              </a:buClr>
              <a:buSzPct val="85000"/>
              <a:defRPr sz="900"/>
            </a:lvl4pPr>
            <a:lvl5pPr>
              <a:buClr>
                <a:schemeClr val="tx1"/>
              </a:buClr>
              <a:buSzPct val="850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2">
            <a:extLst>
              <a:ext uri="{FF2B5EF4-FFF2-40B4-BE49-F238E27FC236}">
                <a16:creationId xmlns:a16="http://schemas.microsoft.com/office/drawing/2014/main" id="{2CEACD44-0B17-4B89-BB72-1CC42580FAFE}"/>
              </a:ext>
            </a:extLst>
          </p:cNvPr>
          <p:cNvSpPr>
            <a:spLocks noGrp="1"/>
          </p:cNvSpPr>
          <p:nvPr>
            <p:ph type="body" sz="quarter" idx="13" hasCustomPrompt="1"/>
          </p:nvPr>
        </p:nvSpPr>
        <p:spPr>
          <a:xfrm>
            <a:off x="311151" y="647495"/>
            <a:ext cx="11633200" cy="376237"/>
          </a:xfrm>
        </p:spPr>
        <p:txBody>
          <a:bodyPr>
            <a:normAutofit/>
          </a:bodyPr>
          <a:lstStyle>
            <a:lvl1pPr marL="0" indent="0">
              <a:buNone/>
              <a:defRPr sz="900" i="1">
                <a:solidFill>
                  <a:schemeClr val="accent1"/>
                </a:solidFill>
              </a:defRPr>
            </a:lvl1pPr>
          </a:lstStyle>
          <a:p>
            <a:pPr lvl="0"/>
            <a:r>
              <a:rPr lang="en-US" i="1"/>
              <a:t>Headline</a:t>
            </a:r>
            <a:endParaRPr lang="en-US"/>
          </a:p>
        </p:txBody>
      </p:sp>
      <p:sp>
        <p:nvSpPr>
          <p:cNvPr id="10" name="Slide Number Placeholder 4">
            <a:extLst>
              <a:ext uri="{FF2B5EF4-FFF2-40B4-BE49-F238E27FC236}">
                <a16:creationId xmlns:a16="http://schemas.microsoft.com/office/drawing/2014/main" id="{8BE613ED-B646-4DFA-99F8-437B8FF3918B}"/>
              </a:ext>
            </a:extLst>
          </p:cNvPr>
          <p:cNvSpPr>
            <a:spLocks noGrp="1"/>
          </p:cNvSpPr>
          <p:nvPr>
            <p:ph type="sldNum" sz="quarter" idx="4"/>
          </p:nvPr>
        </p:nvSpPr>
        <p:spPr>
          <a:xfrm>
            <a:off x="9356879" y="6492880"/>
            <a:ext cx="2743200" cy="365125"/>
          </a:xfrm>
          <a:prstGeom prst="rect">
            <a:avLst/>
          </a:prstGeom>
        </p:spPr>
        <p:txBody>
          <a:bodyPr vert="horz" lIns="91440" tIns="45720" rIns="91440" bIns="45720" rtlCol="0" anchor="ctr"/>
          <a:lstStyle>
            <a:lvl1pPr algn="r">
              <a:defRPr sz="591">
                <a:solidFill>
                  <a:schemeClr val="tx1">
                    <a:lumMod val="50000"/>
                    <a:lumOff val="50000"/>
                  </a:schemeClr>
                </a:solidFill>
              </a:defRPr>
            </a:lvl1pPr>
          </a:lstStyle>
          <a:p>
            <a:fld id="{B2DC25EE-239B-4C5F-AAD1-255A7D5F1EE2}" type="slidenum">
              <a:rPr lang="en-US" smtClean="0"/>
              <a:t>‹#›</a:t>
            </a:fld>
            <a:endParaRPr lang="en-US"/>
          </a:p>
        </p:txBody>
      </p:sp>
      <p:sp>
        <p:nvSpPr>
          <p:cNvPr id="12" name="Text Placeholder 4">
            <a:extLst>
              <a:ext uri="{FF2B5EF4-FFF2-40B4-BE49-F238E27FC236}">
                <a16:creationId xmlns:a16="http://schemas.microsoft.com/office/drawing/2014/main" id="{259BE5EB-EDF4-493D-AB67-08C8345E49CB}"/>
              </a:ext>
            </a:extLst>
          </p:cNvPr>
          <p:cNvSpPr>
            <a:spLocks noGrp="1"/>
          </p:cNvSpPr>
          <p:nvPr>
            <p:ph type="body" sz="quarter" idx="14" hasCustomPrompt="1"/>
          </p:nvPr>
        </p:nvSpPr>
        <p:spPr>
          <a:xfrm>
            <a:off x="311152" y="6400800"/>
            <a:ext cx="10979149" cy="457200"/>
          </a:xfrm>
        </p:spPr>
        <p:txBody>
          <a:bodyPr>
            <a:noAutofit/>
          </a:bodyPr>
          <a:lstStyle>
            <a:lvl1pPr marL="126206" indent="-89297">
              <a:buClr>
                <a:schemeClr val="tx1">
                  <a:lumMod val="50000"/>
                  <a:lumOff val="50000"/>
                </a:schemeClr>
              </a:buClr>
              <a:buFont typeface="Arial" panose="020B0604020202020204" pitchFamily="34" charset="0"/>
              <a:buChar char="•"/>
              <a:defRPr sz="600"/>
            </a:lvl1pPr>
            <a:lvl2pPr marL="126206" indent="-89297">
              <a:buClr>
                <a:schemeClr val="tx1">
                  <a:lumMod val="50000"/>
                  <a:lumOff val="50000"/>
                </a:schemeClr>
              </a:buClr>
              <a:buFont typeface="Arial" panose="020B0604020202020204" pitchFamily="34" charset="0"/>
              <a:buChar char="•"/>
              <a:defRPr sz="600"/>
            </a:lvl2pPr>
            <a:lvl3pPr marL="126206" indent="-89297">
              <a:buClr>
                <a:schemeClr val="tx1">
                  <a:lumMod val="50000"/>
                  <a:lumOff val="50000"/>
                </a:schemeClr>
              </a:buClr>
              <a:buFont typeface="Arial" panose="020B0604020202020204" pitchFamily="34" charset="0"/>
              <a:buChar char="•"/>
              <a:defRPr sz="600"/>
            </a:lvl3pPr>
            <a:lvl4pPr marL="126206" indent="-89297">
              <a:buClr>
                <a:schemeClr val="tx1">
                  <a:lumMod val="50000"/>
                  <a:lumOff val="50000"/>
                </a:schemeClr>
              </a:buClr>
              <a:buFont typeface="Arial" panose="020B0604020202020204" pitchFamily="34" charset="0"/>
              <a:buChar char="•"/>
              <a:defRPr sz="600"/>
            </a:lvl4pPr>
            <a:lvl5pPr marL="126206" indent="-89297">
              <a:buClr>
                <a:schemeClr val="tx1">
                  <a:lumMod val="50000"/>
                  <a:lumOff val="50000"/>
                </a:schemeClr>
              </a:buClr>
              <a:buFont typeface="Arial" panose="020B0604020202020204" pitchFamily="34" charset="0"/>
              <a:buChar char="•"/>
              <a:defRPr sz="600"/>
            </a:lvl5pPr>
          </a:lstStyle>
          <a:p>
            <a:pPr lvl="0"/>
            <a:r>
              <a:rPr lang="en-US"/>
              <a:t>Footnote text</a:t>
            </a:r>
          </a:p>
        </p:txBody>
      </p:sp>
      <p:pic>
        <p:nvPicPr>
          <p:cNvPr id="2" name="Picture 1">
            <a:extLst>
              <a:ext uri="{FF2B5EF4-FFF2-40B4-BE49-F238E27FC236}">
                <a16:creationId xmlns:a16="http://schemas.microsoft.com/office/drawing/2014/main" id="{57C50B94-F55E-7346-C600-73F49F20867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10465045" y="244606"/>
            <a:ext cx="1309140" cy="280839"/>
          </a:xfrm>
          <a:prstGeom prst="rect">
            <a:avLst/>
          </a:prstGeom>
        </p:spPr>
      </p:pic>
    </p:spTree>
    <p:extLst>
      <p:ext uri="{BB962C8B-B14F-4D97-AF65-F5344CB8AC3E}">
        <p14:creationId xmlns:p14="http://schemas.microsoft.com/office/powerpoint/2010/main" val="2055248367"/>
      </p:ext>
    </p:extLst>
  </p:cSld>
  <p:clrMapOvr>
    <a:masterClrMapping/>
  </p:clrMapOvr>
  <p:transition spd="slow">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4 box with header">
    <p:spTree>
      <p:nvGrpSpPr>
        <p:cNvPr id="1" name=""/>
        <p:cNvGrpSpPr/>
        <p:nvPr/>
      </p:nvGrpSpPr>
      <p:grpSpPr>
        <a:xfrm>
          <a:off x="0" y="0"/>
          <a:ext cx="0" cy="0"/>
          <a:chOff x="0" y="0"/>
          <a:chExt cx="0" cy="0"/>
        </a:xfrm>
      </p:grpSpPr>
      <p:sp>
        <p:nvSpPr>
          <p:cNvPr id="13" name="Content Placeholder 4">
            <a:extLst>
              <a:ext uri="{FF2B5EF4-FFF2-40B4-BE49-F238E27FC236}">
                <a16:creationId xmlns:a16="http://schemas.microsoft.com/office/drawing/2014/main" id="{3EFEC29B-5377-450E-9B33-404BC77A4181}"/>
              </a:ext>
            </a:extLst>
          </p:cNvPr>
          <p:cNvSpPr>
            <a:spLocks noGrp="1"/>
          </p:cNvSpPr>
          <p:nvPr>
            <p:ph sz="quarter" idx="12"/>
          </p:nvPr>
        </p:nvSpPr>
        <p:spPr>
          <a:xfrm>
            <a:off x="310459" y="1347605"/>
            <a:ext cx="5705028" cy="2377439"/>
          </a:xfrm>
        </p:spPr>
        <p:txBody>
          <a:bodyPr>
            <a:normAutofit/>
          </a:bodyPr>
          <a:lstStyle>
            <a:lvl1pPr marL="160735" indent="-160735">
              <a:buSzPct val="85000"/>
              <a:buFont typeface="Wingdings" panose="05000000000000000000" pitchFamily="2" charset="2"/>
              <a:buChar char="q"/>
              <a:defRPr sz="900"/>
            </a:lvl1pPr>
            <a:lvl2pPr>
              <a:buClr>
                <a:schemeClr val="accent1"/>
              </a:buClr>
              <a:buSzPct val="90000"/>
              <a:defRPr sz="900"/>
            </a:lvl2pPr>
            <a:lvl3pPr>
              <a:buClr>
                <a:schemeClr val="accent5"/>
              </a:buClr>
              <a:buSzPct val="110000"/>
              <a:defRPr sz="900"/>
            </a:lvl3pPr>
            <a:lvl4pPr>
              <a:buClr>
                <a:schemeClr val="tx2"/>
              </a:buClr>
              <a:buSzPct val="85000"/>
              <a:defRPr sz="900"/>
            </a:lvl4pPr>
            <a:lvl5pPr>
              <a:buClr>
                <a:schemeClr val="tx1"/>
              </a:buClr>
              <a:buSzPct val="850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6C180CC8-B900-42EA-B3FB-450AA97497C8}"/>
              </a:ext>
            </a:extLst>
          </p:cNvPr>
          <p:cNvSpPr>
            <a:spLocks noGrp="1"/>
          </p:cNvSpPr>
          <p:nvPr>
            <p:ph sz="quarter" idx="13"/>
          </p:nvPr>
        </p:nvSpPr>
        <p:spPr>
          <a:xfrm>
            <a:off x="310459" y="4060793"/>
            <a:ext cx="5705028" cy="2377440"/>
          </a:xfrm>
        </p:spPr>
        <p:txBody>
          <a:bodyPr>
            <a:normAutofit/>
          </a:bodyPr>
          <a:lstStyle>
            <a:lvl1pPr marL="160735" indent="-160735">
              <a:buSzPct val="85000"/>
              <a:buFont typeface="Wingdings" panose="05000000000000000000" pitchFamily="2" charset="2"/>
              <a:buChar char="q"/>
              <a:defRPr sz="900"/>
            </a:lvl1pPr>
            <a:lvl2pPr>
              <a:buClr>
                <a:schemeClr val="accent1"/>
              </a:buClr>
              <a:buSzPct val="90000"/>
              <a:defRPr sz="900"/>
            </a:lvl2pPr>
            <a:lvl3pPr>
              <a:buClr>
                <a:schemeClr val="accent5"/>
              </a:buClr>
              <a:buSzPct val="110000"/>
              <a:defRPr sz="900"/>
            </a:lvl3pPr>
            <a:lvl4pPr>
              <a:buClr>
                <a:schemeClr val="tx2"/>
              </a:buClr>
              <a:buSzPct val="85000"/>
              <a:defRPr sz="900"/>
            </a:lvl4pPr>
            <a:lvl5pPr>
              <a:buClr>
                <a:schemeClr val="tx1"/>
              </a:buClr>
              <a:buSzPct val="850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9B43D690-9D39-4CDD-B790-230AB289E502}"/>
              </a:ext>
            </a:extLst>
          </p:cNvPr>
          <p:cNvSpPr>
            <a:spLocks noGrp="1"/>
          </p:cNvSpPr>
          <p:nvPr>
            <p:ph sz="quarter" idx="14"/>
          </p:nvPr>
        </p:nvSpPr>
        <p:spPr>
          <a:xfrm>
            <a:off x="6176519" y="1347606"/>
            <a:ext cx="5705028" cy="2375925"/>
          </a:xfrm>
        </p:spPr>
        <p:txBody>
          <a:bodyPr>
            <a:normAutofit/>
          </a:bodyPr>
          <a:lstStyle>
            <a:lvl1pPr marL="160735" indent="-160735">
              <a:buSzPct val="85000"/>
              <a:buFont typeface="Wingdings" panose="05000000000000000000" pitchFamily="2" charset="2"/>
              <a:buChar char="q"/>
              <a:defRPr sz="900"/>
            </a:lvl1pPr>
            <a:lvl2pPr>
              <a:buClr>
                <a:schemeClr val="accent1"/>
              </a:buClr>
              <a:buSzPct val="90000"/>
              <a:defRPr sz="900"/>
            </a:lvl2pPr>
            <a:lvl3pPr>
              <a:buClr>
                <a:schemeClr val="accent5"/>
              </a:buClr>
              <a:buSzPct val="110000"/>
              <a:defRPr sz="900"/>
            </a:lvl3pPr>
            <a:lvl4pPr>
              <a:buClr>
                <a:schemeClr val="tx2"/>
              </a:buClr>
              <a:buSzPct val="85000"/>
              <a:defRPr sz="900"/>
            </a:lvl4pPr>
            <a:lvl5pPr>
              <a:buClr>
                <a:schemeClr val="tx1"/>
              </a:buClr>
              <a:buSzPct val="850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4">
            <a:extLst>
              <a:ext uri="{FF2B5EF4-FFF2-40B4-BE49-F238E27FC236}">
                <a16:creationId xmlns:a16="http://schemas.microsoft.com/office/drawing/2014/main" id="{F4FCB848-11E9-4411-9517-D4D54C8631AB}"/>
              </a:ext>
            </a:extLst>
          </p:cNvPr>
          <p:cNvSpPr>
            <a:spLocks noGrp="1"/>
          </p:cNvSpPr>
          <p:nvPr>
            <p:ph sz="quarter" idx="15"/>
          </p:nvPr>
        </p:nvSpPr>
        <p:spPr>
          <a:xfrm>
            <a:off x="6176519" y="4057766"/>
            <a:ext cx="5705028" cy="2377440"/>
          </a:xfrm>
        </p:spPr>
        <p:txBody>
          <a:bodyPr>
            <a:normAutofit/>
          </a:bodyPr>
          <a:lstStyle>
            <a:lvl1pPr marL="160735" indent="-160735">
              <a:buSzPct val="85000"/>
              <a:buFont typeface="Wingdings" panose="05000000000000000000" pitchFamily="2" charset="2"/>
              <a:buChar char="q"/>
              <a:defRPr sz="900"/>
            </a:lvl1pPr>
            <a:lvl2pPr>
              <a:buClr>
                <a:schemeClr val="accent1"/>
              </a:buClr>
              <a:buSzPct val="90000"/>
              <a:defRPr sz="900"/>
            </a:lvl2pPr>
            <a:lvl3pPr>
              <a:buClr>
                <a:schemeClr val="accent5"/>
              </a:buClr>
              <a:buSzPct val="110000"/>
              <a:defRPr sz="900"/>
            </a:lvl3pPr>
            <a:lvl4pPr>
              <a:buClr>
                <a:schemeClr val="tx2"/>
              </a:buClr>
              <a:buSzPct val="85000"/>
              <a:defRPr sz="900"/>
            </a:lvl4pPr>
            <a:lvl5pPr>
              <a:buClr>
                <a:schemeClr val="tx1"/>
              </a:buClr>
              <a:buSzPct val="850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7">
            <a:extLst>
              <a:ext uri="{FF2B5EF4-FFF2-40B4-BE49-F238E27FC236}">
                <a16:creationId xmlns:a16="http://schemas.microsoft.com/office/drawing/2014/main" id="{6F3A7987-0C30-4728-AD06-3F25F97A3192}"/>
              </a:ext>
            </a:extLst>
          </p:cNvPr>
          <p:cNvSpPr>
            <a:spLocks noGrp="1"/>
          </p:cNvSpPr>
          <p:nvPr>
            <p:ph sz="quarter" idx="19"/>
          </p:nvPr>
        </p:nvSpPr>
        <p:spPr>
          <a:xfrm>
            <a:off x="310462" y="1057833"/>
            <a:ext cx="5705025" cy="272516"/>
          </a:xfrm>
          <a:prstGeom prst="rect">
            <a:avLst/>
          </a:prstGeom>
          <a:solidFill>
            <a:schemeClr val="accent6">
              <a:lumMod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lvl1pPr marL="0" indent="0" algn="ctr">
              <a:spcBef>
                <a:spcPts val="0"/>
              </a:spcBef>
              <a:buNone/>
              <a:defRPr kumimoji="0" lang="en-US" sz="900" b="1" i="0" u="none" strike="noStrike" kern="1200" cap="none" normalizeH="0" baseline="0" dirty="0">
                <a:ln>
                  <a:noFill/>
                </a:ln>
                <a:solidFill>
                  <a:schemeClr val="bg1"/>
                </a:solidFill>
                <a:effectLst/>
                <a:latin typeface="+mj-lt"/>
                <a:ea typeface="Lato" panose="020F0502020204030203" pitchFamily="34" charset="77"/>
                <a:cs typeface="Mongolian Baiti" panose="03000500000000000000" pitchFamily="66" charset="0"/>
              </a:defRPr>
            </a:lvl1pPr>
          </a:lstStyle>
          <a:p>
            <a:pPr marL="0" lvl="0" algn="ctr" defTabSz="685800" latinLnBrk="0"/>
            <a:r>
              <a:rPr lang="en-US"/>
              <a:t>Click to edit Master text styles</a:t>
            </a:r>
          </a:p>
        </p:txBody>
      </p:sp>
      <p:sp>
        <p:nvSpPr>
          <p:cNvPr id="19" name="Content Placeholder 7">
            <a:extLst>
              <a:ext uri="{FF2B5EF4-FFF2-40B4-BE49-F238E27FC236}">
                <a16:creationId xmlns:a16="http://schemas.microsoft.com/office/drawing/2014/main" id="{9F8E264F-8F7F-4C15-80EE-F74FFF240071}"/>
              </a:ext>
            </a:extLst>
          </p:cNvPr>
          <p:cNvSpPr>
            <a:spLocks noGrp="1"/>
          </p:cNvSpPr>
          <p:nvPr>
            <p:ph sz="quarter" idx="20"/>
          </p:nvPr>
        </p:nvSpPr>
        <p:spPr>
          <a:xfrm>
            <a:off x="6176518" y="1075720"/>
            <a:ext cx="5705025" cy="272516"/>
          </a:xfrm>
          <a:prstGeom prst="rect">
            <a:avLst/>
          </a:prstGeom>
          <a:solidFill>
            <a:schemeClr val="accent6">
              <a:lumMod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lvl1pPr marL="0" indent="0" algn="ctr">
              <a:spcBef>
                <a:spcPts val="0"/>
              </a:spcBef>
              <a:buNone/>
              <a:defRPr kumimoji="0" lang="en-US" sz="900" b="1" i="0" u="none" strike="noStrike" kern="1200" cap="none" normalizeH="0" baseline="0" dirty="0">
                <a:ln>
                  <a:noFill/>
                </a:ln>
                <a:solidFill>
                  <a:schemeClr val="bg1"/>
                </a:solidFill>
                <a:effectLst/>
                <a:latin typeface="+mj-lt"/>
                <a:ea typeface="Lato" panose="020F0502020204030203" pitchFamily="34" charset="77"/>
                <a:cs typeface="Mongolian Baiti" panose="03000500000000000000" pitchFamily="66" charset="0"/>
              </a:defRPr>
            </a:lvl1pPr>
          </a:lstStyle>
          <a:p>
            <a:pPr marL="0" lvl="0" algn="ctr" defTabSz="685800" latinLnBrk="0"/>
            <a:r>
              <a:rPr lang="en-US"/>
              <a:t>Click to edit Master text styles</a:t>
            </a:r>
          </a:p>
        </p:txBody>
      </p:sp>
      <p:sp>
        <p:nvSpPr>
          <p:cNvPr id="20" name="Content Placeholder 7">
            <a:extLst>
              <a:ext uri="{FF2B5EF4-FFF2-40B4-BE49-F238E27FC236}">
                <a16:creationId xmlns:a16="http://schemas.microsoft.com/office/drawing/2014/main" id="{C9F81D71-D4A9-4B3E-96EE-65CC95ABA302}"/>
              </a:ext>
            </a:extLst>
          </p:cNvPr>
          <p:cNvSpPr>
            <a:spLocks noGrp="1"/>
          </p:cNvSpPr>
          <p:nvPr>
            <p:ph sz="quarter" idx="21"/>
          </p:nvPr>
        </p:nvSpPr>
        <p:spPr>
          <a:xfrm>
            <a:off x="310459" y="3771027"/>
            <a:ext cx="5705025" cy="272516"/>
          </a:xfrm>
          <a:prstGeom prst="rect">
            <a:avLst/>
          </a:prstGeom>
          <a:solidFill>
            <a:schemeClr val="accent6">
              <a:lumMod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lvl1pPr marL="0" indent="0" algn="ctr">
              <a:spcBef>
                <a:spcPts val="0"/>
              </a:spcBef>
              <a:buNone/>
              <a:defRPr kumimoji="0" lang="en-US" sz="900" b="1" i="0" u="none" strike="noStrike" kern="1200" cap="none" normalizeH="0" baseline="0" dirty="0">
                <a:ln>
                  <a:noFill/>
                </a:ln>
                <a:solidFill>
                  <a:schemeClr val="bg1"/>
                </a:solidFill>
                <a:effectLst/>
                <a:latin typeface="+mj-lt"/>
                <a:ea typeface="Lato" panose="020F0502020204030203" pitchFamily="34" charset="77"/>
                <a:cs typeface="Mongolian Baiti" panose="03000500000000000000" pitchFamily="66" charset="0"/>
              </a:defRPr>
            </a:lvl1pPr>
          </a:lstStyle>
          <a:p>
            <a:pPr marL="0" lvl="0" algn="ctr" defTabSz="685800" latinLnBrk="0"/>
            <a:r>
              <a:rPr lang="en-US"/>
              <a:t>Click to edit Master text styles</a:t>
            </a:r>
          </a:p>
        </p:txBody>
      </p:sp>
      <p:sp>
        <p:nvSpPr>
          <p:cNvPr id="21" name="Content Placeholder 7">
            <a:extLst>
              <a:ext uri="{FF2B5EF4-FFF2-40B4-BE49-F238E27FC236}">
                <a16:creationId xmlns:a16="http://schemas.microsoft.com/office/drawing/2014/main" id="{5467D249-EFD0-422F-94BD-B2C5CF980F72}"/>
              </a:ext>
            </a:extLst>
          </p:cNvPr>
          <p:cNvSpPr>
            <a:spLocks noGrp="1"/>
          </p:cNvSpPr>
          <p:nvPr>
            <p:ph sz="quarter" idx="22"/>
          </p:nvPr>
        </p:nvSpPr>
        <p:spPr>
          <a:xfrm>
            <a:off x="6176516" y="3771027"/>
            <a:ext cx="5705025" cy="272516"/>
          </a:xfrm>
          <a:prstGeom prst="rect">
            <a:avLst/>
          </a:prstGeom>
          <a:solidFill>
            <a:schemeClr val="accent6">
              <a:lumMod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lvl1pPr marL="0" indent="0" algn="ctr">
              <a:spcBef>
                <a:spcPts val="0"/>
              </a:spcBef>
              <a:buNone/>
              <a:defRPr kumimoji="0" lang="en-US" sz="900" b="1" i="0" u="none" strike="noStrike" kern="1200" cap="none" normalizeH="0" baseline="0" dirty="0">
                <a:ln>
                  <a:noFill/>
                </a:ln>
                <a:solidFill>
                  <a:schemeClr val="bg1"/>
                </a:solidFill>
                <a:effectLst/>
                <a:latin typeface="+mj-lt"/>
                <a:ea typeface="Lato" panose="020F0502020204030203" pitchFamily="34" charset="77"/>
                <a:cs typeface="Mongolian Baiti" panose="03000500000000000000" pitchFamily="66" charset="0"/>
              </a:defRPr>
            </a:lvl1pPr>
          </a:lstStyle>
          <a:p>
            <a:pPr marL="0" lvl="0" algn="ctr" defTabSz="685800" latinLnBrk="0"/>
            <a:r>
              <a:rPr lang="en-US"/>
              <a:t>Click to edit Master text styles</a:t>
            </a:r>
          </a:p>
        </p:txBody>
      </p:sp>
      <p:sp>
        <p:nvSpPr>
          <p:cNvPr id="17" name="Title 1">
            <a:extLst>
              <a:ext uri="{FF2B5EF4-FFF2-40B4-BE49-F238E27FC236}">
                <a16:creationId xmlns:a16="http://schemas.microsoft.com/office/drawing/2014/main" id="{48A5D415-9AB6-48D8-B496-4F4CFF264E3E}"/>
              </a:ext>
            </a:extLst>
          </p:cNvPr>
          <p:cNvSpPr>
            <a:spLocks noGrp="1"/>
          </p:cNvSpPr>
          <p:nvPr>
            <p:ph type="title" hasCustomPrompt="1"/>
          </p:nvPr>
        </p:nvSpPr>
        <p:spPr>
          <a:xfrm>
            <a:off x="310461" y="163458"/>
            <a:ext cx="11633683" cy="466275"/>
          </a:xfrm>
        </p:spPr>
        <p:txBody>
          <a:bodyPr/>
          <a:lstStyle>
            <a:lvl1pPr>
              <a:defRPr/>
            </a:lvl1pPr>
          </a:lstStyle>
          <a:p>
            <a:r>
              <a:rPr lang="en-US"/>
              <a:t>Title</a:t>
            </a:r>
          </a:p>
        </p:txBody>
      </p:sp>
      <p:cxnSp>
        <p:nvCxnSpPr>
          <p:cNvPr id="22" name="Straight Connector 21">
            <a:extLst>
              <a:ext uri="{FF2B5EF4-FFF2-40B4-BE49-F238E27FC236}">
                <a16:creationId xmlns:a16="http://schemas.microsoft.com/office/drawing/2014/main" id="{B18A3EE5-A4E8-4F8D-9172-507398E669D6}"/>
              </a:ext>
            </a:extLst>
          </p:cNvPr>
          <p:cNvCxnSpPr/>
          <p:nvPr/>
        </p:nvCxnSpPr>
        <p:spPr>
          <a:xfrm>
            <a:off x="310461" y="629728"/>
            <a:ext cx="1163368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Text Placeholder 12">
            <a:extLst>
              <a:ext uri="{FF2B5EF4-FFF2-40B4-BE49-F238E27FC236}">
                <a16:creationId xmlns:a16="http://schemas.microsoft.com/office/drawing/2014/main" id="{285BA8AC-4DC2-416B-824D-1B9293F6F730}"/>
              </a:ext>
            </a:extLst>
          </p:cNvPr>
          <p:cNvSpPr>
            <a:spLocks noGrp="1"/>
          </p:cNvSpPr>
          <p:nvPr>
            <p:ph type="body" sz="quarter" idx="23" hasCustomPrompt="1"/>
          </p:nvPr>
        </p:nvSpPr>
        <p:spPr>
          <a:xfrm>
            <a:off x="311151" y="647495"/>
            <a:ext cx="11633200" cy="376237"/>
          </a:xfrm>
        </p:spPr>
        <p:txBody>
          <a:bodyPr>
            <a:normAutofit/>
          </a:bodyPr>
          <a:lstStyle>
            <a:lvl1pPr marL="0" indent="0">
              <a:buNone/>
              <a:defRPr sz="900" i="1">
                <a:solidFill>
                  <a:schemeClr val="accent1"/>
                </a:solidFill>
              </a:defRPr>
            </a:lvl1pPr>
          </a:lstStyle>
          <a:p>
            <a:pPr lvl="0"/>
            <a:r>
              <a:rPr lang="en-US" i="1"/>
              <a:t>Headline</a:t>
            </a:r>
            <a:endParaRPr lang="en-US"/>
          </a:p>
        </p:txBody>
      </p:sp>
      <p:sp>
        <p:nvSpPr>
          <p:cNvPr id="25" name="Slide Number Placeholder 4">
            <a:extLst>
              <a:ext uri="{FF2B5EF4-FFF2-40B4-BE49-F238E27FC236}">
                <a16:creationId xmlns:a16="http://schemas.microsoft.com/office/drawing/2014/main" id="{90E6404A-F1C3-4606-951C-D85FE95DAE97}"/>
              </a:ext>
            </a:extLst>
          </p:cNvPr>
          <p:cNvSpPr>
            <a:spLocks noGrp="1"/>
          </p:cNvSpPr>
          <p:nvPr>
            <p:ph type="sldNum" sz="quarter" idx="4"/>
          </p:nvPr>
        </p:nvSpPr>
        <p:spPr>
          <a:xfrm>
            <a:off x="9356879" y="6492880"/>
            <a:ext cx="2743200" cy="365125"/>
          </a:xfrm>
          <a:prstGeom prst="rect">
            <a:avLst/>
          </a:prstGeom>
        </p:spPr>
        <p:txBody>
          <a:bodyPr vert="horz" lIns="91440" tIns="45720" rIns="91440" bIns="45720" rtlCol="0" anchor="ctr"/>
          <a:lstStyle>
            <a:lvl1pPr algn="r">
              <a:defRPr sz="591">
                <a:solidFill>
                  <a:schemeClr val="tx1">
                    <a:lumMod val="50000"/>
                    <a:lumOff val="50000"/>
                  </a:schemeClr>
                </a:solidFill>
              </a:defRPr>
            </a:lvl1pPr>
          </a:lstStyle>
          <a:p>
            <a:fld id="{B2DC25EE-239B-4C5F-AAD1-255A7D5F1EE2}" type="slidenum">
              <a:rPr lang="en-US" smtClean="0"/>
              <a:t>‹#›</a:t>
            </a:fld>
            <a:endParaRPr lang="en-US"/>
          </a:p>
        </p:txBody>
      </p:sp>
      <p:sp>
        <p:nvSpPr>
          <p:cNvPr id="23" name="Text Placeholder 4">
            <a:extLst>
              <a:ext uri="{FF2B5EF4-FFF2-40B4-BE49-F238E27FC236}">
                <a16:creationId xmlns:a16="http://schemas.microsoft.com/office/drawing/2014/main" id="{D5D04267-FA5D-400C-9A91-10AADED79C65}"/>
              </a:ext>
            </a:extLst>
          </p:cNvPr>
          <p:cNvSpPr>
            <a:spLocks noGrp="1"/>
          </p:cNvSpPr>
          <p:nvPr>
            <p:ph type="body" sz="quarter" idx="24" hasCustomPrompt="1"/>
          </p:nvPr>
        </p:nvSpPr>
        <p:spPr>
          <a:xfrm>
            <a:off x="311152" y="6400800"/>
            <a:ext cx="10979149" cy="457200"/>
          </a:xfrm>
        </p:spPr>
        <p:txBody>
          <a:bodyPr>
            <a:noAutofit/>
          </a:bodyPr>
          <a:lstStyle>
            <a:lvl1pPr marL="126206" indent="-89297">
              <a:buClr>
                <a:schemeClr val="tx1">
                  <a:lumMod val="50000"/>
                  <a:lumOff val="50000"/>
                </a:schemeClr>
              </a:buClr>
              <a:buFont typeface="Arial" panose="020B0604020202020204" pitchFamily="34" charset="0"/>
              <a:buChar char="•"/>
              <a:defRPr sz="600"/>
            </a:lvl1pPr>
            <a:lvl2pPr marL="126206" indent="-89297">
              <a:buClr>
                <a:schemeClr val="tx1">
                  <a:lumMod val="50000"/>
                  <a:lumOff val="50000"/>
                </a:schemeClr>
              </a:buClr>
              <a:buFont typeface="Arial" panose="020B0604020202020204" pitchFamily="34" charset="0"/>
              <a:buChar char="•"/>
              <a:defRPr sz="600"/>
            </a:lvl2pPr>
            <a:lvl3pPr marL="126206" indent="-89297">
              <a:buClr>
                <a:schemeClr val="tx1">
                  <a:lumMod val="50000"/>
                  <a:lumOff val="50000"/>
                </a:schemeClr>
              </a:buClr>
              <a:buFont typeface="Arial" panose="020B0604020202020204" pitchFamily="34" charset="0"/>
              <a:buChar char="•"/>
              <a:defRPr sz="600"/>
            </a:lvl3pPr>
            <a:lvl4pPr marL="126206" indent="-89297">
              <a:buClr>
                <a:schemeClr val="tx1">
                  <a:lumMod val="50000"/>
                  <a:lumOff val="50000"/>
                </a:schemeClr>
              </a:buClr>
              <a:buFont typeface="Arial" panose="020B0604020202020204" pitchFamily="34" charset="0"/>
              <a:buChar char="•"/>
              <a:defRPr sz="600"/>
            </a:lvl4pPr>
            <a:lvl5pPr marL="126206" indent="-89297">
              <a:buClr>
                <a:schemeClr val="tx1">
                  <a:lumMod val="50000"/>
                  <a:lumOff val="50000"/>
                </a:schemeClr>
              </a:buClr>
              <a:buFont typeface="Arial" panose="020B0604020202020204" pitchFamily="34" charset="0"/>
              <a:buChar char="•"/>
              <a:defRPr sz="600"/>
            </a:lvl5pPr>
          </a:lstStyle>
          <a:p>
            <a:pPr lvl="0"/>
            <a:r>
              <a:rPr lang="en-US"/>
              <a:t>Footnote text</a:t>
            </a:r>
          </a:p>
        </p:txBody>
      </p:sp>
      <p:pic>
        <p:nvPicPr>
          <p:cNvPr id="2" name="Picture 1">
            <a:extLst>
              <a:ext uri="{FF2B5EF4-FFF2-40B4-BE49-F238E27FC236}">
                <a16:creationId xmlns:a16="http://schemas.microsoft.com/office/drawing/2014/main" id="{EBF76104-9F5A-DC41-7E3D-40D40E6B1F9F}"/>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10465045" y="244606"/>
            <a:ext cx="1309140" cy="280839"/>
          </a:xfrm>
          <a:prstGeom prst="rect">
            <a:avLst/>
          </a:prstGeom>
        </p:spPr>
      </p:pic>
    </p:spTree>
    <p:extLst>
      <p:ext uri="{BB962C8B-B14F-4D97-AF65-F5344CB8AC3E}">
        <p14:creationId xmlns:p14="http://schemas.microsoft.com/office/powerpoint/2010/main" val="3607443937"/>
      </p:ext>
    </p:extLst>
  </p:cSld>
  <p:clrMapOvr>
    <a:masterClrMapping/>
  </p:clrMapOvr>
  <p:transition spd="slow">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plit bottom">
    <p:spTree>
      <p:nvGrpSpPr>
        <p:cNvPr id="1" name=""/>
        <p:cNvGrpSpPr/>
        <p:nvPr/>
      </p:nvGrpSpPr>
      <p:grpSpPr>
        <a:xfrm>
          <a:off x="0" y="0"/>
          <a:ext cx="0" cy="0"/>
          <a:chOff x="0" y="0"/>
          <a:chExt cx="0" cy="0"/>
        </a:xfrm>
      </p:grpSpPr>
      <p:sp>
        <p:nvSpPr>
          <p:cNvPr id="13" name="Content Placeholder 4">
            <a:extLst>
              <a:ext uri="{FF2B5EF4-FFF2-40B4-BE49-F238E27FC236}">
                <a16:creationId xmlns:a16="http://schemas.microsoft.com/office/drawing/2014/main" id="{3EFEC29B-5377-450E-9B33-404BC77A4181}"/>
              </a:ext>
            </a:extLst>
          </p:cNvPr>
          <p:cNvSpPr>
            <a:spLocks noGrp="1"/>
          </p:cNvSpPr>
          <p:nvPr>
            <p:ph sz="quarter" idx="12"/>
          </p:nvPr>
        </p:nvSpPr>
        <p:spPr>
          <a:xfrm>
            <a:off x="310462" y="1347594"/>
            <a:ext cx="11571079" cy="2377440"/>
          </a:xfrm>
        </p:spPr>
        <p:txBody>
          <a:bodyPr>
            <a:normAutofit/>
          </a:bodyPr>
          <a:lstStyle>
            <a:lvl1pPr marL="160735" indent="-160735">
              <a:buSzPct val="85000"/>
              <a:buFont typeface="Wingdings" panose="05000000000000000000" pitchFamily="2" charset="2"/>
              <a:buChar char="q"/>
              <a:defRPr sz="900"/>
            </a:lvl1pPr>
            <a:lvl2pPr>
              <a:buClr>
                <a:schemeClr val="accent1"/>
              </a:buClr>
              <a:buSzPct val="90000"/>
              <a:defRPr sz="900"/>
            </a:lvl2pPr>
            <a:lvl3pPr>
              <a:buClr>
                <a:schemeClr val="accent5"/>
              </a:buClr>
              <a:buSzPct val="110000"/>
              <a:defRPr sz="900"/>
            </a:lvl3pPr>
            <a:lvl4pPr>
              <a:buClr>
                <a:schemeClr val="tx2"/>
              </a:buClr>
              <a:buSzPct val="85000"/>
              <a:defRPr sz="900"/>
            </a:lvl4pPr>
            <a:lvl5pPr>
              <a:buClr>
                <a:schemeClr val="tx1"/>
              </a:buClr>
              <a:buSzPct val="850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4">
            <a:extLst>
              <a:ext uri="{FF2B5EF4-FFF2-40B4-BE49-F238E27FC236}">
                <a16:creationId xmlns:a16="http://schemas.microsoft.com/office/drawing/2014/main" id="{6C180CC8-B900-42EA-B3FB-450AA97497C8}"/>
              </a:ext>
            </a:extLst>
          </p:cNvPr>
          <p:cNvSpPr>
            <a:spLocks noGrp="1"/>
          </p:cNvSpPr>
          <p:nvPr>
            <p:ph sz="quarter" idx="13"/>
          </p:nvPr>
        </p:nvSpPr>
        <p:spPr>
          <a:xfrm>
            <a:off x="310459" y="4060789"/>
            <a:ext cx="5705028" cy="2377438"/>
          </a:xfrm>
        </p:spPr>
        <p:txBody>
          <a:bodyPr>
            <a:normAutofit/>
          </a:bodyPr>
          <a:lstStyle>
            <a:lvl1pPr marL="160735" indent="-160735">
              <a:buSzPct val="85000"/>
              <a:buFont typeface="Wingdings" panose="05000000000000000000" pitchFamily="2" charset="2"/>
              <a:buChar char="q"/>
              <a:defRPr sz="900"/>
            </a:lvl1pPr>
            <a:lvl2pPr>
              <a:buClr>
                <a:schemeClr val="accent1"/>
              </a:buClr>
              <a:buSzPct val="90000"/>
              <a:defRPr sz="900"/>
            </a:lvl2pPr>
            <a:lvl3pPr>
              <a:buClr>
                <a:schemeClr val="accent5"/>
              </a:buClr>
              <a:buSzPct val="110000"/>
              <a:defRPr sz="900"/>
            </a:lvl3pPr>
            <a:lvl4pPr>
              <a:buClr>
                <a:schemeClr val="tx2"/>
              </a:buClr>
              <a:buSzPct val="85000"/>
              <a:defRPr sz="900"/>
            </a:lvl4pPr>
            <a:lvl5pPr>
              <a:buClr>
                <a:schemeClr val="tx1"/>
              </a:buClr>
              <a:buSzPct val="850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4">
            <a:extLst>
              <a:ext uri="{FF2B5EF4-FFF2-40B4-BE49-F238E27FC236}">
                <a16:creationId xmlns:a16="http://schemas.microsoft.com/office/drawing/2014/main" id="{F4FCB848-11E9-4411-9517-D4D54C8631AB}"/>
              </a:ext>
            </a:extLst>
          </p:cNvPr>
          <p:cNvSpPr>
            <a:spLocks noGrp="1"/>
          </p:cNvSpPr>
          <p:nvPr>
            <p:ph sz="quarter" idx="15"/>
          </p:nvPr>
        </p:nvSpPr>
        <p:spPr>
          <a:xfrm>
            <a:off x="6176519" y="4057762"/>
            <a:ext cx="5705028" cy="2377438"/>
          </a:xfrm>
        </p:spPr>
        <p:txBody>
          <a:bodyPr>
            <a:normAutofit/>
          </a:bodyPr>
          <a:lstStyle>
            <a:lvl1pPr marL="160735" indent="-160735">
              <a:buSzPct val="85000"/>
              <a:buFont typeface="Wingdings" panose="05000000000000000000" pitchFamily="2" charset="2"/>
              <a:buChar char="q"/>
              <a:defRPr sz="900"/>
            </a:lvl1pPr>
            <a:lvl2pPr>
              <a:buClr>
                <a:schemeClr val="accent1"/>
              </a:buClr>
              <a:buSzPct val="90000"/>
              <a:defRPr sz="900"/>
            </a:lvl2pPr>
            <a:lvl3pPr>
              <a:buClr>
                <a:schemeClr val="accent5"/>
              </a:buClr>
              <a:buSzPct val="110000"/>
              <a:defRPr sz="900"/>
            </a:lvl3pPr>
            <a:lvl4pPr>
              <a:buClr>
                <a:schemeClr val="tx2"/>
              </a:buClr>
              <a:buSzPct val="85000"/>
              <a:defRPr sz="900"/>
            </a:lvl4pPr>
            <a:lvl5pPr>
              <a:buClr>
                <a:schemeClr val="tx1"/>
              </a:buClr>
              <a:buSzPct val="850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7">
            <a:extLst>
              <a:ext uri="{FF2B5EF4-FFF2-40B4-BE49-F238E27FC236}">
                <a16:creationId xmlns:a16="http://schemas.microsoft.com/office/drawing/2014/main" id="{6F3A7987-0C30-4728-AD06-3F25F97A3192}"/>
              </a:ext>
            </a:extLst>
          </p:cNvPr>
          <p:cNvSpPr>
            <a:spLocks noGrp="1"/>
          </p:cNvSpPr>
          <p:nvPr>
            <p:ph sz="quarter" idx="19"/>
          </p:nvPr>
        </p:nvSpPr>
        <p:spPr>
          <a:xfrm>
            <a:off x="310462" y="1066453"/>
            <a:ext cx="11571079" cy="272516"/>
          </a:xfrm>
          <a:prstGeom prst="rect">
            <a:avLst/>
          </a:prstGeom>
          <a:solidFill>
            <a:schemeClr val="accent6">
              <a:lumMod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lvl1pPr marL="0" indent="0" algn="ctr">
              <a:spcBef>
                <a:spcPts val="0"/>
              </a:spcBef>
              <a:buNone/>
              <a:defRPr kumimoji="0" lang="en-US" sz="900" b="1" i="0" u="none" strike="noStrike" kern="1200" cap="none" normalizeH="0" baseline="0" dirty="0">
                <a:ln>
                  <a:noFill/>
                </a:ln>
                <a:solidFill>
                  <a:schemeClr val="bg1"/>
                </a:solidFill>
                <a:effectLst/>
                <a:latin typeface="+mj-lt"/>
                <a:ea typeface="Lato" panose="020F0502020204030203" pitchFamily="34" charset="77"/>
                <a:cs typeface="Mongolian Baiti" panose="03000500000000000000" pitchFamily="66" charset="0"/>
              </a:defRPr>
            </a:lvl1pPr>
          </a:lstStyle>
          <a:p>
            <a:pPr marL="0" lvl="0" algn="ctr" defTabSz="685800" latinLnBrk="0"/>
            <a:r>
              <a:rPr lang="en-US"/>
              <a:t>Click to edit Master text styles</a:t>
            </a:r>
          </a:p>
        </p:txBody>
      </p:sp>
      <p:sp>
        <p:nvSpPr>
          <p:cNvPr id="20" name="Content Placeholder 7">
            <a:extLst>
              <a:ext uri="{FF2B5EF4-FFF2-40B4-BE49-F238E27FC236}">
                <a16:creationId xmlns:a16="http://schemas.microsoft.com/office/drawing/2014/main" id="{C9F81D71-D4A9-4B3E-96EE-65CC95ABA302}"/>
              </a:ext>
            </a:extLst>
          </p:cNvPr>
          <p:cNvSpPr>
            <a:spLocks noGrp="1"/>
          </p:cNvSpPr>
          <p:nvPr>
            <p:ph sz="quarter" idx="21"/>
          </p:nvPr>
        </p:nvSpPr>
        <p:spPr>
          <a:xfrm>
            <a:off x="310459" y="3771021"/>
            <a:ext cx="5705025" cy="272516"/>
          </a:xfrm>
          <a:prstGeom prst="rect">
            <a:avLst/>
          </a:prstGeom>
          <a:solidFill>
            <a:schemeClr val="accent6">
              <a:lumMod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lvl1pPr marL="0" indent="0" algn="ctr">
              <a:spcBef>
                <a:spcPts val="0"/>
              </a:spcBef>
              <a:buNone/>
              <a:defRPr kumimoji="0" lang="en-US" sz="900" b="1" i="0" u="none" strike="noStrike" kern="1200" cap="none" normalizeH="0" baseline="0" dirty="0">
                <a:ln>
                  <a:noFill/>
                </a:ln>
                <a:solidFill>
                  <a:schemeClr val="bg1"/>
                </a:solidFill>
                <a:effectLst/>
                <a:latin typeface="+mj-lt"/>
                <a:ea typeface="Lato" panose="020F0502020204030203" pitchFamily="34" charset="77"/>
                <a:cs typeface="Mongolian Baiti" panose="03000500000000000000" pitchFamily="66" charset="0"/>
              </a:defRPr>
            </a:lvl1pPr>
          </a:lstStyle>
          <a:p>
            <a:pPr marL="0" lvl="0" algn="ctr" defTabSz="685800" latinLnBrk="0"/>
            <a:r>
              <a:rPr lang="en-US"/>
              <a:t>Click to edit Master text styles</a:t>
            </a:r>
          </a:p>
        </p:txBody>
      </p:sp>
      <p:sp>
        <p:nvSpPr>
          <p:cNvPr id="21" name="Content Placeholder 7">
            <a:extLst>
              <a:ext uri="{FF2B5EF4-FFF2-40B4-BE49-F238E27FC236}">
                <a16:creationId xmlns:a16="http://schemas.microsoft.com/office/drawing/2014/main" id="{5467D249-EFD0-422F-94BD-B2C5CF980F72}"/>
              </a:ext>
            </a:extLst>
          </p:cNvPr>
          <p:cNvSpPr>
            <a:spLocks noGrp="1"/>
          </p:cNvSpPr>
          <p:nvPr>
            <p:ph sz="quarter" idx="22"/>
          </p:nvPr>
        </p:nvSpPr>
        <p:spPr>
          <a:xfrm>
            <a:off x="6176516" y="3771021"/>
            <a:ext cx="5705025" cy="272516"/>
          </a:xfrm>
          <a:prstGeom prst="rect">
            <a:avLst/>
          </a:prstGeom>
          <a:solidFill>
            <a:schemeClr val="accent6">
              <a:lumMod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lvl1pPr marL="0" indent="0" algn="ctr">
              <a:spcBef>
                <a:spcPts val="0"/>
              </a:spcBef>
              <a:buNone/>
              <a:defRPr kumimoji="0" lang="en-US" sz="900" b="1" i="0" u="none" strike="noStrike" kern="1200" cap="none" normalizeH="0" baseline="0" dirty="0">
                <a:ln>
                  <a:noFill/>
                </a:ln>
                <a:solidFill>
                  <a:schemeClr val="bg1"/>
                </a:solidFill>
                <a:effectLst/>
                <a:latin typeface="+mj-lt"/>
                <a:ea typeface="Lato" panose="020F0502020204030203" pitchFamily="34" charset="77"/>
                <a:cs typeface="Mongolian Baiti" panose="03000500000000000000" pitchFamily="66" charset="0"/>
              </a:defRPr>
            </a:lvl1pPr>
          </a:lstStyle>
          <a:p>
            <a:pPr marL="0" lvl="0" algn="ctr" defTabSz="685800" latinLnBrk="0"/>
            <a:r>
              <a:rPr lang="en-US"/>
              <a:t>Click to edit Master text styles</a:t>
            </a:r>
          </a:p>
        </p:txBody>
      </p:sp>
      <p:sp>
        <p:nvSpPr>
          <p:cNvPr id="15" name="Title 1">
            <a:extLst>
              <a:ext uri="{FF2B5EF4-FFF2-40B4-BE49-F238E27FC236}">
                <a16:creationId xmlns:a16="http://schemas.microsoft.com/office/drawing/2014/main" id="{BBC8C0BA-E4E3-4578-A971-F64350D6DBF3}"/>
              </a:ext>
            </a:extLst>
          </p:cNvPr>
          <p:cNvSpPr>
            <a:spLocks noGrp="1"/>
          </p:cNvSpPr>
          <p:nvPr>
            <p:ph type="title" hasCustomPrompt="1"/>
          </p:nvPr>
        </p:nvSpPr>
        <p:spPr>
          <a:xfrm>
            <a:off x="310461" y="163458"/>
            <a:ext cx="11633683" cy="466275"/>
          </a:xfrm>
        </p:spPr>
        <p:txBody>
          <a:bodyPr/>
          <a:lstStyle>
            <a:lvl1pPr>
              <a:defRPr/>
            </a:lvl1pPr>
          </a:lstStyle>
          <a:p>
            <a:r>
              <a:rPr lang="en-US"/>
              <a:t>Title</a:t>
            </a:r>
          </a:p>
        </p:txBody>
      </p:sp>
      <p:cxnSp>
        <p:nvCxnSpPr>
          <p:cNvPr id="17" name="Straight Connector 16">
            <a:extLst>
              <a:ext uri="{FF2B5EF4-FFF2-40B4-BE49-F238E27FC236}">
                <a16:creationId xmlns:a16="http://schemas.microsoft.com/office/drawing/2014/main" id="{8444DB7D-8186-4F62-AEA4-E817EB0C7560}"/>
              </a:ext>
            </a:extLst>
          </p:cNvPr>
          <p:cNvCxnSpPr/>
          <p:nvPr/>
        </p:nvCxnSpPr>
        <p:spPr>
          <a:xfrm>
            <a:off x="310461" y="629728"/>
            <a:ext cx="1163368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Text Placeholder 12">
            <a:extLst>
              <a:ext uri="{FF2B5EF4-FFF2-40B4-BE49-F238E27FC236}">
                <a16:creationId xmlns:a16="http://schemas.microsoft.com/office/drawing/2014/main" id="{56419ECE-90EA-4791-A8B0-83DDB5A1B3A0}"/>
              </a:ext>
            </a:extLst>
          </p:cNvPr>
          <p:cNvSpPr>
            <a:spLocks noGrp="1"/>
          </p:cNvSpPr>
          <p:nvPr>
            <p:ph type="body" sz="quarter" idx="23" hasCustomPrompt="1"/>
          </p:nvPr>
        </p:nvSpPr>
        <p:spPr>
          <a:xfrm>
            <a:off x="311151" y="647495"/>
            <a:ext cx="11633200" cy="376237"/>
          </a:xfrm>
        </p:spPr>
        <p:txBody>
          <a:bodyPr>
            <a:normAutofit/>
          </a:bodyPr>
          <a:lstStyle>
            <a:lvl1pPr marL="0" indent="0">
              <a:buNone/>
              <a:defRPr sz="900" i="1">
                <a:solidFill>
                  <a:schemeClr val="accent1"/>
                </a:solidFill>
              </a:defRPr>
            </a:lvl1pPr>
          </a:lstStyle>
          <a:p>
            <a:pPr lvl="0"/>
            <a:r>
              <a:rPr lang="en-US" i="1"/>
              <a:t>Headline</a:t>
            </a:r>
            <a:endParaRPr lang="en-US"/>
          </a:p>
        </p:txBody>
      </p:sp>
      <p:sp>
        <p:nvSpPr>
          <p:cNvPr id="12" name="Slide Number Placeholder 4">
            <a:extLst>
              <a:ext uri="{FF2B5EF4-FFF2-40B4-BE49-F238E27FC236}">
                <a16:creationId xmlns:a16="http://schemas.microsoft.com/office/drawing/2014/main" id="{D52786AC-AFEE-4115-A49F-58EFA3385E50}"/>
              </a:ext>
            </a:extLst>
          </p:cNvPr>
          <p:cNvSpPr>
            <a:spLocks noGrp="1"/>
          </p:cNvSpPr>
          <p:nvPr>
            <p:ph type="sldNum" sz="quarter" idx="4"/>
          </p:nvPr>
        </p:nvSpPr>
        <p:spPr>
          <a:xfrm>
            <a:off x="9356879" y="6492880"/>
            <a:ext cx="2743200" cy="365125"/>
          </a:xfrm>
          <a:prstGeom prst="rect">
            <a:avLst/>
          </a:prstGeom>
        </p:spPr>
        <p:txBody>
          <a:bodyPr vert="horz" lIns="91440" tIns="45720" rIns="91440" bIns="45720" rtlCol="0" anchor="ctr"/>
          <a:lstStyle>
            <a:lvl1pPr algn="r">
              <a:defRPr sz="591">
                <a:solidFill>
                  <a:schemeClr val="tx1">
                    <a:lumMod val="50000"/>
                    <a:lumOff val="50000"/>
                  </a:schemeClr>
                </a:solidFill>
              </a:defRPr>
            </a:lvl1pPr>
          </a:lstStyle>
          <a:p>
            <a:fld id="{B2DC25EE-239B-4C5F-AAD1-255A7D5F1EE2}" type="slidenum">
              <a:rPr lang="en-US" smtClean="0"/>
              <a:t>‹#›</a:t>
            </a:fld>
            <a:endParaRPr lang="en-US"/>
          </a:p>
        </p:txBody>
      </p:sp>
      <p:sp>
        <p:nvSpPr>
          <p:cNvPr id="19" name="Text Placeholder 4">
            <a:extLst>
              <a:ext uri="{FF2B5EF4-FFF2-40B4-BE49-F238E27FC236}">
                <a16:creationId xmlns:a16="http://schemas.microsoft.com/office/drawing/2014/main" id="{8B46062B-D9EA-494B-932C-558C9A963552}"/>
              </a:ext>
            </a:extLst>
          </p:cNvPr>
          <p:cNvSpPr>
            <a:spLocks noGrp="1"/>
          </p:cNvSpPr>
          <p:nvPr>
            <p:ph type="body" sz="quarter" idx="14" hasCustomPrompt="1"/>
          </p:nvPr>
        </p:nvSpPr>
        <p:spPr>
          <a:xfrm>
            <a:off x="311152" y="6400800"/>
            <a:ext cx="10979149" cy="457200"/>
          </a:xfrm>
        </p:spPr>
        <p:txBody>
          <a:bodyPr>
            <a:noAutofit/>
          </a:bodyPr>
          <a:lstStyle>
            <a:lvl1pPr marL="126206" indent="-89297">
              <a:buClr>
                <a:schemeClr val="tx1">
                  <a:lumMod val="50000"/>
                  <a:lumOff val="50000"/>
                </a:schemeClr>
              </a:buClr>
              <a:buFont typeface="Arial" panose="020B0604020202020204" pitchFamily="34" charset="0"/>
              <a:buChar char="•"/>
              <a:defRPr sz="600"/>
            </a:lvl1pPr>
            <a:lvl2pPr marL="126206" indent="-89297">
              <a:buClr>
                <a:schemeClr val="tx1">
                  <a:lumMod val="50000"/>
                  <a:lumOff val="50000"/>
                </a:schemeClr>
              </a:buClr>
              <a:buFont typeface="Arial" panose="020B0604020202020204" pitchFamily="34" charset="0"/>
              <a:buChar char="•"/>
              <a:defRPr sz="600"/>
            </a:lvl2pPr>
            <a:lvl3pPr marL="126206" indent="-89297">
              <a:buClr>
                <a:schemeClr val="tx1">
                  <a:lumMod val="50000"/>
                  <a:lumOff val="50000"/>
                </a:schemeClr>
              </a:buClr>
              <a:buFont typeface="Arial" panose="020B0604020202020204" pitchFamily="34" charset="0"/>
              <a:buChar char="•"/>
              <a:defRPr sz="600"/>
            </a:lvl3pPr>
            <a:lvl4pPr marL="126206" indent="-89297">
              <a:buClr>
                <a:schemeClr val="tx1">
                  <a:lumMod val="50000"/>
                  <a:lumOff val="50000"/>
                </a:schemeClr>
              </a:buClr>
              <a:buFont typeface="Arial" panose="020B0604020202020204" pitchFamily="34" charset="0"/>
              <a:buChar char="•"/>
              <a:defRPr sz="600"/>
            </a:lvl4pPr>
            <a:lvl5pPr marL="126206" indent="-89297">
              <a:buClr>
                <a:schemeClr val="tx1">
                  <a:lumMod val="50000"/>
                  <a:lumOff val="50000"/>
                </a:schemeClr>
              </a:buClr>
              <a:buFont typeface="Arial" panose="020B0604020202020204" pitchFamily="34" charset="0"/>
              <a:buChar char="•"/>
              <a:defRPr sz="600"/>
            </a:lvl5pPr>
          </a:lstStyle>
          <a:p>
            <a:pPr lvl="0"/>
            <a:r>
              <a:rPr lang="en-US"/>
              <a:t>Footnote text</a:t>
            </a:r>
          </a:p>
        </p:txBody>
      </p:sp>
      <p:pic>
        <p:nvPicPr>
          <p:cNvPr id="2" name="Picture 1">
            <a:extLst>
              <a:ext uri="{FF2B5EF4-FFF2-40B4-BE49-F238E27FC236}">
                <a16:creationId xmlns:a16="http://schemas.microsoft.com/office/drawing/2014/main" id="{E43A6B09-9494-719A-6F1C-1A723903DFE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10465045" y="244606"/>
            <a:ext cx="1309140" cy="280839"/>
          </a:xfrm>
          <a:prstGeom prst="rect">
            <a:avLst/>
          </a:prstGeom>
        </p:spPr>
      </p:pic>
    </p:spTree>
    <p:extLst>
      <p:ext uri="{BB962C8B-B14F-4D97-AF65-F5344CB8AC3E}">
        <p14:creationId xmlns:p14="http://schemas.microsoft.com/office/powerpoint/2010/main" val="1747207832"/>
      </p:ext>
    </p:extLst>
  </p:cSld>
  <p:clrMapOvr>
    <a:masterClrMapping/>
  </p:clrMapOvr>
  <p:transition spd="slow">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plit right">
    <p:spTree>
      <p:nvGrpSpPr>
        <p:cNvPr id="1" name=""/>
        <p:cNvGrpSpPr/>
        <p:nvPr/>
      </p:nvGrpSpPr>
      <p:grpSpPr>
        <a:xfrm>
          <a:off x="0" y="0"/>
          <a:ext cx="0" cy="0"/>
          <a:chOff x="0" y="0"/>
          <a:chExt cx="0" cy="0"/>
        </a:xfrm>
      </p:grpSpPr>
      <p:sp>
        <p:nvSpPr>
          <p:cNvPr id="13" name="Content Placeholder 4">
            <a:extLst>
              <a:ext uri="{FF2B5EF4-FFF2-40B4-BE49-F238E27FC236}">
                <a16:creationId xmlns:a16="http://schemas.microsoft.com/office/drawing/2014/main" id="{3EFEC29B-5377-450E-9B33-404BC77A4181}"/>
              </a:ext>
            </a:extLst>
          </p:cNvPr>
          <p:cNvSpPr>
            <a:spLocks noGrp="1"/>
          </p:cNvSpPr>
          <p:nvPr>
            <p:ph sz="quarter" idx="12"/>
          </p:nvPr>
        </p:nvSpPr>
        <p:spPr>
          <a:xfrm>
            <a:off x="310459" y="1330973"/>
            <a:ext cx="5705028" cy="5102752"/>
          </a:xfrm>
        </p:spPr>
        <p:txBody>
          <a:bodyPr>
            <a:normAutofit/>
          </a:bodyPr>
          <a:lstStyle>
            <a:lvl1pPr marL="160735" indent="-160735">
              <a:buSzPct val="85000"/>
              <a:buFont typeface="Wingdings" panose="05000000000000000000" pitchFamily="2" charset="2"/>
              <a:buChar char="q"/>
              <a:defRPr sz="900"/>
            </a:lvl1pPr>
            <a:lvl2pPr>
              <a:buClr>
                <a:schemeClr val="accent1"/>
              </a:buClr>
              <a:buSzPct val="90000"/>
              <a:defRPr sz="900"/>
            </a:lvl2pPr>
            <a:lvl3pPr>
              <a:buClr>
                <a:schemeClr val="accent5"/>
              </a:buClr>
              <a:buSzPct val="110000"/>
              <a:defRPr sz="900"/>
            </a:lvl3pPr>
            <a:lvl4pPr>
              <a:buClr>
                <a:schemeClr val="tx2"/>
              </a:buClr>
              <a:buSzPct val="85000"/>
              <a:defRPr sz="900"/>
            </a:lvl4pPr>
            <a:lvl5pPr>
              <a:buClr>
                <a:schemeClr val="tx1"/>
              </a:buClr>
              <a:buSzPct val="850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9B43D690-9D39-4CDD-B790-230AB289E502}"/>
              </a:ext>
            </a:extLst>
          </p:cNvPr>
          <p:cNvSpPr>
            <a:spLocks noGrp="1"/>
          </p:cNvSpPr>
          <p:nvPr>
            <p:ph sz="quarter" idx="14"/>
          </p:nvPr>
        </p:nvSpPr>
        <p:spPr>
          <a:xfrm>
            <a:off x="6176519" y="1348455"/>
            <a:ext cx="5705028" cy="2340561"/>
          </a:xfrm>
        </p:spPr>
        <p:txBody>
          <a:bodyPr>
            <a:normAutofit/>
          </a:bodyPr>
          <a:lstStyle>
            <a:lvl1pPr marL="160735" indent="-160735">
              <a:buSzPct val="85000"/>
              <a:buFont typeface="Wingdings" panose="05000000000000000000" pitchFamily="2" charset="2"/>
              <a:buChar char="q"/>
              <a:defRPr sz="900"/>
            </a:lvl1pPr>
            <a:lvl2pPr>
              <a:buClr>
                <a:schemeClr val="accent1"/>
              </a:buClr>
              <a:buSzPct val="90000"/>
              <a:defRPr sz="900"/>
            </a:lvl2pPr>
            <a:lvl3pPr>
              <a:buClr>
                <a:schemeClr val="accent5"/>
              </a:buClr>
              <a:buSzPct val="110000"/>
              <a:defRPr sz="900"/>
            </a:lvl3pPr>
            <a:lvl4pPr>
              <a:buClr>
                <a:schemeClr val="tx2"/>
              </a:buClr>
              <a:buSzPct val="85000"/>
              <a:defRPr sz="900"/>
            </a:lvl4pPr>
            <a:lvl5pPr>
              <a:buClr>
                <a:schemeClr val="tx1"/>
              </a:buClr>
              <a:buSzPct val="850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4">
            <a:extLst>
              <a:ext uri="{FF2B5EF4-FFF2-40B4-BE49-F238E27FC236}">
                <a16:creationId xmlns:a16="http://schemas.microsoft.com/office/drawing/2014/main" id="{F4FCB848-11E9-4411-9517-D4D54C8631AB}"/>
              </a:ext>
            </a:extLst>
          </p:cNvPr>
          <p:cNvSpPr>
            <a:spLocks noGrp="1"/>
          </p:cNvSpPr>
          <p:nvPr>
            <p:ph sz="quarter" idx="15"/>
          </p:nvPr>
        </p:nvSpPr>
        <p:spPr>
          <a:xfrm>
            <a:off x="6176519" y="4057755"/>
            <a:ext cx="5705028" cy="2377440"/>
          </a:xfrm>
        </p:spPr>
        <p:txBody>
          <a:bodyPr>
            <a:normAutofit/>
          </a:bodyPr>
          <a:lstStyle>
            <a:lvl1pPr marL="160735" indent="-160735">
              <a:buSzPct val="85000"/>
              <a:buFont typeface="Wingdings" panose="05000000000000000000" pitchFamily="2" charset="2"/>
              <a:buChar char="q"/>
              <a:defRPr sz="900"/>
            </a:lvl1pPr>
            <a:lvl2pPr>
              <a:buClr>
                <a:schemeClr val="accent1"/>
              </a:buClr>
              <a:buSzPct val="90000"/>
              <a:defRPr sz="900"/>
            </a:lvl2pPr>
            <a:lvl3pPr>
              <a:buClr>
                <a:schemeClr val="accent5"/>
              </a:buClr>
              <a:buSzPct val="110000"/>
              <a:defRPr sz="900"/>
            </a:lvl3pPr>
            <a:lvl4pPr>
              <a:buClr>
                <a:schemeClr val="tx2"/>
              </a:buClr>
              <a:buSzPct val="85000"/>
              <a:defRPr sz="900"/>
            </a:lvl4pPr>
            <a:lvl5pPr>
              <a:buClr>
                <a:schemeClr val="tx1"/>
              </a:buClr>
              <a:buSzPct val="850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7">
            <a:extLst>
              <a:ext uri="{FF2B5EF4-FFF2-40B4-BE49-F238E27FC236}">
                <a16:creationId xmlns:a16="http://schemas.microsoft.com/office/drawing/2014/main" id="{6F3A7987-0C30-4728-AD06-3F25F97A3192}"/>
              </a:ext>
            </a:extLst>
          </p:cNvPr>
          <p:cNvSpPr>
            <a:spLocks noGrp="1"/>
          </p:cNvSpPr>
          <p:nvPr>
            <p:ph sz="quarter" idx="19"/>
          </p:nvPr>
        </p:nvSpPr>
        <p:spPr>
          <a:xfrm>
            <a:off x="310462" y="1023318"/>
            <a:ext cx="5705025" cy="272516"/>
          </a:xfrm>
          <a:prstGeom prst="rect">
            <a:avLst/>
          </a:prstGeom>
          <a:solidFill>
            <a:schemeClr val="accent6">
              <a:lumMod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lvl1pPr marL="0" indent="0" algn="ctr">
              <a:spcBef>
                <a:spcPts val="0"/>
              </a:spcBef>
              <a:buNone/>
              <a:defRPr kumimoji="0" lang="en-US" sz="900" b="1" i="0" u="none" strike="noStrike" kern="1200" cap="none" normalizeH="0" baseline="0" dirty="0">
                <a:ln>
                  <a:noFill/>
                </a:ln>
                <a:solidFill>
                  <a:schemeClr val="bg1"/>
                </a:solidFill>
                <a:effectLst/>
                <a:latin typeface="+mj-lt"/>
                <a:ea typeface="Lato" panose="020F0502020204030203" pitchFamily="34" charset="77"/>
                <a:cs typeface="Mongolian Baiti" panose="03000500000000000000" pitchFamily="66" charset="0"/>
              </a:defRPr>
            </a:lvl1pPr>
          </a:lstStyle>
          <a:p>
            <a:pPr marL="0" lvl="0" algn="ctr" defTabSz="685800" latinLnBrk="0"/>
            <a:r>
              <a:rPr lang="en-US"/>
              <a:t>Click to edit Master text styles</a:t>
            </a:r>
          </a:p>
        </p:txBody>
      </p:sp>
      <p:sp>
        <p:nvSpPr>
          <p:cNvPr id="19" name="Content Placeholder 7">
            <a:extLst>
              <a:ext uri="{FF2B5EF4-FFF2-40B4-BE49-F238E27FC236}">
                <a16:creationId xmlns:a16="http://schemas.microsoft.com/office/drawing/2014/main" id="{9F8E264F-8F7F-4C15-80EE-F74FFF240071}"/>
              </a:ext>
            </a:extLst>
          </p:cNvPr>
          <p:cNvSpPr>
            <a:spLocks noGrp="1"/>
          </p:cNvSpPr>
          <p:nvPr>
            <p:ph sz="quarter" idx="20"/>
          </p:nvPr>
        </p:nvSpPr>
        <p:spPr>
          <a:xfrm>
            <a:off x="6176518" y="1041205"/>
            <a:ext cx="5705025" cy="272516"/>
          </a:xfrm>
          <a:prstGeom prst="rect">
            <a:avLst/>
          </a:prstGeom>
          <a:solidFill>
            <a:schemeClr val="accent6">
              <a:lumMod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lvl1pPr marL="0" indent="0" algn="ctr">
              <a:spcBef>
                <a:spcPts val="0"/>
              </a:spcBef>
              <a:buNone/>
              <a:defRPr kumimoji="0" lang="en-US" sz="900" b="1" i="0" u="none" strike="noStrike" kern="1200" cap="none" normalizeH="0" baseline="0" dirty="0">
                <a:ln>
                  <a:noFill/>
                </a:ln>
                <a:solidFill>
                  <a:schemeClr val="bg1"/>
                </a:solidFill>
                <a:effectLst/>
                <a:latin typeface="+mj-lt"/>
                <a:ea typeface="Lato" panose="020F0502020204030203" pitchFamily="34" charset="77"/>
                <a:cs typeface="Mongolian Baiti" panose="03000500000000000000" pitchFamily="66" charset="0"/>
              </a:defRPr>
            </a:lvl1pPr>
          </a:lstStyle>
          <a:p>
            <a:pPr marL="0" lvl="0" algn="ctr" defTabSz="685800" latinLnBrk="0"/>
            <a:r>
              <a:rPr lang="en-US"/>
              <a:t>Click to edit Master text styles</a:t>
            </a:r>
          </a:p>
        </p:txBody>
      </p:sp>
      <p:sp>
        <p:nvSpPr>
          <p:cNvPr id="21" name="Content Placeholder 7">
            <a:extLst>
              <a:ext uri="{FF2B5EF4-FFF2-40B4-BE49-F238E27FC236}">
                <a16:creationId xmlns:a16="http://schemas.microsoft.com/office/drawing/2014/main" id="{5467D249-EFD0-422F-94BD-B2C5CF980F72}"/>
              </a:ext>
            </a:extLst>
          </p:cNvPr>
          <p:cNvSpPr>
            <a:spLocks noGrp="1"/>
          </p:cNvSpPr>
          <p:nvPr>
            <p:ph sz="quarter" idx="22"/>
          </p:nvPr>
        </p:nvSpPr>
        <p:spPr>
          <a:xfrm>
            <a:off x="6176516" y="3771016"/>
            <a:ext cx="5705025" cy="272516"/>
          </a:xfrm>
          <a:prstGeom prst="rect">
            <a:avLst/>
          </a:prstGeom>
          <a:solidFill>
            <a:schemeClr val="accent6">
              <a:lumMod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lvl1pPr marL="0" indent="0" algn="ctr">
              <a:spcBef>
                <a:spcPts val="0"/>
              </a:spcBef>
              <a:buNone/>
              <a:defRPr kumimoji="0" lang="en-US" sz="900" b="1" i="0" u="none" strike="noStrike" kern="1200" cap="none" normalizeH="0" baseline="0" dirty="0">
                <a:ln>
                  <a:noFill/>
                </a:ln>
                <a:solidFill>
                  <a:schemeClr val="bg1"/>
                </a:solidFill>
                <a:effectLst/>
                <a:latin typeface="+mj-lt"/>
                <a:ea typeface="Lato" panose="020F0502020204030203" pitchFamily="34" charset="77"/>
                <a:cs typeface="Mongolian Baiti" panose="03000500000000000000" pitchFamily="66" charset="0"/>
              </a:defRPr>
            </a:lvl1pPr>
          </a:lstStyle>
          <a:p>
            <a:pPr marL="0" lvl="0" algn="ctr" defTabSz="685800" latinLnBrk="0"/>
            <a:r>
              <a:rPr lang="en-US"/>
              <a:t>Click to edit Master text styles</a:t>
            </a:r>
          </a:p>
        </p:txBody>
      </p:sp>
      <p:sp>
        <p:nvSpPr>
          <p:cNvPr id="14" name="Title 1">
            <a:extLst>
              <a:ext uri="{FF2B5EF4-FFF2-40B4-BE49-F238E27FC236}">
                <a16:creationId xmlns:a16="http://schemas.microsoft.com/office/drawing/2014/main" id="{9CAC2084-F2A3-4591-A9C7-8A1A11288A6C}"/>
              </a:ext>
            </a:extLst>
          </p:cNvPr>
          <p:cNvSpPr>
            <a:spLocks noGrp="1"/>
          </p:cNvSpPr>
          <p:nvPr>
            <p:ph type="title" hasCustomPrompt="1"/>
          </p:nvPr>
        </p:nvSpPr>
        <p:spPr>
          <a:xfrm>
            <a:off x="310461" y="163458"/>
            <a:ext cx="11633683" cy="466275"/>
          </a:xfrm>
        </p:spPr>
        <p:txBody>
          <a:bodyPr/>
          <a:lstStyle>
            <a:lvl1pPr>
              <a:defRPr/>
            </a:lvl1pPr>
          </a:lstStyle>
          <a:p>
            <a:r>
              <a:rPr lang="en-US"/>
              <a:t>Title</a:t>
            </a:r>
          </a:p>
        </p:txBody>
      </p:sp>
      <p:cxnSp>
        <p:nvCxnSpPr>
          <p:cNvPr id="17" name="Straight Connector 16">
            <a:extLst>
              <a:ext uri="{FF2B5EF4-FFF2-40B4-BE49-F238E27FC236}">
                <a16:creationId xmlns:a16="http://schemas.microsoft.com/office/drawing/2014/main" id="{FE8A6CD7-BE2C-4592-95CC-8FDF2509A4E8}"/>
              </a:ext>
            </a:extLst>
          </p:cNvPr>
          <p:cNvCxnSpPr/>
          <p:nvPr/>
        </p:nvCxnSpPr>
        <p:spPr>
          <a:xfrm>
            <a:off x="310461" y="629728"/>
            <a:ext cx="1163368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Text Placeholder 12">
            <a:extLst>
              <a:ext uri="{FF2B5EF4-FFF2-40B4-BE49-F238E27FC236}">
                <a16:creationId xmlns:a16="http://schemas.microsoft.com/office/drawing/2014/main" id="{8141BE81-3401-4B94-875B-7785F9453D2F}"/>
              </a:ext>
            </a:extLst>
          </p:cNvPr>
          <p:cNvSpPr>
            <a:spLocks noGrp="1"/>
          </p:cNvSpPr>
          <p:nvPr>
            <p:ph type="body" sz="quarter" idx="13" hasCustomPrompt="1"/>
          </p:nvPr>
        </p:nvSpPr>
        <p:spPr>
          <a:xfrm>
            <a:off x="311151" y="647495"/>
            <a:ext cx="11633200" cy="376237"/>
          </a:xfrm>
        </p:spPr>
        <p:txBody>
          <a:bodyPr>
            <a:normAutofit/>
          </a:bodyPr>
          <a:lstStyle>
            <a:lvl1pPr marL="0" indent="0">
              <a:buNone/>
              <a:defRPr sz="900" i="1">
                <a:solidFill>
                  <a:schemeClr val="accent1"/>
                </a:solidFill>
              </a:defRPr>
            </a:lvl1pPr>
          </a:lstStyle>
          <a:p>
            <a:pPr lvl="0"/>
            <a:r>
              <a:rPr lang="en-US" i="1"/>
              <a:t>Headline</a:t>
            </a:r>
            <a:endParaRPr lang="en-US"/>
          </a:p>
        </p:txBody>
      </p:sp>
      <p:sp>
        <p:nvSpPr>
          <p:cNvPr id="12" name="Slide Number Placeholder 4">
            <a:extLst>
              <a:ext uri="{FF2B5EF4-FFF2-40B4-BE49-F238E27FC236}">
                <a16:creationId xmlns:a16="http://schemas.microsoft.com/office/drawing/2014/main" id="{2E831EA8-572D-4466-BC88-5CDB790D0BAC}"/>
              </a:ext>
            </a:extLst>
          </p:cNvPr>
          <p:cNvSpPr>
            <a:spLocks noGrp="1"/>
          </p:cNvSpPr>
          <p:nvPr>
            <p:ph type="sldNum" sz="quarter" idx="4"/>
          </p:nvPr>
        </p:nvSpPr>
        <p:spPr>
          <a:xfrm>
            <a:off x="9356879" y="6492880"/>
            <a:ext cx="2743200" cy="365125"/>
          </a:xfrm>
          <a:prstGeom prst="rect">
            <a:avLst/>
          </a:prstGeom>
        </p:spPr>
        <p:txBody>
          <a:bodyPr vert="horz" lIns="91440" tIns="45720" rIns="91440" bIns="45720" rtlCol="0" anchor="ctr"/>
          <a:lstStyle>
            <a:lvl1pPr algn="r">
              <a:defRPr sz="591">
                <a:solidFill>
                  <a:schemeClr val="tx1">
                    <a:lumMod val="50000"/>
                    <a:lumOff val="50000"/>
                  </a:schemeClr>
                </a:solidFill>
              </a:defRPr>
            </a:lvl1pPr>
          </a:lstStyle>
          <a:p>
            <a:fld id="{B2DC25EE-239B-4C5F-AAD1-255A7D5F1EE2}" type="slidenum">
              <a:rPr lang="en-US" smtClean="0"/>
              <a:t>‹#›</a:t>
            </a:fld>
            <a:endParaRPr lang="en-US"/>
          </a:p>
        </p:txBody>
      </p:sp>
      <p:sp>
        <p:nvSpPr>
          <p:cNvPr id="20" name="Text Placeholder 4">
            <a:extLst>
              <a:ext uri="{FF2B5EF4-FFF2-40B4-BE49-F238E27FC236}">
                <a16:creationId xmlns:a16="http://schemas.microsoft.com/office/drawing/2014/main" id="{965C0F3E-2847-4615-9D53-2DC1B6E07092}"/>
              </a:ext>
            </a:extLst>
          </p:cNvPr>
          <p:cNvSpPr>
            <a:spLocks noGrp="1"/>
          </p:cNvSpPr>
          <p:nvPr>
            <p:ph type="body" sz="quarter" idx="23" hasCustomPrompt="1"/>
          </p:nvPr>
        </p:nvSpPr>
        <p:spPr>
          <a:xfrm>
            <a:off x="311152" y="6400800"/>
            <a:ext cx="10979149" cy="457200"/>
          </a:xfrm>
        </p:spPr>
        <p:txBody>
          <a:bodyPr>
            <a:noAutofit/>
          </a:bodyPr>
          <a:lstStyle>
            <a:lvl1pPr marL="126206" indent="-89297">
              <a:buClr>
                <a:schemeClr val="tx1">
                  <a:lumMod val="50000"/>
                  <a:lumOff val="50000"/>
                </a:schemeClr>
              </a:buClr>
              <a:buFont typeface="Arial" panose="020B0604020202020204" pitchFamily="34" charset="0"/>
              <a:buChar char="•"/>
              <a:defRPr sz="600"/>
            </a:lvl1pPr>
            <a:lvl2pPr marL="126206" indent="-89297">
              <a:buClr>
                <a:schemeClr val="tx1">
                  <a:lumMod val="50000"/>
                  <a:lumOff val="50000"/>
                </a:schemeClr>
              </a:buClr>
              <a:buFont typeface="Arial" panose="020B0604020202020204" pitchFamily="34" charset="0"/>
              <a:buChar char="•"/>
              <a:defRPr sz="600"/>
            </a:lvl2pPr>
            <a:lvl3pPr marL="126206" indent="-89297">
              <a:buClr>
                <a:schemeClr val="tx1">
                  <a:lumMod val="50000"/>
                  <a:lumOff val="50000"/>
                </a:schemeClr>
              </a:buClr>
              <a:buFont typeface="Arial" panose="020B0604020202020204" pitchFamily="34" charset="0"/>
              <a:buChar char="•"/>
              <a:defRPr sz="600"/>
            </a:lvl3pPr>
            <a:lvl4pPr marL="126206" indent="-89297">
              <a:buClr>
                <a:schemeClr val="tx1">
                  <a:lumMod val="50000"/>
                  <a:lumOff val="50000"/>
                </a:schemeClr>
              </a:buClr>
              <a:buFont typeface="Arial" panose="020B0604020202020204" pitchFamily="34" charset="0"/>
              <a:buChar char="•"/>
              <a:defRPr sz="600"/>
            </a:lvl4pPr>
            <a:lvl5pPr marL="126206" indent="-89297">
              <a:buClr>
                <a:schemeClr val="tx1">
                  <a:lumMod val="50000"/>
                  <a:lumOff val="50000"/>
                </a:schemeClr>
              </a:buClr>
              <a:buFont typeface="Arial" panose="020B0604020202020204" pitchFamily="34" charset="0"/>
              <a:buChar char="•"/>
              <a:defRPr sz="600"/>
            </a:lvl5pPr>
          </a:lstStyle>
          <a:p>
            <a:pPr lvl="0"/>
            <a:r>
              <a:rPr lang="en-US"/>
              <a:t>Footnote text</a:t>
            </a:r>
          </a:p>
        </p:txBody>
      </p:sp>
      <p:pic>
        <p:nvPicPr>
          <p:cNvPr id="2" name="Picture 1">
            <a:extLst>
              <a:ext uri="{FF2B5EF4-FFF2-40B4-BE49-F238E27FC236}">
                <a16:creationId xmlns:a16="http://schemas.microsoft.com/office/drawing/2014/main" id="{051EB433-678F-DBCA-E777-A0576382ABB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10465045" y="244606"/>
            <a:ext cx="1309140" cy="280839"/>
          </a:xfrm>
          <a:prstGeom prst="rect">
            <a:avLst/>
          </a:prstGeom>
        </p:spPr>
      </p:pic>
    </p:spTree>
    <p:extLst>
      <p:ext uri="{BB962C8B-B14F-4D97-AF65-F5344CB8AC3E}">
        <p14:creationId xmlns:p14="http://schemas.microsoft.com/office/powerpoint/2010/main" val="3976811992"/>
      </p:ext>
    </p:extLst>
  </p:cSld>
  <p:clrMapOvr>
    <a:masterClrMapping/>
  </p:clrMapOvr>
  <p:transition spd="slow">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D222224-6E10-2948-92EC-47FCC1FFDE82}"/>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128767649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2 column with header">
    <p:spTree>
      <p:nvGrpSpPr>
        <p:cNvPr id="1" name=""/>
        <p:cNvGrpSpPr/>
        <p:nvPr/>
      </p:nvGrpSpPr>
      <p:grpSpPr>
        <a:xfrm>
          <a:off x="0" y="0"/>
          <a:ext cx="0" cy="0"/>
          <a:chOff x="0" y="0"/>
          <a:chExt cx="0" cy="0"/>
        </a:xfrm>
      </p:grpSpPr>
      <p:sp>
        <p:nvSpPr>
          <p:cNvPr id="13" name="Content Placeholder 4">
            <a:extLst>
              <a:ext uri="{FF2B5EF4-FFF2-40B4-BE49-F238E27FC236}">
                <a16:creationId xmlns:a16="http://schemas.microsoft.com/office/drawing/2014/main" id="{3EFEC29B-5377-450E-9B33-404BC77A4181}"/>
              </a:ext>
            </a:extLst>
          </p:cNvPr>
          <p:cNvSpPr>
            <a:spLocks noGrp="1"/>
          </p:cNvSpPr>
          <p:nvPr>
            <p:ph sz="quarter" idx="12"/>
          </p:nvPr>
        </p:nvSpPr>
        <p:spPr>
          <a:xfrm>
            <a:off x="310459" y="1322360"/>
            <a:ext cx="5705028" cy="5102752"/>
          </a:xfrm>
        </p:spPr>
        <p:txBody>
          <a:bodyPr>
            <a:normAutofit/>
          </a:bodyPr>
          <a:lstStyle>
            <a:lvl1pPr marL="160735" indent="-160735">
              <a:buSzPct val="85000"/>
              <a:buFont typeface="Wingdings" panose="05000000000000000000" pitchFamily="2" charset="2"/>
              <a:buChar char="q"/>
              <a:defRPr sz="900"/>
            </a:lvl1pPr>
            <a:lvl2pPr>
              <a:buClr>
                <a:schemeClr val="accent1"/>
              </a:buClr>
              <a:buSzPct val="90000"/>
              <a:defRPr sz="900"/>
            </a:lvl2pPr>
            <a:lvl3pPr>
              <a:buClr>
                <a:schemeClr val="accent5"/>
              </a:buClr>
              <a:buSzPct val="110000"/>
              <a:defRPr sz="900"/>
            </a:lvl3pPr>
            <a:lvl4pPr>
              <a:buClr>
                <a:schemeClr val="tx2"/>
              </a:buClr>
              <a:buSzPct val="85000"/>
              <a:defRPr sz="900"/>
            </a:lvl4pPr>
            <a:lvl5pPr>
              <a:buClr>
                <a:schemeClr val="tx1"/>
              </a:buClr>
              <a:buSzPct val="850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9B43D690-9D39-4CDD-B790-230AB289E502}"/>
              </a:ext>
            </a:extLst>
          </p:cNvPr>
          <p:cNvSpPr>
            <a:spLocks noGrp="1"/>
          </p:cNvSpPr>
          <p:nvPr>
            <p:ph sz="quarter" idx="14"/>
          </p:nvPr>
        </p:nvSpPr>
        <p:spPr>
          <a:xfrm>
            <a:off x="6176519" y="1320845"/>
            <a:ext cx="5705028" cy="5102752"/>
          </a:xfrm>
        </p:spPr>
        <p:txBody>
          <a:bodyPr/>
          <a:lstStyle>
            <a:lvl1pPr marL="160735" indent="-160735">
              <a:buSzPct val="85000"/>
              <a:buFont typeface="Wingdings" panose="05000000000000000000" pitchFamily="2" charset="2"/>
              <a:buChar char="q"/>
              <a:defRPr sz="900"/>
            </a:lvl1pPr>
            <a:lvl2pPr>
              <a:buClr>
                <a:schemeClr val="accent1"/>
              </a:buClr>
              <a:buSzPct val="90000"/>
              <a:defRPr sz="825"/>
            </a:lvl2pPr>
            <a:lvl3pPr>
              <a:buClr>
                <a:schemeClr val="accent5"/>
              </a:buClr>
              <a:buSzPct val="110000"/>
              <a:defRPr sz="825"/>
            </a:lvl3pPr>
            <a:lvl4pPr>
              <a:buClr>
                <a:schemeClr val="tx2"/>
              </a:buClr>
              <a:buSzPct val="85000"/>
              <a:defRPr sz="825"/>
            </a:lvl4pPr>
            <a:lvl5pPr>
              <a:buClr>
                <a:schemeClr val="tx1"/>
              </a:buClr>
              <a:buSzPct val="85000"/>
              <a:defRPr sz="82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7">
            <a:extLst>
              <a:ext uri="{FF2B5EF4-FFF2-40B4-BE49-F238E27FC236}">
                <a16:creationId xmlns:a16="http://schemas.microsoft.com/office/drawing/2014/main" id="{6F3A7987-0C30-4728-AD06-3F25F97A3192}"/>
              </a:ext>
            </a:extLst>
          </p:cNvPr>
          <p:cNvSpPr>
            <a:spLocks noGrp="1"/>
          </p:cNvSpPr>
          <p:nvPr>
            <p:ph sz="quarter" idx="19"/>
          </p:nvPr>
        </p:nvSpPr>
        <p:spPr>
          <a:xfrm>
            <a:off x="310462" y="1014705"/>
            <a:ext cx="5705025" cy="272516"/>
          </a:xfrm>
          <a:prstGeom prst="rect">
            <a:avLst/>
          </a:prstGeom>
          <a:solidFill>
            <a:schemeClr val="accent6">
              <a:lumMod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lvl1pPr marL="0" indent="0" algn="ctr">
              <a:spcBef>
                <a:spcPts val="0"/>
              </a:spcBef>
              <a:buNone/>
              <a:defRPr kumimoji="0" lang="en-US" sz="900" b="1" i="0" u="none" strike="noStrike" kern="1200" cap="none" normalizeH="0" baseline="0" dirty="0">
                <a:ln>
                  <a:noFill/>
                </a:ln>
                <a:solidFill>
                  <a:schemeClr val="bg1"/>
                </a:solidFill>
                <a:effectLst/>
                <a:latin typeface="+mj-lt"/>
                <a:ea typeface="Lato" panose="020F0502020204030203" pitchFamily="34" charset="77"/>
                <a:cs typeface="Mongolian Baiti" panose="03000500000000000000" pitchFamily="66" charset="0"/>
              </a:defRPr>
            </a:lvl1pPr>
          </a:lstStyle>
          <a:p>
            <a:pPr marL="0" lvl="0" algn="ctr" defTabSz="685800" latinLnBrk="0"/>
            <a:r>
              <a:rPr lang="en-US"/>
              <a:t>Click to edit Master text styles</a:t>
            </a:r>
          </a:p>
        </p:txBody>
      </p:sp>
      <p:sp>
        <p:nvSpPr>
          <p:cNvPr id="19" name="Content Placeholder 7">
            <a:extLst>
              <a:ext uri="{FF2B5EF4-FFF2-40B4-BE49-F238E27FC236}">
                <a16:creationId xmlns:a16="http://schemas.microsoft.com/office/drawing/2014/main" id="{9F8E264F-8F7F-4C15-80EE-F74FFF240071}"/>
              </a:ext>
            </a:extLst>
          </p:cNvPr>
          <p:cNvSpPr>
            <a:spLocks noGrp="1"/>
          </p:cNvSpPr>
          <p:nvPr>
            <p:ph sz="quarter" idx="20"/>
          </p:nvPr>
        </p:nvSpPr>
        <p:spPr>
          <a:xfrm>
            <a:off x="6176518" y="1032592"/>
            <a:ext cx="5705025" cy="272516"/>
          </a:xfrm>
          <a:prstGeom prst="rect">
            <a:avLst/>
          </a:prstGeom>
          <a:solidFill>
            <a:schemeClr val="accent6">
              <a:lumMod val="75000"/>
            </a:schemeClr>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lvl1pPr marL="0" indent="0" algn="ctr">
              <a:spcBef>
                <a:spcPts val="0"/>
              </a:spcBef>
              <a:buNone/>
              <a:defRPr kumimoji="0" lang="en-US" sz="900" b="1" i="0" u="none" strike="noStrike" kern="1200" cap="none" normalizeH="0" baseline="0" dirty="0">
                <a:ln>
                  <a:noFill/>
                </a:ln>
                <a:solidFill>
                  <a:schemeClr val="bg1"/>
                </a:solidFill>
                <a:effectLst/>
                <a:latin typeface="+mj-lt"/>
                <a:ea typeface="Lato" panose="020F0502020204030203" pitchFamily="34" charset="77"/>
                <a:cs typeface="Mongolian Baiti" panose="03000500000000000000" pitchFamily="66" charset="0"/>
              </a:defRPr>
            </a:lvl1pPr>
          </a:lstStyle>
          <a:p>
            <a:pPr marL="0" lvl="0" algn="ctr" defTabSz="685800" latinLnBrk="0"/>
            <a:r>
              <a:rPr lang="en-US"/>
              <a:t>Click to edit Master text styles</a:t>
            </a:r>
          </a:p>
        </p:txBody>
      </p:sp>
      <p:sp>
        <p:nvSpPr>
          <p:cNvPr id="11" name="Title 1">
            <a:extLst>
              <a:ext uri="{FF2B5EF4-FFF2-40B4-BE49-F238E27FC236}">
                <a16:creationId xmlns:a16="http://schemas.microsoft.com/office/drawing/2014/main" id="{4EB751C9-2B55-465D-A68D-025EBDD869D6}"/>
              </a:ext>
            </a:extLst>
          </p:cNvPr>
          <p:cNvSpPr>
            <a:spLocks noGrp="1"/>
          </p:cNvSpPr>
          <p:nvPr>
            <p:ph type="title" hasCustomPrompt="1"/>
          </p:nvPr>
        </p:nvSpPr>
        <p:spPr>
          <a:xfrm>
            <a:off x="310461" y="163458"/>
            <a:ext cx="11633683" cy="466275"/>
          </a:xfrm>
        </p:spPr>
        <p:txBody>
          <a:bodyPr/>
          <a:lstStyle>
            <a:lvl1pPr>
              <a:defRPr/>
            </a:lvl1pPr>
          </a:lstStyle>
          <a:p>
            <a:r>
              <a:rPr lang="en-US"/>
              <a:t>Title</a:t>
            </a:r>
          </a:p>
        </p:txBody>
      </p:sp>
      <p:cxnSp>
        <p:nvCxnSpPr>
          <p:cNvPr id="14" name="Straight Connector 13">
            <a:extLst>
              <a:ext uri="{FF2B5EF4-FFF2-40B4-BE49-F238E27FC236}">
                <a16:creationId xmlns:a16="http://schemas.microsoft.com/office/drawing/2014/main" id="{43CE6AC4-B05C-443E-86A0-478B46515141}"/>
              </a:ext>
            </a:extLst>
          </p:cNvPr>
          <p:cNvCxnSpPr/>
          <p:nvPr/>
        </p:nvCxnSpPr>
        <p:spPr>
          <a:xfrm>
            <a:off x="310461" y="629728"/>
            <a:ext cx="1163368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2">
            <a:extLst>
              <a:ext uri="{FF2B5EF4-FFF2-40B4-BE49-F238E27FC236}">
                <a16:creationId xmlns:a16="http://schemas.microsoft.com/office/drawing/2014/main" id="{01BE4C9B-38BF-417C-9728-5563016A8A96}"/>
              </a:ext>
            </a:extLst>
          </p:cNvPr>
          <p:cNvSpPr>
            <a:spLocks noGrp="1"/>
          </p:cNvSpPr>
          <p:nvPr>
            <p:ph type="body" sz="quarter" idx="13" hasCustomPrompt="1"/>
          </p:nvPr>
        </p:nvSpPr>
        <p:spPr>
          <a:xfrm>
            <a:off x="311151" y="647495"/>
            <a:ext cx="11633200" cy="376237"/>
          </a:xfrm>
        </p:spPr>
        <p:txBody>
          <a:bodyPr>
            <a:normAutofit/>
          </a:bodyPr>
          <a:lstStyle>
            <a:lvl1pPr marL="0" indent="0">
              <a:buNone/>
              <a:defRPr sz="900" i="1">
                <a:solidFill>
                  <a:schemeClr val="accent1"/>
                </a:solidFill>
              </a:defRPr>
            </a:lvl1pPr>
          </a:lstStyle>
          <a:p>
            <a:pPr lvl="0"/>
            <a:r>
              <a:rPr lang="en-US" i="1"/>
              <a:t>Headline</a:t>
            </a:r>
            <a:endParaRPr lang="en-US"/>
          </a:p>
        </p:txBody>
      </p:sp>
      <p:sp>
        <p:nvSpPr>
          <p:cNvPr id="10" name="Slide Number Placeholder 4">
            <a:extLst>
              <a:ext uri="{FF2B5EF4-FFF2-40B4-BE49-F238E27FC236}">
                <a16:creationId xmlns:a16="http://schemas.microsoft.com/office/drawing/2014/main" id="{E3DE256B-D6A0-4B65-A5F4-00ED72F213DB}"/>
              </a:ext>
            </a:extLst>
          </p:cNvPr>
          <p:cNvSpPr>
            <a:spLocks noGrp="1"/>
          </p:cNvSpPr>
          <p:nvPr>
            <p:ph type="sldNum" sz="quarter" idx="4"/>
          </p:nvPr>
        </p:nvSpPr>
        <p:spPr>
          <a:xfrm>
            <a:off x="9356879" y="6492880"/>
            <a:ext cx="2743200" cy="365125"/>
          </a:xfrm>
          <a:prstGeom prst="rect">
            <a:avLst/>
          </a:prstGeom>
        </p:spPr>
        <p:txBody>
          <a:bodyPr vert="horz" lIns="91440" tIns="45720" rIns="91440" bIns="45720" rtlCol="0" anchor="ctr"/>
          <a:lstStyle>
            <a:lvl1pPr algn="r">
              <a:defRPr sz="591">
                <a:solidFill>
                  <a:schemeClr val="tx1">
                    <a:lumMod val="50000"/>
                    <a:lumOff val="50000"/>
                  </a:schemeClr>
                </a:solidFill>
              </a:defRPr>
            </a:lvl1pPr>
          </a:lstStyle>
          <a:p>
            <a:fld id="{B2DC25EE-239B-4C5F-AAD1-255A7D5F1EE2}" type="slidenum">
              <a:rPr lang="en-US" smtClean="0"/>
              <a:t>‹#›</a:t>
            </a:fld>
            <a:endParaRPr lang="en-US"/>
          </a:p>
        </p:txBody>
      </p:sp>
      <p:sp>
        <p:nvSpPr>
          <p:cNvPr id="12" name="Text Placeholder 4">
            <a:extLst>
              <a:ext uri="{FF2B5EF4-FFF2-40B4-BE49-F238E27FC236}">
                <a16:creationId xmlns:a16="http://schemas.microsoft.com/office/drawing/2014/main" id="{6BC9D9E3-39C5-4FA9-A82E-D364425142E9}"/>
              </a:ext>
            </a:extLst>
          </p:cNvPr>
          <p:cNvSpPr>
            <a:spLocks noGrp="1"/>
          </p:cNvSpPr>
          <p:nvPr>
            <p:ph type="body" sz="quarter" idx="21" hasCustomPrompt="1"/>
          </p:nvPr>
        </p:nvSpPr>
        <p:spPr>
          <a:xfrm>
            <a:off x="311152" y="6400800"/>
            <a:ext cx="10979149" cy="457200"/>
          </a:xfrm>
        </p:spPr>
        <p:txBody>
          <a:bodyPr>
            <a:noAutofit/>
          </a:bodyPr>
          <a:lstStyle>
            <a:lvl1pPr marL="126206" indent="-89297">
              <a:buClr>
                <a:schemeClr val="tx1">
                  <a:lumMod val="50000"/>
                  <a:lumOff val="50000"/>
                </a:schemeClr>
              </a:buClr>
              <a:buFont typeface="Arial" panose="020B0604020202020204" pitchFamily="34" charset="0"/>
              <a:buChar char="•"/>
              <a:defRPr sz="600"/>
            </a:lvl1pPr>
            <a:lvl2pPr marL="126206" indent="-89297">
              <a:buClr>
                <a:schemeClr val="tx1">
                  <a:lumMod val="50000"/>
                  <a:lumOff val="50000"/>
                </a:schemeClr>
              </a:buClr>
              <a:buFont typeface="Arial" panose="020B0604020202020204" pitchFamily="34" charset="0"/>
              <a:buChar char="•"/>
              <a:defRPr sz="600"/>
            </a:lvl2pPr>
            <a:lvl3pPr marL="126206" indent="-89297">
              <a:buClr>
                <a:schemeClr val="tx1">
                  <a:lumMod val="50000"/>
                  <a:lumOff val="50000"/>
                </a:schemeClr>
              </a:buClr>
              <a:buFont typeface="Arial" panose="020B0604020202020204" pitchFamily="34" charset="0"/>
              <a:buChar char="•"/>
              <a:defRPr sz="600"/>
            </a:lvl3pPr>
            <a:lvl4pPr marL="126206" indent="-89297">
              <a:buClr>
                <a:schemeClr val="tx1">
                  <a:lumMod val="50000"/>
                  <a:lumOff val="50000"/>
                </a:schemeClr>
              </a:buClr>
              <a:buFont typeface="Arial" panose="020B0604020202020204" pitchFamily="34" charset="0"/>
              <a:buChar char="•"/>
              <a:defRPr sz="600"/>
            </a:lvl4pPr>
            <a:lvl5pPr marL="126206" indent="-89297">
              <a:buClr>
                <a:schemeClr val="tx1">
                  <a:lumMod val="50000"/>
                  <a:lumOff val="50000"/>
                </a:schemeClr>
              </a:buClr>
              <a:buFont typeface="Arial" panose="020B0604020202020204" pitchFamily="34" charset="0"/>
              <a:buChar char="•"/>
              <a:defRPr sz="600"/>
            </a:lvl5pPr>
          </a:lstStyle>
          <a:p>
            <a:pPr lvl="0"/>
            <a:r>
              <a:rPr lang="en-US"/>
              <a:t>Footnote text</a:t>
            </a:r>
          </a:p>
        </p:txBody>
      </p:sp>
      <p:pic>
        <p:nvPicPr>
          <p:cNvPr id="2" name="Picture 1">
            <a:extLst>
              <a:ext uri="{FF2B5EF4-FFF2-40B4-BE49-F238E27FC236}">
                <a16:creationId xmlns:a16="http://schemas.microsoft.com/office/drawing/2014/main" id="{073A25D2-B769-AB52-B11D-026D34980451}"/>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10465045" y="244606"/>
            <a:ext cx="1309140" cy="280839"/>
          </a:xfrm>
          <a:prstGeom prst="rect">
            <a:avLst/>
          </a:prstGeom>
        </p:spPr>
      </p:pic>
    </p:spTree>
    <p:extLst>
      <p:ext uri="{BB962C8B-B14F-4D97-AF65-F5344CB8AC3E}">
        <p14:creationId xmlns:p14="http://schemas.microsoft.com/office/powerpoint/2010/main" val="1555834756"/>
      </p:ext>
    </p:extLst>
  </p:cSld>
  <p:clrMapOvr>
    <a:masterClrMapping/>
  </p:clrMapOvr>
  <p:transition spd="slow">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2 column no header">
    <p:spTree>
      <p:nvGrpSpPr>
        <p:cNvPr id="1" name=""/>
        <p:cNvGrpSpPr/>
        <p:nvPr/>
      </p:nvGrpSpPr>
      <p:grpSpPr>
        <a:xfrm>
          <a:off x="0" y="0"/>
          <a:ext cx="0" cy="0"/>
          <a:chOff x="0" y="0"/>
          <a:chExt cx="0" cy="0"/>
        </a:xfrm>
      </p:grpSpPr>
      <p:sp>
        <p:nvSpPr>
          <p:cNvPr id="13" name="Content Placeholder 4">
            <a:extLst>
              <a:ext uri="{FF2B5EF4-FFF2-40B4-BE49-F238E27FC236}">
                <a16:creationId xmlns:a16="http://schemas.microsoft.com/office/drawing/2014/main" id="{3EFEC29B-5377-450E-9B33-404BC77A4181}"/>
              </a:ext>
            </a:extLst>
          </p:cNvPr>
          <p:cNvSpPr>
            <a:spLocks noGrp="1"/>
          </p:cNvSpPr>
          <p:nvPr>
            <p:ph sz="quarter" idx="12"/>
          </p:nvPr>
        </p:nvSpPr>
        <p:spPr>
          <a:xfrm>
            <a:off x="310459" y="1110219"/>
            <a:ext cx="5705028" cy="5303520"/>
          </a:xfrm>
        </p:spPr>
        <p:txBody>
          <a:bodyPr>
            <a:normAutofit/>
          </a:bodyPr>
          <a:lstStyle>
            <a:lvl1pPr marL="160735" indent="-160735">
              <a:lnSpc>
                <a:spcPct val="120000"/>
              </a:lnSpc>
              <a:buSzPct val="85000"/>
              <a:buFont typeface="Wingdings" panose="05000000000000000000" pitchFamily="2" charset="2"/>
              <a:buChar char="q"/>
              <a:defRPr sz="900"/>
            </a:lvl1pPr>
            <a:lvl2pPr>
              <a:lnSpc>
                <a:spcPct val="120000"/>
              </a:lnSpc>
              <a:buClr>
                <a:schemeClr val="accent1"/>
              </a:buClr>
              <a:buSzPct val="90000"/>
              <a:defRPr sz="900"/>
            </a:lvl2pPr>
            <a:lvl3pPr>
              <a:lnSpc>
                <a:spcPct val="120000"/>
              </a:lnSpc>
              <a:buClr>
                <a:schemeClr val="accent5"/>
              </a:buClr>
              <a:buSzPct val="110000"/>
              <a:defRPr sz="900"/>
            </a:lvl3pPr>
            <a:lvl4pPr>
              <a:lnSpc>
                <a:spcPct val="120000"/>
              </a:lnSpc>
              <a:buClr>
                <a:schemeClr val="tx2"/>
              </a:buClr>
              <a:buSzPct val="85000"/>
              <a:defRPr sz="900"/>
            </a:lvl4pPr>
            <a:lvl5pPr>
              <a:lnSpc>
                <a:spcPct val="120000"/>
              </a:lnSpc>
              <a:buClr>
                <a:schemeClr val="tx1"/>
              </a:buClr>
              <a:buSzPct val="850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4">
            <a:extLst>
              <a:ext uri="{FF2B5EF4-FFF2-40B4-BE49-F238E27FC236}">
                <a16:creationId xmlns:a16="http://schemas.microsoft.com/office/drawing/2014/main" id="{9B43D690-9D39-4CDD-B790-230AB289E502}"/>
              </a:ext>
            </a:extLst>
          </p:cNvPr>
          <p:cNvSpPr>
            <a:spLocks noGrp="1"/>
          </p:cNvSpPr>
          <p:nvPr>
            <p:ph sz="quarter" idx="14"/>
          </p:nvPr>
        </p:nvSpPr>
        <p:spPr>
          <a:xfrm>
            <a:off x="6176519" y="1110217"/>
            <a:ext cx="5705028" cy="5303520"/>
          </a:xfrm>
        </p:spPr>
        <p:txBody>
          <a:bodyPr>
            <a:normAutofit/>
          </a:bodyPr>
          <a:lstStyle>
            <a:lvl1pPr marL="160735" indent="-160735">
              <a:buSzPct val="85000"/>
              <a:buFont typeface="Wingdings" panose="05000000000000000000" pitchFamily="2" charset="2"/>
              <a:buChar char="q"/>
              <a:defRPr sz="900"/>
            </a:lvl1pPr>
            <a:lvl2pPr>
              <a:buClr>
                <a:schemeClr val="accent1"/>
              </a:buClr>
              <a:buSzPct val="90000"/>
              <a:defRPr sz="900"/>
            </a:lvl2pPr>
            <a:lvl3pPr>
              <a:buClr>
                <a:schemeClr val="accent5"/>
              </a:buClr>
              <a:buSzPct val="110000"/>
              <a:defRPr sz="900"/>
            </a:lvl3pPr>
            <a:lvl4pPr>
              <a:buClr>
                <a:schemeClr val="tx2"/>
              </a:buClr>
              <a:buSzPct val="85000"/>
              <a:defRPr sz="900"/>
            </a:lvl4pPr>
            <a:lvl5pPr>
              <a:buClr>
                <a:schemeClr val="tx1"/>
              </a:buClr>
              <a:buSzPct val="85000"/>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
            <a:extLst>
              <a:ext uri="{FF2B5EF4-FFF2-40B4-BE49-F238E27FC236}">
                <a16:creationId xmlns:a16="http://schemas.microsoft.com/office/drawing/2014/main" id="{60EEDD6D-632C-4B5E-AD0B-FA45917E99BE}"/>
              </a:ext>
            </a:extLst>
          </p:cNvPr>
          <p:cNvSpPr>
            <a:spLocks noGrp="1"/>
          </p:cNvSpPr>
          <p:nvPr>
            <p:ph type="title" hasCustomPrompt="1"/>
          </p:nvPr>
        </p:nvSpPr>
        <p:spPr>
          <a:xfrm>
            <a:off x="310461" y="163458"/>
            <a:ext cx="11633683" cy="466275"/>
          </a:xfrm>
        </p:spPr>
        <p:txBody>
          <a:bodyPr/>
          <a:lstStyle>
            <a:lvl1pPr>
              <a:defRPr/>
            </a:lvl1pPr>
          </a:lstStyle>
          <a:p>
            <a:r>
              <a:rPr lang="en-US"/>
              <a:t>Title</a:t>
            </a:r>
          </a:p>
        </p:txBody>
      </p:sp>
      <p:cxnSp>
        <p:nvCxnSpPr>
          <p:cNvPr id="14" name="Straight Connector 13">
            <a:extLst>
              <a:ext uri="{FF2B5EF4-FFF2-40B4-BE49-F238E27FC236}">
                <a16:creationId xmlns:a16="http://schemas.microsoft.com/office/drawing/2014/main" id="{CEC91BF6-F399-42B8-9899-B1F8818667D3}"/>
              </a:ext>
            </a:extLst>
          </p:cNvPr>
          <p:cNvCxnSpPr/>
          <p:nvPr/>
        </p:nvCxnSpPr>
        <p:spPr>
          <a:xfrm>
            <a:off x="310461" y="629728"/>
            <a:ext cx="1163368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6" name="Text Placeholder 12">
            <a:extLst>
              <a:ext uri="{FF2B5EF4-FFF2-40B4-BE49-F238E27FC236}">
                <a16:creationId xmlns:a16="http://schemas.microsoft.com/office/drawing/2014/main" id="{302B1E6E-6E08-4795-9D2D-DD5CDD6282D2}"/>
              </a:ext>
            </a:extLst>
          </p:cNvPr>
          <p:cNvSpPr>
            <a:spLocks noGrp="1"/>
          </p:cNvSpPr>
          <p:nvPr>
            <p:ph type="body" sz="quarter" idx="13" hasCustomPrompt="1"/>
          </p:nvPr>
        </p:nvSpPr>
        <p:spPr>
          <a:xfrm>
            <a:off x="311151" y="647495"/>
            <a:ext cx="11633200" cy="376237"/>
          </a:xfrm>
        </p:spPr>
        <p:txBody>
          <a:bodyPr>
            <a:normAutofit/>
          </a:bodyPr>
          <a:lstStyle>
            <a:lvl1pPr marL="0" indent="0">
              <a:buNone/>
              <a:defRPr sz="900" i="1">
                <a:solidFill>
                  <a:schemeClr val="accent1"/>
                </a:solidFill>
              </a:defRPr>
            </a:lvl1pPr>
          </a:lstStyle>
          <a:p>
            <a:pPr lvl="0"/>
            <a:r>
              <a:rPr lang="en-US" i="1"/>
              <a:t>Headline</a:t>
            </a:r>
            <a:endParaRPr lang="en-US"/>
          </a:p>
        </p:txBody>
      </p:sp>
      <p:sp>
        <p:nvSpPr>
          <p:cNvPr id="8" name="Slide Number Placeholder 4">
            <a:extLst>
              <a:ext uri="{FF2B5EF4-FFF2-40B4-BE49-F238E27FC236}">
                <a16:creationId xmlns:a16="http://schemas.microsoft.com/office/drawing/2014/main" id="{E72144ED-CE63-4960-B167-3BB7FD7BE431}"/>
              </a:ext>
            </a:extLst>
          </p:cNvPr>
          <p:cNvSpPr>
            <a:spLocks noGrp="1"/>
          </p:cNvSpPr>
          <p:nvPr>
            <p:ph type="sldNum" sz="quarter" idx="4"/>
          </p:nvPr>
        </p:nvSpPr>
        <p:spPr>
          <a:xfrm>
            <a:off x="9356879" y="6492880"/>
            <a:ext cx="2743200" cy="365125"/>
          </a:xfrm>
          <a:prstGeom prst="rect">
            <a:avLst/>
          </a:prstGeom>
        </p:spPr>
        <p:txBody>
          <a:bodyPr vert="horz" lIns="91440" tIns="45720" rIns="91440" bIns="45720" rtlCol="0" anchor="ctr"/>
          <a:lstStyle>
            <a:lvl1pPr algn="r">
              <a:defRPr sz="591">
                <a:solidFill>
                  <a:schemeClr val="tx1">
                    <a:lumMod val="50000"/>
                    <a:lumOff val="50000"/>
                  </a:schemeClr>
                </a:solidFill>
              </a:defRPr>
            </a:lvl1pPr>
          </a:lstStyle>
          <a:p>
            <a:fld id="{B2DC25EE-239B-4C5F-AAD1-255A7D5F1EE2}" type="slidenum">
              <a:rPr lang="en-US" smtClean="0"/>
              <a:t>‹#›</a:t>
            </a:fld>
            <a:endParaRPr lang="en-US"/>
          </a:p>
        </p:txBody>
      </p:sp>
      <p:sp>
        <p:nvSpPr>
          <p:cNvPr id="10" name="Text Placeholder 4">
            <a:extLst>
              <a:ext uri="{FF2B5EF4-FFF2-40B4-BE49-F238E27FC236}">
                <a16:creationId xmlns:a16="http://schemas.microsoft.com/office/drawing/2014/main" id="{A3BA1E0C-9C4C-4A05-8498-C104DBA761A5}"/>
              </a:ext>
            </a:extLst>
          </p:cNvPr>
          <p:cNvSpPr>
            <a:spLocks noGrp="1"/>
          </p:cNvSpPr>
          <p:nvPr>
            <p:ph type="body" sz="quarter" idx="15" hasCustomPrompt="1"/>
          </p:nvPr>
        </p:nvSpPr>
        <p:spPr>
          <a:xfrm>
            <a:off x="311152" y="6400800"/>
            <a:ext cx="10979149" cy="457200"/>
          </a:xfrm>
        </p:spPr>
        <p:txBody>
          <a:bodyPr>
            <a:noAutofit/>
          </a:bodyPr>
          <a:lstStyle>
            <a:lvl1pPr marL="126206" indent="-89297">
              <a:buClr>
                <a:schemeClr val="tx1">
                  <a:lumMod val="50000"/>
                  <a:lumOff val="50000"/>
                </a:schemeClr>
              </a:buClr>
              <a:buFont typeface="Arial" panose="020B0604020202020204" pitchFamily="34" charset="0"/>
              <a:buChar char="•"/>
              <a:defRPr sz="600"/>
            </a:lvl1pPr>
            <a:lvl2pPr marL="126206" indent="-89297">
              <a:buClr>
                <a:schemeClr val="tx1">
                  <a:lumMod val="50000"/>
                  <a:lumOff val="50000"/>
                </a:schemeClr>
              </a:buClr>
              <a:buFont typeface="Arial" panose="020B0604020202020204" pitchFamily="34" charset="0"/>
              <a:buChar char="•"/>
              <a:defRPr sz="600"/>
            </a:lvl2pPr>
            <a:lvl3pPr marL="126206" indent="-89297">
              <a:buClr>
                <a:schemeClr val="tx1">
                  <a:lumMod val="50000"/>
                  <a:lumOff val="50000"/>
                </a:schemeClr>
              </a:buClr>
              <a:buFont typeface="Arial" panose="020B0604020202020204" pitchFamily="34" charset="0"/>
              <a:buChar char="•"/>
              <a:defRPr sz="600"/>
            </a:lvl3pPr>
            <a:lvl4pPr marL="126206" indent="-89297">
              <a:buClr>
                <a:schemeClr val="tx1">
                  <a:lumMod val="50000"/>
                  <a:lumOff val="50000"/>
                </a:schemeClr>
              </a:buClr>
              <a:buFont typeface="Arial" panose="020B0604020202020204" pitchFamily="34" charset="0"/>
              <a:buChar char="•"/>
              <a:defRPr sz="600"/>
            </a:lvl4pPr>
            <a:lvl5pPr marL="126206" indent="-89297">
              <a:buClr>
                <a:schemeClr val="tx1">
                  <a:lumMod val="50000"/>
                  <a:lumOff val="50000"/>
                </a:schemeClr>
              </a:buClr>
              <a:buFont typeface="Arial" panose="020B0604020202020204" pitchFamily="34" charset="0"/>
              <a:buChar char="•"/>
              <a:defRPr sz="600"/>
            </a:lvl5pPr>
          </a:lstStyle>
          <a:p>
            <a:pPr lvl="0"/>
            <a:r>
              <a:rPr lang="en-US"/>
              <a:t>Footnote text</a:t>
            </a:r>
          </a:p>
        </p:txBody>
      </p:sp>
      <p:pic>
        <p:nvPicPr>
          <p:cNvPr id="2" name="Picture 1">
            <a:extLst>
              <a:ext uri="{FF2B5EF4-FFF2-40B4-BE49-F238E27FC236}">
                <a16:creationId xmlns:a16="http://schemas.microsoft.com/office/drawing/2014/main" id="{95349D6D-A337-07E6-8A3F-4801B05D1B8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10465045" y="244606"/>
            <a:ext cx="1309140" cy="280839"/>
          </a:xfrm>
          <a:prstGeom prst="rect">
            <a:avLst/>
          </a:prstGeom>
        </p:spPr>
      </p:pic>
    </p:spTree>
    <p:extLst>
      <p:ext uri="{BB962C8B-B14F-4D97-AF65-F5344CB8AC3E}">
        <p14:creationId xmlns:p14="http://schemas.microsoft.com/office/powerpoint/2010/main" val="684767089"/>
      </p:ext>
    </p:extLst>
  </p:cSld>
  <p:clrMapOvr>
    <a:masterClrMapping/>
  </p:clrMapOvr>
  <p:transition spd="slow">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5 boxes">
    <p:spTree>
      <p:nvGrpSpPr>
        <p:cNvPr id="1" name=""/>
        <p:cNvGrpSpPr/>
        <p:nvPr/>
      </p:nvGrpSpPr>
      <p:grpSpPr>
        <a:xfrm>
          <a:off x="0" y="0"/>
          <a:ext cx="0" cy="0"/>
          <a:chOff x="0" y="0"/>
          <a:chExt cx="0" cy="0"/>
        </a:xfrm>
      </p:grpSpPr>
      <p:sp>
        <p:nvSpPr>
          <p:cNvPr id="13" name="Content Placeholder 4">
            <a:extLst>
              <a:ext uri="{FF2B5EF4-FFF2-40B4-BE49-F238E27FC236}">
                <a16:creationId xmlns:a16="http://schemas.microsoft.com/office/drawing/2014/main" id="{3EFEC29B-5377-450E-9B33-404BC77A4181}"/>
              </a:ext>
            </a:extLst>
          </p:cNvPr>
          <p:cNvSpPr>
            <a:spLocks noGrp="1"/>
          </p:cNvSpPr>
          <p:nvPr>
            <p:ph sz="quarter" idx="12"/>
          </p:nvPr>
        </p:nvSpPr>
        <p:spPr>
          <a:xfrm>
            <a:off x="3496575" y="1118213"/>
            <a:ext cx="8384964" cy="914400"/>
          </a:xfrm>
        </p:spPr>
        <p:txBody>
          <a:bodyPr/>
          <a:lstStyle>
            <a:lvl1pPr marL="160735" indent="-160735">
              <a:buSzPct val="85000"/>
              <a:buFont typeface="Wingdings" panose="05000000000000000000" pitchFamily="2" charset="2"/>
              <a:buChar char="q"/>
              <a:defRPr sz="788"/>
            </a:lvl1pPr>
            <a:lvl2pPr>
              <a:buClr>
                <a:schemeClr val="accent1"/>
              </a:buClr>
              <a:buSzPct val="90000"/>
              <a:defRPr sz="788"/>
            </a:lvl2pPr>
            <a:lvl3pPr>
              <a:buClr>
                <a:schemeClr val="accent5"/>
              </a:buClr>
              <a:buSzPct val="110000"/>
              <a:defRPr sz="788"/>
            </a:lvl3pPr>
            <a:lvl4pPr>
              <a:buClr>
                <a:schemeClr val="tx2"/>
              </a:buClr>
              <a:buSzPct val="85000"/>
              <a:defRPr sz="788"/>
            </a:lvl4pPr>
            <a:lvl5pPr>
              <a:buClr>
                <a:schemeClr val="tx1"/>
              </a:buClr>
              <a:buSzPct val="85000"/>
              <a:defRPr sz="788"/>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5" name="Content Placeholder 7">
            <a:extLst>
              <a:ext uri="{FF2B5EF4-FFF2-40B4-BE49-F238E27FC236}">
                <a16:creationId xmlns:a16="http://schemas.microsoft.com/office/drawing/2014/main" id="{ED4DBAD5-3743-4E11-AB4F-62D2FAA49FB7}"/>
              </a:ext>
            </a:extLst>
          </p:cNvPr>
          <p:cNvSpPr>
            <a:spLocks noGrp="1"/>
          </p:cNvSpPr>
          <p:nvPr>
            <p:ph sz="quarter" idx="32"/>
          </p:nvPr>
        </p:nvSpPr>
        <p:spPr>
          <a:xfrm>
            <a:off x="310460" y="1118212"/>
            <a:ext cx="3033221" cy="914400"/>
          </a:xfrm>
          <a:prstGeom prst="rect">
            <a:avLst/>
          </a:prstGeom>
          <a:solidFill>
            <a:schemeClr val="accent6"/>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lvl1pPr marL="0" indent="0" algn="ctr">
              <a:spcBef>
                <a:spcPts val="0"/>
              </a:spcBef>
              <a:buNone/>
              <a:defRPr kumimoji="0" lang="en-US" sz="900" b="1" i="0" u="none" strike="noStrike" kern="1200" cap="none" normalizeH="0" baseline="0" dirty="0">
                <a:ln>
                  <a:noFill/>
                </a:ln>
                <a:solidFill>
                  <a:schemeClr val="bg1"/>
                </a:solidFill>
                <a:effectLst/>
                <a:latin typeface="+mj-lt"/>
                <a:ea typeface="Lato" panose="020F0502020204030203" pitchFamily="34" charset="77"/>
                <a:cs typeface="Mongolian Baiti" panose="03000500000000000000" pitchFamily="66" charset="0"/>
              </a:defRPr>
            </a:lvl1pPr>
          </a:lstStyle>
          <a:p>
            <a:pPr marL="0" lvl="0" algn="ctr" defTabSz="685800" latinLnBrk="0"/>
            <a:r>
              <a:rPr lang="en-US"/>
              <a:t>Click to edit Master text styles</a:t>
            </a:r>
          </a:p>
        </p:txBody>
      </p:sp>
      <p:sp>
        <p:nvSpPr>
          <p:cNvPr id="17" name="Content Placeholder 7">
            <a:extLst>
              <a:ext uri="{FF2B5EF4-FFF2-40B4-BE49-F238E27FC236}">
                <a16:creationId xmlns:a16="http://schemas.microsoft.com/office/drawing/2014/main" id="{8C574652-7DCC-4714-B4BA-816ECCB3CEA3}"/>
              </a:ext>
            </a:extLst>
          </p:cNvPr>
          <p:cNvSpPr>
            <a:spLocks noGrp="1"/>
          </p:cNvSpPr>
          <p:nvPr>
            <p:ph sz="quarter" idx="33"/>
          </p:nvPr>
        </p:nvSpPr>
        <p:spPr>
          <a:xfrm>
            <a:off x="310460" y="2214533"/>
            <a:ext cx="3033221" cy="914400"/>
          </a:xfrm>
          <a:prstGeom prst="rect">
            <a:avLst/>
          </a:prstGeom>
          <a:solidFill>
            <a:schemeClr val="bg2"/>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lvl1pPr marL="0" indent="0" algn="ctr">
              <a:spcBef>
                <a:spcPts val="0"/>
              </a:spcBef>
              <a:buNone/>
              <a:defRPr kumimoji="0" lang="en-US" sz="900" b="1" i="0" u="none" strike="noStrike" kern="1200" cap="none" normalizeH="0" baseline="0" dirty="0">
                <a:ln>
                  <a:noFill/>
                </a:ln>
                <a:solidFill>
                  <a:schemeClr val="bg1"/>
                </a:solidFill>
                <a:effectLst/>
                <a:latin typeface="+mj-lt"/>
                <a:ea typeface="Lato" panose="020F0502020204030203" pitchFamily="34" charset="77"/>
                <a:cs typeface="Mongolian Baiti" panose="03000500000000000000" pitchFamily="66" charset="0"/>
              </a:defRPr>
            </a:lvl1pPr>
          </a:lstStyle>
          <a:p>
            <a:pPr marL="0" lvl="0" algn="ctr" defTabSz="685800" latinLnBrk="0"/>
            <a:r>
              <a:rPr lang="en-US"/>
              <a:t>Click to edit Master text styles</a:t>
            </a:r>
          </a:p>
        </p:txBody>
      </p:sp>
      <p:sp>
        <p:nvSpPr>
          <p:cNvPr id="19" name="Content Placeholder 7">
            <a:extLst>
              <a:ext uri="{FF2B5EF4-FFF2-40B4-BE49-F238E27FC236}">
                <a16:creationId xmlns:a16="http://schemas.microsoft.com/office/drawing/2014/main" id="{25909B3B-E6AC-4A70-B8EC-3F25E7BE2F2C}"/>
              </a:ext>
            </a:extLst>
          </p:cNvPr>
          <p:cNvSpPr>
            <a:spLocks noGrp="1"/>
          </p:cNvSpPr>
          <p:nvPr>
            <p:ph sz="quarter" idx="34"/>
          </p:nvPr>
        </p:nvSpPr>
        <p:spPr>
          <a:xfrm>
            <a:off x="310460" y="3310854"/>
            <a:ext cx="3033221" cy="914400"/>
          </a:xfrm>
          <a:prstGeom prst="rect">
            <a:avLst/>
          </a:prstGeom>
          <a:solidFill>
            <a:schemeClr val="accent6"/>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lvl1pPr marL="0" indent="0" algn="ctr">
              <a:spcBef>
                <a:spcPts val="0"/>
              </a:spcBef>
              <a:buNone/>
              <a:defRPr kumimoji="0" lang="en-US" sz="900" b="1" i="0" u="none" strike="noStrike" kern="1200" cap="none" normalizeH="0" baseline="0" dirty="0">
                <a:ln>
                  <a:noFill/>
                </a:ln>
                <a:solidFill>
                  <a:schemeClr val="bg1"/>
                </a:solidFill>
                <a:effectLst/>
                <a:latin typeface="+mj-lt"/>
                <a:ea typeface="Lato" panose="020F0502020204030203" pitchFamily="34" charset="77"/>
                <a:cs typeface="Mongolian Baiti" panose="03000500000000000000" pitchFamily="66" charset="0"/>
              </a:defRPr>
            </a:lvl1pPr>
          </a:lstStyle>
          <a:p>
            <a:pPr marL="0" lvl="0" algn="ctr" defTabSz="685800" latinLnBrk="0"/>
            <a:r>
              <a:rPr lang="en-US"/>
              <a:t>Click to edit Master text styles</a:t>
            </a:r>
          </a:p>
        </p:txBody>
      </p:sp>
      <p:sp>
        <p:nvSpPr>
          <p:cNvPr id="22" name="Content Placeholder 7">
            <a:extLst>
              <a:ext uri="{FF2B5EF4-FFF2-40B4-BE49-F238E27FC236}">
                <a16:creationId xmlns:a16="http://schemas.microsoft.com/office/drawing/2014/main" id="{429C7743-C399-4AEB-9105-AF51CDF04E09}"/>
              </a:ext>
            </a:extLst>
          </p:cNvPr>
          <p:cNvSpPr>
            <a:spLocks noGrp="1"/>
          </p:cNvSpPr>
          <p:nvPr>
            <p:ph sz="quarter" idx="35"/>
          </p:nvPr>
        </p:nvSpPr>
        <p:spPr>
          <a:xfrm>
            <a:off x="310460" y="4407175"/>
            <a:ext cx="3033221" cy="914400"/>
          </a:xfrm>
          <a:prstGeom prst="rect">
            <a:avLst/>
          </a:prstGeom>
          <a:solidFill>
            <a:schemeClr val="bg2"/>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lvl1pPr marL="0" indent="0" algn="ctr">
              <a:spcBef>
                <a:spcPts val="0"/>
              </a:spcBef>
              <a:buNone/>
              <a:defRPr kumimoji="0" lang="en-US" sz="900" b="1" i="0" u="none" strike="noStrike" kern="1200" cap="none" normalizeH="0" baseline="0" dirty="0">
                <a:ln>
                  <a:noFill/>
                </a:ln>
                <a:solidFill>
                  <a:schemeClr val="bg1"/>
                </a:solidFill>
                <a:effectLst/>
                <a:latin typeface="+mj-lt"/>
                <a:ea typeface="Lato" panose="020F0502020204030203" pitchFamily="34" charset="77"/>
                <a:cs typeface="Mongolian Baiti" panose="03000500000000000000" pitchFamily="66" charset="0"/>
              </a:defRPr>
            </a:lvl1pPr>
          </a:lstStyle>
          <a:p>
            <a:pPr marL="0" lvl="0" algn="ctr" defTabSz="685800" latinLnBrk="0"/>
            <a:r>
              <a:rPr lang="en-US"/>
              <a:t>Click to edit Master text styles</a:t>
            </a:r>
          </a:p>
        </p:txBody>
      </p:sp>
      <p:sp>
        <p:nvSpPr>
          <p:cNvPr id="23" name="Content Placeholder 7">
            <a:extLst>
              <a:ext uri="{FF2B5EF4-FFF2-40B4-BE49-F238E27FC236}">
                <a16:creationId xmlns:a16="http://schemas.microsoft.com/office/drawing/2014/main" id="{435BB0D4-353C-4A48-8FB1-EE95766E0A43}"/>
              </a:ext>
            </a:extLst>
          </p:cNvPr>
          <p:cNvSpPr>
            <a:spLocks noGrp="1"/>
          </p:cNvSpPr>
          <p:nvPr>
            <p:ph sz="quarter" idx="36"/>
          </p:nvPr>
        </p:nvSpPr>
        <p:spPr>
          <a:xfrm>
            <a:off x="330992" y="5503496"/>
            <a:ext cx="3033221" cy="914400"/>
          </a:xfrm>
          <a:prstGeom prst="rect">
            <a:avLst/>
          </a:prstGeom>
          <a:solidFill>
            <a:schemeClr val="accent6"/>
          </a:solidFill>
          <a:ln w="12700"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0" tIns="0" rIns="0" bIns="0" numCol="1" rtlCol="0" anchor="ctr" anchorCtr="0" compatLnSpc="1">
            <a:prstTxWarp prst="textNoShape">
              <a:avLst/>
            </a:prstTxWarp>
          </a:bodyPr>
          <a:lstStyle>
            <a:lvl1pPr marL="0" indent="0" algn="ctr">
              <a:spcBef>
                <a:spcPts val="0"/>
              </a:spcBef>
              <a:buNone/>
              <a:defRPr kumimoji="0" lang="en-US" sz="900" b="1" i="0" u="none" strike="noStrike" kern="1200" cap="none" normalizeH="0" baseline="0" dirty="0">
                <a:ln>
                  <a:noFill/>
                </a:ln>
                <a:solidFill>
                  <a:schemeClr val="bg1"/>
                </a:solidFill>
                <a:effectLst/>
                <a:latin typeface="+mj-lt"/>
                <a:ea typeface="Lato" panose="020F0502020204030203" pitchFamily="34" charset="77"/>
                <a:cs typeface="Mongolian Baiti" panose="03000500000000000000" pitchFamily="66" charset="0"/>
              </a:defRPr>
            </a:lvl1pPr>
          </a:lstStyle>
          <a:p>
            <a:pPr marL="0" lvl="0" algn="ctr" defTabSz="685800" latinLnBrk="0"/>
            <a:r>
              <a:rPr lang="en-US"/>
              <a:t>Click to edit Master text styles</a:t>
            </a:r>
          </a:p>
        </p:txBody>
      </p:sp>
      <p:sp>
        <p:nvSpPr>
          <p:cNvPr id="24" name="Content Placeholder 4">
            <a:extLst>
              <a:ext uri="{FF2B5EF4-FFF2-40B4-BE49-F238E27FC236}">
                <a16:creationId xmlns:a16="http://schemas.microsoft.com/office/drawing/2014/main" id="{3920603E-8CE7-4BED-8056-ADDAE914656D}"/>
              </a:ext>
            </a:extLst>
          </p:cNvPr>
          <p:cNvSpPr>
            <a:spLocks noGrp="1"/>
          </p:cNvSpPr>
          <p:nvPr>
            <p:ph sz="quarter" idx="37"/>
          </p:nvPr>
        </p:nvSpPr>
        <p:spPr>
          <a:xfrm>
            <a:off x="3496575" y="5503496"/>
            <a:ext cx="8384964" cy="914400"/>
          </a:xfrm>
        </p:spPr>
        <p:txBody>
          <a:bodyPr/>
          <a:lstStyle>
            <a:lvl1pPr marL="160735" indent="-160735">
              <a:buSzPct val="85000"/>
              <a:buFont typeface="Wingdings" panose="05000000000000000000" pitchFamily="2" charset="2"/>
              <a:buChar char="q"/>
              <a:defRPr sz="750"/>
            </a:lvl1pPr>
            <a:lvl2pPr>
              <a:buClr>
                <a:schemeClr val="accent1"/>
              </a:buClr>
              <a:buSzPct val="90000"/>
              <a:defRPr sz="750"/>
            </a:lvl2pPr>
            <a:lvl3pPr>
              <a:buClr>
                <a:schemeClr val="accent5"/>
              </a:buClr>
              <a:buSzPct val="110000"/>
              <a:defRPr sz="750"/>
            </a:lvl3pPr>
            <a:lvl4pPr>
              <a:buClr>
                <a:schemeClr val="tx2"/>
              </a:buClr>
              <a:buSzPct val="85000"/>
              <a:defRPr sz="750"/>
            </a:lvl4pPr>
            <a:lvl5pPr>
              <a:buClr>
                <a:schemeClr val="tx1"/>
              </a:buClr>
              <a:buSzPct val="85000"/>
              <a:defRPr sz="750"/>
            </a:lvl5pPr>
          </a:lstStyle>
          <a:p>
            <a:pPr lvl="0"/>
            <a:r>
              <a:rPr lang="en-US"/>
              <a:t>Click to edit Master text styles</a:t>
            </a:r>
          </a:p>
          <a:p>
            <a:pPr lvl="1"/>
            <a:r>
              <a:rPr lang="en-US"/>
              <a:t>Second level</a:t>
            </a:r>
          </a:p>
          <a:p>
            <a:pPr lvl="2"/>
            <a:r>
              <a:rPr lang="en-US"/>
              <a:t>Third level</a:t>
            </a:r>
          </a:p>
        </p:txBody>
      </p:sp>
      <p:sp>
        <p:nvSpPr>
          <p:cNvPr id="25" name="Content Placeholder 4">
            <a:extLst>
              <a:ext uri="{FF2B5EF4-FFF2-40B4-BE49-F238E27FC236}">
                <a16:creationId xmlns:a16="http://schemas.microsoft.com/office/drawing/2014/main" id="{6BF563C9-B57D-40E9-B90B-2174FD12CB36}"/>
              </a:ext>
            </a:extLst>
          </p:cNvPr>
          <p:cNvSpPr>
            <a:spLocks noGrp="1"/>
          </p:cNvSpPr>
          <p:nvPr>
            <p:ph sz="quarter" idx="38"/>
          </p:nvPr>
        </p:nvSpPr>
        <p:spPr>
          <a:xfrm>
            <a:off x="3498467" y="2214534"/>
            <a:ext cx="8384964" cy="914400"/>
          </a:xfrm>
        </p:spPr>
        <p:txBody>
          <a:bodyPr/>
          <a:lstStyle>
            <a:lvl1pPr marL="160735" indent="-160735">
              <a:buSzPct val="85000"/>
              <a:buFont typeface="Wingdings" panose="05000000000000000000" pitchFamily="2" charset="2"/>
              <a:buChar char="q"/>
              <a:defRPr sz="750"/>
            </a:lvl1pPr>
            <a:lvl2pPr>
              <a:buClr>
                <a:schemeClr val="accent1"/>
              </a:buClr>
              <a:buSzPct val="90000"/>
              <a:defRPr sz="750"/>
            </a:lvl2pPr>
            <a:lvl3pPr>
              <a:buClr>
                <a:schemeClr val="accent5"/>
              </a:buClr>
              <a:buSzPct val="110000"/>
              <a:defRPr sz="750"/>
            </a:lvl3pPr>
            <a:lvl4pPr>
              <a:buClr>
                <a:schemeClr val="tx2"/>
              </a:buClr>
              <a:buSzPct val="85000"/>
              <a:defRPr sz="750"/>
            </a:lvl4pPr>
            <a:lvl5pPr>
              <a:buClr>
                <a:schemeClr val="tx1"/>
              </a:buClr>
              <a:buSzPct val="85000"/>
              <a:defRPr sz="750"/>
            </a:lvl5pPr>
          </a:lstStyle>
          <a:p>
            <a:pPr lvl="0"/>
            <a:r>
              <a:rPr lang="en-US"/>
              <a:t>Click to edit Master text styles</a:t>
            </a:r>
          </a:p>
          <a:p>
            <a:pPr lvl="1"/>
            <a:r>
              <a:rPr lang="en-US"/>
              <a:t>Second level</a:t>
            </a:r>
          </a:p>
          <a:p>
            <a:pPr lvl="2"/>
            <a:r>
              <a:rPr lang="en-US"/>
              <a:t>Third level</a:t>
            </a:r>
          </a:p>
        </p:txBody>
      </p:sp>
      <p:sp>
        <p:nvSpPr>
          <p:cNvPr id="26" name="Content Placeholder 4">
            <a:extLst>
              <a:ext uri="{FF2B5EF4-FFF2-40B4-BE49-F238E27FC236}">
                <a16:creationId xmlns:a16="http://schemas.microsoft.com/office/drawing/2014/main" id="{DB012633-8788-489D-A40F-8A23EEFD4083}"/>
              </a:ext>
            </a:extLst>
          </p:cNvPr>
          <p:cNvSpPr>
            <a:spLocks noGrp="1"/>
          </p:cNvSpPr>
          <p:nvPr>
            <p:ph sz="quarter" idx="39"/>
          </p:nvPr>
        </p:nvSpPr>
        <p:spPr>
          <a:xfrm>
            <a:off x="3498467" y="3310855"/>
            <a:ext cx="8384964" cy="914400"/>
          </a:xfrm>
        </p:spPr>
        <p:txBody>
          <a:bodyPr/>
          <a:lstStyle>
            <a:lvl1pPr marL="160735" indent="-160735">
              <a:buSzPct val="85000"/>
              <a:buFont typeface="Wingdings" panose="05000000000000000000" pitchFamily="2" charset="2"/>
              <a:buChar char="q"/>
              <a:defRPr sz="750"/>
            </a:lvl1pPr>
            <a:lvl2pPr>
              <a:buClr>
                <a:schemeClr val="accent1"/>
              </a:buClr>
              <a:buSzPct val="90000"/>
              <a:defRPr sz="750"/>
            </a:lvl2pPr>
            <a:lvl3pPr>
              <a:buClr>
                <a:schemeClr val="accent5"/>
              </a:buClr>
              <a:buSzPct val="110000"/>
              <a:defRPr sz="750"/>
            </a:lvl3pPr>
            <a:lvl4pPr>
              <a:buClr>
                <a:schemeClr val="tx2"/>
              </a:buClr>
              <a:buSzPct val="85000"/>
              <a:defRPr sz="750"/>
            </a:lvl4pPr>
            <a:lvl5pPr>
              <a:buClr>
                <a:schemeClr val="tx1"/>
              </a:buClr>
              <a:buSzPct val="85000"/>
              <a:defRPr sz="750"/>
            </a:lvl5pPr>
          </a:lstStyle>
          <a:p>
            <a:pPr lvl="0"/>
            <a:r>
              <a:rPr lang="en-US"/>
              <a:t>Click to edit Master text styles</a:t>
            </a:r>
          </a:p>
          <a:p>
            <a:pPr lvl="1"/>
            <a:r>
              <a:rPr lang="en-US"/>
              <a:t>Second level</a:t>
            </a:r>
          </a:p>
          <a:p>
            <a:pPr lvl="2"/>
            <a:r>
              <a:rPr lang="en-US"/>
              <a:t>Third level</a:t>
            </a:r>
          </a:p>
        </p:txBody>
      </p:sp>
      <p:sp>
        <p:nvSpPr>
          <p:cNvPr id="27" name="Content Placeholder 4">
            <a:extLst>
              <a:ext uri="{FF2B5EF4-FFF2-40B4-BE49-F238E27FC236}">
                <a16:creationId xmlns:a16="http://schemas.microsoft.com/office/drawing/2014/main" id="{7BF68FD5-F816-4778-9CB8-7BB7735A6666}"/>
              </a:ext>
            </a:extLst>
          </p:cNvPr>
          <p:cNvSpPr>
            <a:spLocks noGrp="1"/>
          </p:cNvSpPr>
          <p:nvPr>
            <p:ph sz="quarter" idx="40"/>
          </p:nvPr>
        </p:nvSpPr>
        <p:spPr>
          <a:xfrm>
            <a:off x="3496571" y="4407176"/>
            <a:ext cx="8384964" cy="914400"/>
          </a:xfrm>
        </p:spPr>
        <p:txBody>
          <a:bodyPr/>
          <a:lstStyle>
            <a:lvl1pPr marL="160735" indent="-160735">
              <a:buSzPct val="85000"/>
              <a:buFont typeface="Wingdings" panose="05000000000000000000" pitchFamily="2" charset="2"/>
              <a:buChar char="q"/>
              <a:defRPr sz="750"/>
            </a:lvl1pPr>
            <a:lvl2pPr>
              <a:buClr>
                <a:schemeClr val="accent1"/>
              </a:buClr>
              <a:buSzPct val="90000"/>
              <a:defRPr sz="750"/>
            </a:lvl2pPr>
            <a:lvl3pPr>
              <a:buClr>
                <a:schemeClr val="accent5"/>
              </a:buClr>
              <a:buSzPct val="110000"/>
              <a:defRPr sz="750"/>
            </a:lvl3pPr>
            <a:lvl4pPr>
              <a:buClr>
                <a:schemeClr val="tx2"/>
              </a:buClr>
              <a:buSzPct val="85000"/>
              <a:defRPr sz="750"/>
            </a:lvl4pPr>
            <a:lvl5pPr>
              <a:buClr>
                <a:schemeClr val="tx1"/>
              </a:buClr>
              <a:buSzPct val="85000"/>
              <a:defRPr sz="750"/>
            </a:lvl5pPr>
          </a:lstStyle>
          <a:p>
            <a:pPr lvl="0"/>
            <a:r>
              <a:rPr lang="en-US"/>
              <a:t>Click to edit Master text styles</a:t>
            </a:r>
          </a:p>
          <a:p>
            <a:pPr lvl="1"/>
            <a:r>
              <a:rPr lang="en-US"/>
              <a:t>Second level</a:t>
            </a:r>
          </a:p>
          <a:p>
            <a:pPr lvl="2"/>
            <a:r>
              <a:rPr lang="en-US"/>
              <a:t>Third level</a:t>
            </a:r>
          </a:p>
        </p:txBody>
      </p:sp>
      <p:sp>
        <p:nvSpPr>
          <p:cNvPr id="18" name="Title 1">
            <a:extLst>
              <a:ext uri="{FF2B5EF4-FFF2-40B4-BE49-F238E27FC236}">
                <a16:creationId xmlns:a16="http://schemas.microsoft.com/office/drawing/2014/main" id="{61106B14-39C5-48E1-BC5F-7D36622D8CDD}"/>
              </a:ext>
            </a:extLst>
          </p:cNvPr>
          <p:cNvSpPr>
            <a:spLocks noGrp="1"/>
          </p:cNvSpPr>
          <p:nvPr>
            <p:ph type="title" hasCustomPrompt="1"/>
          </p:nvPr>
        </p:nvSpPr>
        <p:spPr>
          <a:xfrm>
            <a:off x="310461" y="163458"/>
            <a:ext cx="11633683" cy="466275"/>
          </a:xfrm>
        </p:spPr>
        <p:txBody>
          <a:bodyPr/>
          <a:lstStyle>
            <a:lvl1pPr>
              <a:defRPr/>
            </a:lvl1pPr>
          </a:lstStyle>
          <a:p>
            <a:r>
              <a:rPr lang="en-US"/>
              <a:t>Title</a:t>
            </a:r>
          </a:p>
        </p:txBody>
      </p:sp>
      <p:cxnSp>
        <p:nvCxnSpPr>
          <p:cNvPr id="20" name="Straight Connector 19">
            <a:extLst>
              <a:ext uri="{FF2B5EF4-FFF2-40B4-BE49-F238E27FC236}">
                <a16:creationId xmlns:a16="http://schemas.microsoft.com/office/drawing/2014/main" id="{547754C8-1391-4FE7-9E8C-8CC594D535E8}"/>
              </a:ext>
            </a:extLst>
          </p:cNvPr>
          <p:cNvCxnSpPr/>
          <p:nvPr/>
        </p:nvCxnSpPr>
        <p:spPr>
          <a:xfrm>
            <a:off x="310461" y="629728"/>
            <a:ext cx="1163368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Text Placeholder 12">
            <a:extLst>
              <a:ext uri="{FF2B5EF4-FFF2-40B4-BE49-F238E27FC236}">
                <a16:creationId xmlns:a16="http://schemas.microsoft.com/office/drawing/2014/main" id="{7D567EF3-CB69-4472-B856-468BCEFB7C49}"/>
              </a:ext>
            </a:extLst>
          </p:cNvPr>
          <p:cNvSpPr>
            <a:spLocks noGrp="1"/>
          </p:cNvSpPr>
          <p:nvPr>
            <p:ph type="body" sz="quarter" idx="13" hasCustomPrompt="1"/>
          </p:nvPr>
        </p:nvSpPr>
        <p:spPr>
          <a:xfrm>
            <a:off x="311151" y="647495"/>
            <a:ext cx="11633200" cy="376237"/>
          </a:xfrm>
        </p:spPr>
        <p:txBody>
          <a:bodyPr>
            <a:normAutofit/>
          </a:bodyPr>
          <a:lstStyle>
            <a:lvl1pPr marL="0" indent="0">
              <a:buNone/>
              <a:defRPr sz="900" i="1">
                <a:solidFill>
                  <a:schemeClr val="accent1"/>
                </a:solidFill>
              </a:defRPr>
            </a:lvl1pPr>
          </a:lstStyle>
          <a:p>
            <a:pPr lvl="0"/>
            <a:r>
              <a:rPr lang="en-US" i="1"/>
              <a:t>Headline</a:t>
            </a:r>
            <a:endParaRPr lang="en-US"/>
          </a:p>
        </p:txBody>
      </p:sp>
      <p:sp>
        <p:nvSpPr>
          <p:cNvPr id="16" name="Slide Number Placeholder 4">
            <a:extLst>
              <a:ext uri="{FF2B5EF4-FFF2-40B4-BE49-F238E27FC236}">
                <a16:creationId xmlns:a16="http://schemas.microsoft.com/office/drawing/2014/main" id="{1DCABA5A-B2D9-4DCA-9039-53F48B55BB8A}"/>
              </a:ext>
            </a:extLst>
          </p:cNvPr>
          <p:cNvSpPr>
            <a:spLocks noGrp="1"/>
          </p:cNvSpPr>
          <p:nvPr>
            <p:ph type="sldNum" sz="quarter" idx="4"/>
          </p:nvPr>
        </p:nvSpPr>
        <p:spPr>
          <a:xfrm>
            <a:off x="9356879" y="6492880"/>
            <a:ext cx="2743200" cy="365125"/>
          </a:xfrm>
          <a:prstGeom prst="rect">
            <a:avLst/>
          </a:prstGeom>
        </p:spPr>
        <p:txBody>
          <a:bodyPr vert="horz" lIns="91440" tIns="45720" rIns="91440" bIns="45720" rtlCol="0" anchor="ctr"/>
          <a:lstStyle>
            <a:lvl1pPr algn="r">
              <a:defRPr sz="591">
                <a:solidFill>
                  <a:schemeClr val="tx1">
                    <a:lumMod val="50000"/>
                    <a:lumOff val="50000"/>
                  </a:schemeClr>
                </a:solidFill>
              </a:defRPr>
            </a:lvl1pPr>
          </a:lstStyle>
          <a:p>
            <a:fld id="{B2DC25EE-239B-4C5F-AAD1-255A7D5F1EE2}" type="slidenum">
              <a:rPr lang="en-US" smtClean="0"/>
              <a:t>‹#›</a:t>
            </a:fld>
            <a:endParaRPr lang="en-US"/>
          </a:p>
        </p:txBody>
      </p:sp>
      <p:sp>
        <p:nvSpPr>
          <p:cNvPr id="21" name="Text Placeholder 4">
            <a:extLst>
              <a:ext uri="{FF2B5EF4-FFF2-40B4-BE49-F238E27FC236}">
                <a16:creationId xmlns:a16="http://schemas.microsoft.com/office/drawing/2014/main" id="{E8DBEE5C-7594-4D82-A51B-BFEF1525884C}"/>
              </a:ext>
            </a:extLst>
          </p:cNvPr>
          <p:cNvSpPr>
            <a:spLocks noGrp="1"/>
          </p:cNvSpPr>
          <p:nvPr>
            <p:ph type="body" sz="quarter" idx="14" hasCustomPrompt="1"/>
          </p:nvPr>
        </p:nvSpPr>
        <p:spPr>
          <a:xfrm>
            <a:off x="311152" y="6569999"/>
            <a:ext cx="10979149" cy="288000"/>
          </a:xfrm>
        </p:spPr>
        <p:txBody>
          <a:bodyPr>
            <a:noAutofit/>
          </a:bodyPr>
          <a:lstStyle>
            <a:lvl1pPr marL="126206" indent="-89297">
              <a:buClr>
                <a:schemeClr val="tx1">
                  <a:lumMod val="50000"/>
                  <a:lumOff val="50000"/>
                </a:schemeClr>
              </a:buClr>
              <a:buFont typeface="Arial" panose="020B0604020202020204" pitchFamily="34" charset="0"/>
              <a:buChar char="•"/>
              <a:defRPr sz="600"/>
            </a:lvl1pPr>
            <a:lvl2pPr marL="126206" indent="-89297">
              <a:buClr>
                <a:schemeClr val="tx1">
                  <a:lumMod val="50000"/>
                  <a:lumOff val="50000"/>
                </a:schemeClr>
              </a:buClr>
              <a:buFont typeface="Arial" panose="020B0604020202020204" pitchFamily="34" charset="0"/>
              <a:buChar char="•"/>
              <a:defRPr sz="600"/>
            </a:lvl2pPr>
            <a:lvl3pPr marL="126206" indent="-89297">
              <a:buClr>
                <a:schemeClr val="tx1">
                  <a:lumMod val="50000"/>
                  <a:lumOff val="50000"/>
                </a:schemeClr>
              </a:buClr>
              <a:buFont typeface="Arial" panose="020B0604020202020204" pitchFamily="34" charset="0"/>
              <a:buChar char="•"/>
              <a:defRPr sz="600"/>
            </a:lvl3pPr>
            <a:lvl4pPr marL="126206" indent="-89297">
              <a:buClr>
                <a:schemeClr val="tx1">
                  <a:lumMod val="50000"/>
                  <a:lumOff val="50000"/>
                </a:schemeClr>
              </a:buClr>
              <a:buFont typeface="Arial" panose="020B0604020202020204" pitchFamily="34" charset="0"/>
              <a:buChar char="•"/>
              <a:defRPr sz="600"/>
            </a:lvl4pPr>
            <a:lvl5pPr marL="126206" indent="-89297">
              <a:buClr>
                <a:schemeClr val="tx1">
                  <a:lumMod val="50000"/>
                  <a:lumOff val="50000"/>
                </a:schemeClr>
              </a:buClr>
              <a:buFont typeface="Arial" panose="020B0604020202020204" pitchFamily="34" charset="0"/>
              <a:buChar char="•"/>
              <a:defRPr sz="600"/>
            </a:lvl5pPr>
          </a:lstStyle>
          <a:p>
            <a:pPr lvl="0"/>
            <a:r>
              <a:rPr lang="en-US"/>
              <a:t>Footnote text</a:t>
            </a:r>
          </a:p>
        </p:txBody>
      </p:sp>
      <p:pic>
        <p:nvPicPr>
          <p:cNvPr id="2" name="Picture 1">
            <a:extLst>
              <a:ext uri="{FF2B5EF4-FFF2-40B4-BE49-F238E27FC236}">
                <a16:creationId xmlns:a16="http://schemas.microsoft.com/office/drawing/2014/main" id="{D50C13A2-3A89-2453-700F-75D37C39EDD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10465045" y="244606"/>
            <a:ext cx="1309140" cy="280839"/>
          </a:xfrm>
          <a:prstGeom prst="rect">
            <a:avLst/>
          </a:prstGeom>
        </p:spPr>
      </p:pic>
    </p:spTree>
    <p:extLst>
      <p:ext uri="{BB962C8B-B14F-4D97-AF65-F5344CB8AC3E}">
        <p14:creationId xmlns:p14="http://schemas.microsoft.com/office/powerpoint/2010/main" val="2309970640"/>
      </p:ext>
    </p:extLst>
  </p:cSld>
  <p:clrMapOvr>
    <a:masterClrMapping/>
  </p:clrMapOvr>
  <p:transition spd="slow">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Blank">
    <p:bg>
      <p:bgPr>
        <a:solidFill>
          <a:schemeClr val="bg1"/>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2626893-6FFA-4302-9982-5319B3EFD3ED}"/>
              </a:ext>
            </a:extLst>
          </p:cNvPr>
          <p:cNvSpPr>
            <a:spLocks noGrp="1"/>
          </p:cNvSpPr>
          <p:nvPr>
            <p:ph type="sldNum" sz="quarter" idx="4"/>
          </p:nvPr>
        </p:nvSpPr>
        <p:spPr>
          <a:xfrm>
            <a:off x="9356879" y="6492880"/>
            <a:ext cx="2743200" cy="365125"/>
          </a:xfrm>
          <a:prstGeom prst="rect">
            <a:avLst/>
          </a:prstGeom>
        </p:spPr>
        <p:txBody>
          <a:bodyPr vert="horz" lIns="91440" tIns="45720" rIns="91440" bIns="45720" rtlCol="0" anchor="ctr"/>
          <a:lstStyle>
            <a:lvl1pPr algn="r">
              <a:defRPr sz="591">
                <a:solidFill>
                  <a:schemeClr val="tx1">
                    <a:lumMod val="50000"/>
                    <a:lumOff val="50000"/>
                  </a:schemeClr>
                </a:solidFill>
              </a:defRPr>
            </a:lvl1pPr>
          </a:lstStyle>
          <a:p>
            <a:fld id="{61A6499E-7ADB-4086-B464-AF62615B6767}" type="slidenum">
              <a:rPr lang="en-US" smtClean="0"/>
              <a:t>‹#›</a:t>
            </a:fld>
            <a:endParaRPr lang="en-US"/>
          </a:p>
        </p:txBody>
      </p:sp>
      <p:pic>
        <p:nvPicPr>
          <p:cNvPr id="2" name="Picture 1">
            <a:extLst>
              <a:ext uri="{FF2B5EF4-FFF2-40B4-BE49-F238E27FC236}">
                <a16:creationId xmlns:a16="http://schemas.microsoft.com/office/drawing/2014/main" id="{AF0E86A4-A971-5A7A-96B4-FFB6D54850E8}"/>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10465045" y="244606"/>
            <a:ext cx="1309140" cy="280839"/>
          </a:xfrm>
          <a:prstGeom prst="rect">
            <a:avLst/>
          </a:prstGeom>
        </p:spPr>
      </p:pic>
    </p:spTree>
    <p:extLst>
      <p:ext uri="{BB962C8B-B14F-4D97-AF65-F5344CB8AC3E}">
        <p14:creationId xmlns:p14="http://schemas.microsoft.com/office/powerpoint/2010/main" val="4245994432"/>
      </p:ext>
    </p:extLst>
  </p:cSld>
  <p:clrMapOvr>
    <a:masterClrMapping/>
  </p:clrMapOvr>
  <p:transition spd="slow">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tatement">
    <p:bg>
      <p:bgPr>
        <a:solidFill>
          <a:schemeClr val="bg2"/>
        </a:solidFill>
        <a:effectLst/>
      </p:bgPr>
    </p:bg>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5C79A84C-5ED1-4297-8F7B-E10BABE56C71}"/>
              </a:ext>
            </a:extLst>
          </p:cNvPr>
          <p:cNvSpPr>
            <a:spLocks noGrp="1"/>
          </p:cNvSpPr>
          <p:nvPr>
            <p:ph type="body" idx="1" hasCustomPrompt="1"/>
          </p:nvPr>
        </p:nvSpPr>
        <p:spPr>
          <a:xfrm>
            <a:off x="831851" y="1179060"/>
            <a:ext cx="10515600" cy="4499887"/>
          </a:xfrm>
        </p:spPr>
        <p:txBody>
          <a:bodyPr anchor="ctr">
            <a:normAutofit/>
          </a:bodyPr>
          <a:lstStyle>
            <a:lvl1pPr marL="0" indent="0" algn="ctr">
              <a:lnSpc>
                <a:spcPct val="100000"/>
              </a:lnSpc>
              <a:buNone/>
              <a:defRPr sz="1800" baseline="0">
                <a:solidFill>
                  <a:schemeClr val="bg1"/>
                </a:solidFill>
              </a:defRPr>
            </a:lvl1pPr>
            <a:lvl2pPr marL="257175" indent="0">
              <a:buNone/>
              <a:defRPr sz="1125">
                <a:solidFill>
                  <a:schemeClr val="tx1">
                    <a:tint val="75000"/>
                  </a:schemeClr>
                </a:solidFill>
              </a:defRPr>
            </a:lvl2pPr>
            <a:lvl3pPr marL="514350" indent="0">
              <a:buNone/>
              <a:defRPr sz="1013">
                <a:solidFill>
                  <a:schemeClr val="tx1">
                    <a:tint val="75000"/>
                  </a:schemeClr>
                </a:solidFill>
              </a:defRPr>
            </a:lvl3pPr>
            <a:lvl4pPr marL="771525" indent="0">
              <a:buNone/>
              <a:defRPr sz="900">
                <a:solidFill>
                  <a:schemeClr val="tx1">
                    <a:tint val="75000"/>
                  </a:schemeClr>
                </a:solidFill>
              </a:defRPr>
            </a:lvl4pPr>
            <a:lvl5pPr marL="1028700" indent="0">
              <a:buNone/>
              <a:defRPr sz="900">
                <a:solidFill>
                  <a:schemeClr val="tx1">
                    <a:tint val="75000"/>
                  </a:schemeClr>
                </a:solidFill>
              </a:defRPr>
            </a:lvl5pPr>
            <a:lvl6pPr marL="1285875" indent="0">
              <a:buNone/>
              <a:defRPr sz="900">
                <a:solidFill>
                  <a:schemeClr val="tx1">
                    <a:tint val="75000"/>
                  </a:schemeClr>
                </a:solidFill>
              </a:defRPr>
            </a:lvl6pPr>
            <a:lvl7pPr marL="1543050" indent="0">
              <a:buNone/>
              <a:defRPr sz="900">
                <a:solidFill>
                  <a:schemeClr val="tx1">
                    <a:tint val="75000"/>
                  </a:schemeClr>
                </a:solidFill>
              </a:defRPr>
            </a:lvl7pPr>
            <a:lvl8pPr marL="1800225" indent="0">
              <a:buNone/>
              <a:defRPr sz="900">
                <a:solidFill>
                  <a:schemeClr val="tx1">
                    <a:tint val="75000"/>
                  </a:schemeClr>
                </a:solidFill>
              </a:defRPr>
            </a:lvl8pPr>
            <a:lvl9pPr marL="2057400" indent="0">
              <a:buNone/>
              <a:defRPr sz="900">
                <a:solidFill>
                  <a:schemeClr val="tx1">
                    <a:tint val="75000"/>
                  </a:schemeClr>
                </a:solidFill>
              </a:defRPr>
            </a:lvl9pPr>
          </a:lstStyle>
          <a:p>
            <a:pPr lvl="0"/>
            <a:r>
              <a:rPr lang="en-US"/>
              <a:t>Statement/Message Here</a:t>
            </a:r>
          </a:p>
        </p:txBody>
      </p:sp>
      <p:sp>
        <p:nvSpPr>
          <p:cNvPr id="6" name="Slide Number Placeholder 4">
            <a:extLst>
              <a:ext uri="{FF2B5EF4-FFF2-40B4-BE49-F238E27FC236}">
                <a16:creationId xmlns:a16="http://schemas.microsoft.com/office/drawing/2014/main" id="{7BE2FDFA-2979-4DE5-BD00-8F8EF1764779}"/>
              </a:ext>
            </a:extLst>
          </p:cNvPr>
          <p:cNvSpPr>
            <a:spLocks noGrp="1"/>
          </p:cNvSpPr>
          <p:nvPr>
            <p:ph type="sldNum" sz="quarter" idx="4"/>
          </p:nvPr>
        </p:nvSpPr>
        <p:spPr>
          <a:xfrm>
            <a:off x="9356879" y="6492880"/>
            <a:ext cx="2743200" cy="365125"/>
          </a:xfrm>
          <a:prstGeom prst="rect">
            <a:avLst/>
          </a:prstGeom>
        </p:spPr>
        <p:txBody>
          <a:bodyPr vert="horz" lIns="91440" tIns="45720" rIns="91440" bIns="45720" rtlCol="0" anchor="ctr"/>
          <a:lstStyle>
            <a:lvl1pPr algn="r">
              <a:defRPr sz="591">
                <a:solidFill>
                  <a:schemeClr val="bg1"/>
                </a:solidFill>
              </a:defRPr>
            </a:lvl1pPr>
          </a:lstStyle>
          <a:p>
            <a:fld id="{B2DC25EE-239B-4C5F-AAD1-255A7D5F1EE2}" type="slidenum">
              <a:rPr lang="en-US" smtClean="0"/>
              <a:t>‹#›</a:t>
            </a:fld>
            <a:endParaRPr lang="en-US"/>
          </a:p>
        </p:txBody>
      </p:sp>
      <p:pic>
        <p:nvPicPr>
          <p:cNvPr id="2" name="Picture 1">
            <a:extLst>
              <a:ext uri="{FF2B5EF4-FFF2-40B4-BE49-F238E27FC236}">
                <a16:creationId xmlns:a16="http://schemas.microsoft.com/office/drawing/2014/main" id="{9737F353-89AC-E474-7927-85D3FBD35A0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9565240" y="244606"/>
            <a:ext cx="2208945" cy="473867"/>
          </a:xfrm>
          <a:prstGeom prst="rect">
            <a:avLst/>
          </a:prstGeom>
        </p:spPr>
      </p:pic>
    </p:spTree>
    <p:extLst>
      <p:ext uri="{BB962C8B-B14F-4D97-AF65-F5344CB8AC3E}">
        <p14:creationId xmlns:p14="http://schemas.microsoft.com/office/powerpoint/2010/main" val="249482986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childTnLst>
                </p:cTn>
              </p:par>
            </p:tnLst>
          </p:tmpl>
        </p:tmplLst>
      </p:bldP>
    </p:bld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cSld name="Title &amp; subtitle">
    <p:spTree>
      <p:nvGrpSpPr>
        <p:cNvPr id="1" name=""/>
        <p:cNvGrpSpPr/>
        <p:nvPr/>
      </p:nvGrpSpPr>
      <p:grpSpPr>
        <a:xfrm>
          <a:off x="0" y="0"/>
          <a:ext cx="0" cy="0"/>
          <a:chOff x="0" y="0"/>
          <a:chExt cx="0" cy="0"/>
        </a:xfrm>
      </p:grpSpPr>
      <p:sp>
        <p:nvSpPr>
          <p:cNvPr id="4" name="Text Placeholder 8"/>
          <p:cNvSpPr>
            <a:spLocks noGrp="1"/>
          </p:cNvSpPr>
          <p:nvPr>
            <p:ph type="body" sz="quarter" idx="13" hasCustomPrompt="1"/>
          </p:nvPr>
        </p:nvSpPr>
        <p:spPr>
          <a:xfrm>
            <a:off x="469900" y="736690"/>
            <a:ext cx="11252200" cy="757255"/>
          </a:xfrm>
          <a:prstGeom prst="rect">
            <a:avLst/>
          </a:prstGeom>
        </p:spPr>
        <p:txBody>
          <a:bodyPr lIns="0" tIns="0" rIns="0" bIns="0">
            <a:noAutofit/>
          </a:bodyPr>
          <a:lstStyle>
            <a:lvl1pPr marL="0" indent="0">
              <a:buNone/>
              <a:defRPr sz="1500" b="0">
                <a:solidFill>
                  <a:srgbClr val="575757"/>
                </a:solidFill>
              </a:defRPr>
            </a:lvl1pPr>
          </a:lstStyle>
          <a:p>
            <a:pPr lvl="0"/>
            <a:r>
              <a:rPr lang="en-US" noProof="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1500"/>
            </a:lvl1pPr>
          </a:lstStyle>
          <a:p>
            <a:r>
              <a:rPr lang="en-US" noProof="0"/>
              <a:t>Click to edit Master title style</a:t>
            </a:r>
          </a:p>
        </p:txBody>
      </p:sp>
      <p:pic>
        <p:nvPicPr>
          <p:cNvPr id="2" name="Picture 1">
            <a:extLst>
              <a:ext uri="{FF2B5EF4-FFF2-40B4-BE49-F238E27FC236}">
                <a16:creationId xmlns:a16="http://schemas.microsoft.com/office/drawing/2014/main" id="{81AF4EC2-2EAB-48C4-F852-D60933AA96F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10465045" y="244606"/>
            <a:ext cx="1309140" cy="280839"/>
          </a:xfrm>
          <a:prstGeom prst="rect">
            <a:avLst/>
          </a:prstGeom>
        </p:spPr>
      </p:pic>
    </p:spTree>
    <p:extLst>
      <p:ext uri="{BB962C8B-B14F-4D97-AF65-F5344CB8AC3E}">
        <p14:creationId xmlns:p14="http://schemas.microsoft.com/office/powerpoint/2010/main" val="2391156249"/>
      </p:ext>
    </p:extLst>
  </p:cSld>
  <p:clrMapOvr>
    <a:masterClrMapping/>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8B691-3D8C-45D9-AAFD-C011DDEDFEE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3FB76D-8754-4B95-8A4A-BBD79C4980B6}"/>
              </a:ext>
            </a:extLst>
          </p:cNvPr>
          <p:cNvSpPr>
            <a:spLocks noGrp="1"/>
          </p:cNvSpPr>
          <p:nvPr>
            <p:ph type="dt" sz="half" idx="10"/>
          </p:nvPr>
        </p:nvSpPr>
        <p:spPr/>
        <p:txBody>
          <a:bodyPr/>
          <a:lstStyle/>
          <a:p>
            <a:fld id="{B4F4F83B-DDBA-41AD-BACC-357EA351AA72}" type="datetimeFigureOut">
              <a:rPr lang="en-US" smtClean="0"/>
              <a:t>5/22/2024</a:t>
            </a:fld>
            <a:endParaRPr lang="en-US"/>
          </a:p>
        </p:txBody>
      </p:sp>
      <p:sp>
        <p:nvSpPr>
          <p:cNvPr id="4" name="Footer Placeholder 3">
            <a:extLst>
              <a:ext uri="{FF2B5EF4-FFF2-40B4-BE49-F238E27FC236}">
                <a16:creationId xmlns:a16="http://schemas.microsoft.com/office/drawing/2014/main" id="{38F58EA7-68BA-4C33-B5C3-ACEE5C7985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3FD7CE-C2A1-46C5-BDE6-9D5D264CC18A}"/>
              </a:ext>
            </a:extLst>
          </p:cNvPr>
          <p:cNvSpPr>
            <a:spLocks noGrp="1"/>
          </p:cNvSpPr>
          <p:nvPr>
            <p:ph type="sldNum" sz="quarter" idx="12"/>
          </p:nvPr>
        </p:nvSpPr>
        <p:spPr/>
        <p:txBody>
          <a:bodyPr/>
          <a:lstStyle/>
          <a:p>
            <a:fld id="{FFF9C2B6-F184-40D4-B973-CA40552D54DA}" type="slidenum">
              <a:rPr lang="en-US" smtClean="0"/>
              <a:t>‹#›</a:t>
            </a:fld>
            <a:endParaRPr lang="en-US"/>
          </a:p>
        </p:txBody>
      </p:sp>
      <p:pic>
        <p:nvPicPr>
          <p:cNvPr id="6" name="Picture 5">
            <a:extLst>
              <a:ext uri="{FF2B5EF4-FFF2-40B4-BE49-F238E27FC236}">
                <a16:creationId xmlns:a16="http://schemas.microsoft.com/office/drawing/2014/main" id="{80317A4C-7B58-7552-678B-6C8677FBE123}"/>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10465045" y="244606"/>
            <a:ext cx="1309140" cy="280839"/>
          </a:xfrm>
          <a:prstGeom prst="rect">
            <a:avLst/>
          </a:prstGeom>
        </p:spPr>
      </p:pic>
    </p:spTree>
    <p:extLst>
      <p:ext uri="{BB962C8B-B14F-4D97-AF65-F5344CB8AC3E}">
        <p14:creationId xmlns:p14="http://schemas.microsoft.com/office/powerpoint/2010/main" val="1086707398"/>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1" y="1590677"/>
            <a:ext cx="9029604" cy="4708525"/>
          </a:xfrm>
          <a:prstGeom prst="rect">
            <a:avLst/>
          </a:prstGeom>
        </p:spPr>
        <p:txBody>
          <a:bodyPr>
            <a:noAutofit/>
          </a:bodyPr>
          <a:lstStyle>
            <a:lvl1pPr>
              <a:spcBef>
                <a:spcPts val="3600"/>
              </a:spcBef>
              <a:defRPr sz="2100">
                <a:solidFill>
                  <a:schemeClr val="tx1"/>
                </a:solidFill>
              </a:defRPr>
            </a:lvl1pPr>
            <a:lvl2pPr marL="457189" indent="-457189">
              <a:defRPr sz="3000">
                <a:solidFill>
                  <a:schemeClr val="bg2"/>
                </a:solidFill>
              </a:defRPr>
            </a:lvl2pPr>
            <a:lvl3pPr>
              <a:defRPr sz="3000">
                <a:solidFill>
                  <a:schemeClr val="bg2"/>
                </a:solidFill>
              </a:defRPr>
            </a:lvl3pPr>
            <a:lvl4pPr>
              <a:defRPr sz="3000">
                <a:solidFill>
                  <a:schemeClr val="bg2"/>
                </a:solidFill>
              </a:defRPr>
            </a:lvl4pPr>
            <a:lvl5pPr>
              <a:defRPr sz="3000">
                <a:solidFill>
                  <a:schemeClr val="bg2"/>
                </a:solidFill>
              </a:defRPr>
            </a:lvl5pPr>
          </a:lstStyle>
          <a:p>
            <a:pPr lvl="0"/>
            <a:r>
              <a:rPr lang="en-US" noProof="0"/>
              <a:t>Edit Master text styles</a:t>
            </a:r>
          </a:p>
        </p:txBody>
      </p:sp>
      <p:pic>
        <p:nvPicPr>
          <p:cNvPr id="2" name="Picture 1">
            <a:extLst>
              <a:ext uri="{FF2B5EF4-FFF2-40B4-BE49-F238E27FC236}">
                <a16:creationId xmlns:a16="http://schemas.microsoft.com/office/drawing/2014/main" id="{42EE58FB-8719-8E4F-FA4B-99167F69D3A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10465045" y="244606"/>
            <a:ext cx="1309140" cy="280839"/>
          </a:xfrm>
          <a:prstGeom prst="rect">
            <a:avLst/>
          </a:prstGeom>
        </p:spPr>
      </p:pic>
    </p:spTree>
    <p:extLst>
      <p:ext uri="{BB962C8B-B14F-4D97-AF65-F5344CB8AC3E}">
        <p14:creationId xmlns:p14="http://schemas.microsoft.com/office/powerpoint/2010/main" val="2482587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Title &amp; 1 column text">
    <p:spTree>
      <p:nvGrpSpPr>
        <p:cNvPr id="1" name=""/>
        <p:cNvGrpSpPr/>
        <p:nvPr/>
      </p:nvGrpSpPr>
      <p:grpSpPr>
        <a:xfrm>
          <a:off x="0" y="0"/>
          <a:ext cx="0" cy="0"/>
          <a:chOff x="0" y="0"/>
          <a:chExt cx="0" cy="0"/>
        </a:xfrm>
      </p:grpSpPr>
      <p:sp>
        <p:nvSpPr>
          <p:cNvPr id="14" name="Text Placeholder 18"/>
          <p:cNvSpPr>
            <a:spLocks noGrp="1"/>
          </p:cNvSpPr>
          <p:nvPr>
            <p:ph idx="1"/>
          </p:nvPr>
        </p:nvSpPr>
        <p:spPr>
          <a:xfrm>
            <a:off x="469900" y="1665290"/>
            <a:ext cx="11252200" cy="4633911"/>
          </a:xfrm>
          <a:prstGeom prst="rect">
            <a:avLst/>
          </a:prstGeom>
        </p:spPr>
        <p:txBody>
          <a:bodyPr vert="horz" lIns="0" tIns="0" rIns="0" bIns="0" rtlCol="0">
            <a:noAutofit/>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fr-FR" noProof="0"/>
              <a:t>Modifier les styles du texte du masque</a:t>
            </a:r>
          </a:p>
          <a:p>
            <a:pPr lvl="1"/>
            <a:r>
              <a:rPr lang="fr-FR" noProof="0"/>
              <a:t>Deuxième niveau</a:t>
            </a:r>
          </a:p>
          <a:p>
            <a:pPr lvl="2"/>
            <a:r>
              <a:rPr lang="fr-FR" noProof="0"/>
              <a:t>Troisième niveau</a:t>
            </a:r>
          </a:p>
          <a:p>
            <a:pPr lvl="3"/>
            <a:r>
              <a:rPr lang="fr-FR" noProof="0"/>
              <a:t>Quatrième niveau</a:t>
            </a:r>
          </a:p>
          <a:p>
            <a:pPr lvl="4"/>
            <a:r>
              <a:rPr lang="fr-FR" noProof="0"/>
              <a:t>Cinquième niveau</a:t>
            </a:r>
            <a:endParaRPr lang="en-CA" noProof="0"/>
          </a:p>
        </p:txBody>
      </p:sp>
      <p:sp>
        <p:nvSpPr>
          <p:cNvPr id="4" name="Text Placeholder 8"/>
          <p:cNvSpPr>
            <a:spLocks noGrp="1"/>
          </p:cNvSpPr>
          <p:nvPr>
            <p:ph type="body" sz="quarter" idx="13" hasCustomPrompt="1"/>
          </p:nvPr>
        </p:nvSpPr>
        <p:spPr>
          <a:xfrm>
            <a:off x="469900" y="736690"/>
            <a:ext cx="11252200" cy="757255"/>
          </a:xfrm>
          <a:prstGeom prst="rect">
            <a:avLst/>
          </a:prstGeom>
        </p:spPr>
        <p:txBody>
          <a:bodyPr lIns="0" tIns="0" rIns="0" bIns="0">
            <a:noAutofit/>
          </a:bodyPr>
          <a:lstStyle>
            <a:lvl1pPr marL="0" indent="0">
              <a:buNone/>
              <a:defRPr sz="1350" b="0">
                <a:solidFill>
                  <a:srgbClr val="5A5A5A"/>
                </a:solidFill>
                <a:latin typeface="Arial" panose="020B0604020202020204" pitchFamily="34" charset="0"/>
                <a:cs typeface="Arial" panose="020B0604020202020204" pitchFamily="34" charset="0"/>
              </a:defRPr>
            </a:lvl1pPr>
          </a:lstStyle>
          <a:p>
            <a:pPr lvl="0"/>
            <a:r>
              <a:rPr lang="en-CA" noProof="0"/>
              <a:t>Click to add subtitle</a:t>
            </a:r>
          </a:p>
        </p:txBody>
      </p:sp>
      <p:sp>
        <p:nvSpPr>
          <p:cNvPr id="5"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1500"/>
            </a:lvl1pPr>
          </a:lstStyle>
          <a:p>
            <a:r>
              <a:rPr lang="fr-FR" noProof="0"/>
              <a:t>Modifiez le style du titre</a:t>
            </a:r>
            <a:endParaRPr lang="en-CA" noProof="0"/>
          </a:p>
        </p:txBody>
      </p:sp>
      <p:sp>
        <p:nvSpPr>
          <p:cNvPr id="7" name="Slide Number Placeholder 4"/>
          <p:cNvSpPr>
            <a:spLocks noGrp="1"/>
          </p:cNvSpPr>
          <p:nvPr>
            <p:ph type="sldNum" sz="quarter" idx="4"/>
          </p:nvPr>
        </p:nvSpPr>
        <p:spPr>
          <a:xfrm>
            <a:off x="11645156" y="6486768"/>
            <a:ext cx="76944" cy="75085"/>
          </a:xfrm>
          <a:prstGeom prst="rect">
            <a:avLst/>
          </a:prstGeom>
        </p:spPr>
        <p:txBody>
          <a:bodyPr vert="horz" wrap="none" lIns="0" tIns="0" rIns="0" bIns="0" rtlCol="0" anchor="ctr">
            <a:spAutoFit/>
          </a:bodyPr>
          <a:lstStyle>
            <a:lvl1pPr algn="r">
              <a:defRPr sz="488">
                <a:solidFill>
                  <a:schemeClr val="tx1"/>
                </a:solidFill>
              </a:defRPr>
            </a:lvl1pPr>
          </a:lstStyle>
          <a:p>
            <a:fld id="{1D70FF2A-E074-4D3B-BB94-FFBB4B519E26}" type="slidenum">
              <a:rPr lang="en-CA" smtClean="0"/>
              <a:pPr/>
              <a:t>‹#›</a:t>
            </a:fld>
            <a:endParaRPr lang="en-CA"/>
          </a:p>
        </p:txBody>
      </p:sp>
      <p:pic>
        <p:nvPicPr>
          <p:cNvPr id="2" name="Picture 1">
            <a:extLst>
              <a:ext uri="{FF2B5EF4-FFF2-40B4-BE49-F238E27FC236}">
                <a16:creationId xmlns:a16="http://schemas.microsoft.com/office/drawing/2014/main" id="{9139A0AD-6586-8A8C-31D9-7E517D49205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10465045" y="244606"/>
            <a:ext cx="1309140" cy="280839"/>
          </a:xfrm>
          <a:prstGeom prst="rect">
            <a:avLst/>
          </a:prstGeom>
        </p:spPr>
      </p:pic>
    </p:spTree>
    <p:extLst>
      <p:ext uri="{BB962C8B-B14F-4D97-AF65-F5344CB8AC3E}">
        <p14:creationId xmlns:p14="http://schemas.microsoft.com/office/powerpoint/2010/main" val="1703430640"/>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640236" y="1876579"/>
            <a:ext cx="10808477" cy="2254276"/>
          </a:xfrm>
        </p:spPr>
        <p:txBody>
          <a:bodyPr anchor="b">
            <a:normAutofit/>
          </a:bodyPr>
          <a:lstStyle>
            <a:lvl1pPr>
              <a:defRPr sz="4950"/>
            </a:lvl1pPr>
          </a:lstStyle>
          <a:p>
            <a:r>
              <a:rPr lang="en-US"/>
              <a:t>Click to edit Master title style</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5/22/2024</a:t>
            </a:fld>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a:xfrm>
            <a:off x="8610600" y="6356352"/>
            <a:ext cx="2743200" cy="365125"/>
          </a:xfrm>
          <a:prstGeom prst="rect">
            <a:avLst/>
          </a:prstGeom>
        </p:spPr>
        <p:txBody>
          <a:bodyPr/>
          <a:lstStyle/>
          <a:p>
            <a:fld id="{B2DC25EE-239B-4C5F-AAD1-255A7D5F1EE2}" type="slidenum">
              <a:rPr lang="en-US" smtClean="0"/>
              <a:t>‹#›</a:t>
            </a:fld>
            <a:endParaRPr lang="en-US"/>
          </a:p>
        </p:txBody>
      </p:sp>
      <p:pic>
        <p:nvPicPr>
          <p:cNvPr id="3" name="Picture 2">
            <a:extLst>
              <a:ext uri="{FF2B5EF4-FFF2-40B4-BE49-F238E27FC236}">
                <a16:creationId xmlns:a16="http://schemas.microsoft.com/office/drawing/2014/main" id="{0BC57C05-B9B7-10E4-AF67-66DB556568A5}"/>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10465045" y="244606"/>
            <a:ext cx="1309140" cy="280839"/>
          </a:xfrm>
          <a:prstGeom prst="rect">
            <a:avLst/>
          </a:prstGeom>
        </p:spPr>
      </p:pic>
    </p:spTree>
    <p:extLst>
      <p:ext uri="{BB962C8B-B14F-4D97-AF65-F5344CB8AC3E}">
        <p14:creationId xmlns:p14="http://schemas.microsoft.com/office/powerpoint/2010/main" val="575407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D1691-9F6E-4613-960B-8279D099DAA9}"/>
              </a:ext>
            </a:extLst>
          </p:cNvPr>
          <p:cNvSpPr>
            <a:spLocks noGrp="1"/>
          </p:cNvSpPr>
          <p:nvPr>
            <p:ph type="title"/>
          </p:nvPr>
        </p:nvSpPr>
        <p:spPr/>
        <p:txBody>
          <a:bodyPr>
            <a:normAutofit/>
          </a:bodyPr>
          <a:lstStyle>
            <a:lvl1pPr>
              <a:defRPr sz="2400" b="1">
                <a:solidFill>
                  <a:srgbClr val="FF990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2784FEC-B144-41C9-AE08-16DBBA7733C7}"/>
              </a:ext>
            </a:extLst>
          </p:cNvPr>
          <p:cNvSpPr>
            <a:spLocks noGrp="1"/>
          </p:cNvSpPr>
          <p:nvPr>
            <p:ph idx="1"/>
          </p:nvPr>
        </p:nvSpPr>
        <p:spPr/>
        <p:txBody>
          <a:bodyPr/>
          <a:lstStyle>
            <a:lvl1pPr>
              <a:defRPr>
                <a:solidFill>
                  <a:srgbClr val="75787B"/>
                </a:solidFill>
                <a:latin typeface="Arial Body"/>
              </a:defRPr>
            </a:lvl1pPr>
            <a:lvl2pPr>
              <a:defRPr>
                <a:solidFill>
                  <a:srgbClr val="75787B"/>
                </a:solidFill>
                <a:latin typeface="Arial Body"/>
              </a:defRPr>
            </a:lvl2pPr>
            <a:lvl3pPr>
              <a:defRPr>
                <a:solidFill>
                  <a:srgbClr val="75787B"/>
                </a:solidFill>
                <a:latin typeface="Arial Body"/>
              </a:defRPr>
            </a:lvl3pPr>
            <a:lvl4pPr>
              <a:defRPr>
                <a:solidFill>
                  <a:srgbClr val="75787B"/>
                </a:solidFill>
                <a:latin typeface="Arial Body"/>
              </a:defRPr>
            </a:lvl4pPr>
            <a:lvl5pPr>
              <a:defRPr>
                <a:solidFill>
                  <a:srgbClr val="75787B"/>
                </a:solidFill>
                <a:latin typeface="Arial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5ADBBB-FAF9-45C1-BEBC-ACB5152BDF01}"/>
              </a:ext>
            </a:extLst>
          </p:cNvPr>
          <p:cNvSpPr>
            <a:spLocks noGrp="1"/>
          </p:cNvSpPr>
          <p:nvPr>
            <p:ph type="dt" sz="half" idx="10"/>
          </p:nvPr>
        </p:nvSpPr>
        <p:spPr>
          <a:xfrm>
            <a:off x="838200" y="6356350"/>
            <a:ext cx="2743200" cy="365125"/>
          </a:xfrm>
          <a:prstGeom prst="rect">
            <a:avLst/>
          </a:prstGeom>
        </p:spPr>
        <p:txBody>
          <a:bodyPr/>
          <a:lstStyle/>
          <a:p>
            <a:fld id="{391635F3-926A-4713-8955-C83F232BC120}" type="datetimeFigureOut">
              <a:rPr lang="en-US" smtClean="0"/>
              <a:t>5/22/2024</a:t>
            </a:fld>
            <a:endParaRPr lang="en-US"/>
          </a:p>
        </p:txBody>
      </p:sp>
      <p:sp>
        <p:nvSpPr>
          <p:cNvPr id="5" name="Footer Placeholder 4">
            <a:extLst>
              <a:ext uri="{FF2B5EF4-FFF2-40B4-BE49-F238E27FC236}">
                <a16:creationId xmlns:a16="http://schemas.microsoft.com/office/drawing/2014/main" id="{98AD302A-E204-4CC1-B01F-8B08D7A1E5C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50BA4B1-079B-4271-917F-B2231C037A83}"/>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4220953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103623449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965D5-B613-43BB-9620-262F51083A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99CCFE-E4C7-4D35-8017-6CDCB47257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B71B1E-3D30-45BF-A437-599C525C96DA}"/>
              </a:ext>
            </a:extLst>
          </p:cNvPr>
          <p:cNvSpPr>
            <a:spLocks noGrp="1"/>
          </p:cNvSpPr>
          <p:nvPr>
            <p:ph type="dt" sz="half" idx="10"/>
          </p:nvPr>
        </p:nvSpPr>
        <p:spPr/>
        <p:txBody>
          <a:bodyPr/>
          <a:lstStyle/>
          <a:p>
            <a:fld id="{B4F4F83B-DDBA-41AD-BACC-357EA351AA72}" type="datetimeFigureOut">
              <a:rPr lang="en-US" smtClean="0"/>
              <a:t>5/22/2024</a:t>
            </a:fld>
            <a:endParaRPr lang="en-US"/>
          </a:p>
        </p:txBody>
      </p:sp>
      <p:sp>
        <p:nvSpPr>
          <p:cNvPr id="5" name="Footer Placeholder 4">
            <a:extLst>
              <a:ext uri="{FF2B5EF4-FFF2-40B4-BE49-F238E27FC236}">
                <a16:creationId xmlns:a16="http://schemas.microsoft.com/office/drawing/2014/main" id="{4E416D86-961C-426D-9E3B-D2BEE6B195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5C287F-7921-4038-9675-A383FEA7749A}"/>
              </a:ext>
            </a:extLst>
          </p:cNvPr>
          <p:cNvSpPr>
            <a:spLocks noGrp="1"/>
          </p:cNvSpPr>
          <p:nvPr>
            <p:ph type="sldNum" sz="quarter" idx="12"/>
          </p:nvPr>
        </p:nvSpPr>
        <p:spPr/>
        <p:txBody>
          <a:bodyPr/>
          <a:lstStyle/>
          <a:p>
            <a:fld id="{FFF9C2B6-F184-40D4-B973-CA40552D54DA}" type="slidenum">
              <a:rPr lang="en-US" smtClean="0"/>
              <a:t>‹#›</a:t>
            </a:fld>
            <a:endParaRPr lang="en-US"/>
          </a:p>
        </p:txBody>
      </p:sp>
      <p:pic>
        <p:nvPicPr>
          <p:cNvPr id="7" name="Picture 6">
            <a:extLst>
              <a:ext uri="{FF2B5EF4-FFF2-40B4-BE49-F238E27FC236}">
                <a16:creationId xmlns:a16="http://schemas.microsoft.com/office/drawing/2014/main" id="{167E86AC-8A15-422C-9E2C-63F4AF021F6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10465045" y="244606"/>
            <a:ext cx="1309140" cy="280839"/>
          </a:xfrm>
          <a:prstGeom prst="rect">
            <a:avLst/>
          </a:prstGeom>
        </p:spPr>
      </p:pic>
    </p:spTree>
    <p:extLst>
      <p:ext uri="{BB962C8B-B14F-4D97-AF65-F5344CB8AC3E}">
        <p14:creationId xmlns:p14="http://schemas.microsoft.com/office/powerpoint/2010/main" val="178480746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171" t="4454" r="2456" b="1174"/>
          <a:stretch/>
        </p:blipFill>
        <p:spPr>
          <a:xfrm>
            <a:off x="312615" y="25902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None/>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3" name="Picture 2">
            <a:extLst>
              <a:ext uri="{FF2B5EF4-FFF2-40B4-BE49-F238E27FC236}">
                <a16:creationId xmlns:a16="http://schemas.microsoft.com/office/drawing/2014/main" id="{85ED82B5-AB76-B76A-84C9-90BB5C2A84DE}"/>
              </a:ext>
            </a:extLst>
          </p:cNvPr>
          <p:cNvPicPr>
            <a:picLocks noChangeAspect="1"/>
          </p:cNvPicPr>
          <p:nvPr userDrawn="1"/>
        </p:nvPicPr>
        <p:blipFill>
          <a:blip r:embed="rId3"/>
          <a:stretch>
            <a:fillRect/>
          </a:stretch>
        </p:blipFill>
        <p:spPr>
          <a:xfrm>
            <a:off x="1000712" y="2813149"/>
            <a:ext cx="2775182" cy="1127955"/>
          </a:xfrm>
          <a:prstGeom prst="rect">
            <a:avLst/>
          </a:prstGeom>
        </p:spPr>
      </p:pic>
    </p:spTree>
    <p:extLst>
      <p:ext uri="{BB962C8B-B14F-4D97-AF65-F5344CB8AC3E}">
        <p14:creationId xmlns:p14="http://schemas.microsoft.com/office/powerpoint/2010/main" val="250311079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3" name="Picture 2">
            <a:extLst>
              <a:ext uri="{FF2B5EF4-FFF2-40B4-BE49-F238E27FC236}">
                <a16:creationId xmlns:a16="http://schemas.microsoft.com/office/drawing/2014/main" id="{BB019004-1E69-4F7A-C341-B629BB1216F2}"/>
              </a:ext>
            </a:extLst>
          </p:cNvPr>
          <p:cNvPicPr>
            <a:picLocks noChangeAspect="1"/>
          </p:cNvPicPr>
          <p:nvPr userDrawn="1"/>
        </p:nvPicPr>
        <p:blipFill>
          <a:blip r:embed="rId3"/>
          <a:stretch>
            <a:fillRect/>
          </a:stretch>
        </p:blipFill>
        <p:spPr>
          <a:xfrm>
            <a:off x="1000712" y="2813149"/>
            <a:ext cx="2775182" cy="1127955"/>
          </a:xfrm>
          <a:prstGeom prst="rect">
            <a:avLst/>
          </a:prstGeom>
        </p:spPr>
      </p:pic>
    </p:spTree>
    <p:extLst>
      <p:ext uri="{BB962C8B-B14F-4D97-AF65-F5344CB8AC3E}">
        <p14:creationId xmlns:p14="http://schemas.microsoft.com/office/powerpoint/2010/main" val="3544329896"/>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1"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DD222224-6E10-2948-92EC-47FCC1FFDE82}"/>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92186367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129320893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3023094492"/>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1297783234"/>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C9322244-DDDE-D349-A616-ED76B22A22CF}"/>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612882138"/>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9920123E-6ACA-4B4A-BF5C-7087DDDC0DB5}"/>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44713336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C3D1E5-B6C8-2646-AE5B-5925B47D37B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7197583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307708668"/>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77887D87-93FF-6C48-B435-63A719D642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1027344297"/>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5207B0DB-7331-6D4D-ACE0-F241487D8AC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11401447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89E3393A-6227-0046-A5D9-9EF38298D42C}"/>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4178502940"/>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AE98F282-0E9E-3A4A-8599-D62B54FDD51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55719952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48AA18D8-B8D0-AF45-B704-0F47D36E78F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340288826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555263851"/>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4" name="Footer Placeholder 3">
            <a:extLst>
              <a:ext uri="{FF2B5EF4-FFF2-40B4-BE49-F238E27FC236}">
                <a16:creationId xmlns:a16="http://schemas.microsoft.com/office/drawing/2014/main" id="{D284C3B1-26A4-104A-A466-A729165954AD}"/>
              </a:ext>
            </a:extLst>
          </p:cNvPr>
          <p:cNvSpPr>
            <a:spLocks noGrp="1"/>
          </p:cNvSpPr>
          <p:nvPr>
            <p:ph type="ftr" sz="quarter" idx="23"/>
          </p:nvPr>
        </p:nvSpPr>
        <p:spPr/>
        <p:txBody>
          <a:bodyPr/>
          <a:lstStyle/>
          <a:p>
            <a:endParaRPr lang="en-US"/>
          </a:p>
        </p:txBody>
      </p:sp>
    </p:spTree>
    <p:extLst>
      <p:ext uri="{BB962C8B-B14F-4D97-AF65-F5344CB8AC3E}">
        <p14:creationId xmlns:p14="http://schemas.microsoft.com/office/powerpoint/2010/main" val="3866352080"/>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99FC1D9-EC63-3E4D-8947-597DA7095C24}"/>
              </a:ext>
            </a:extLst>
          </p:cNvPr>
          <p:cNvSpPr>
            <a:spLocks noGrp="1"/>
          </p:cNvSpPr>
          <p:nvPr>
            <p:ph type="ftr" sz="quarter" idx="30"/>
          </p:nvPr>
        </p:nvSpPr>
        <p:spPr/>
        <p:txBody>
          <a:bodyPr/>
          <a:lstStyle/>
          <a:p>
            <a:endParaRPr lang="en-US"/>
          </a:p>
        </p:txBody>
      </p:sp>
    </p:spTree>
    <p:extLst>
      <p:ext uri="{BB962C8B-B14F-4D97-AF65-F5344CB8AC3E}">
        <p14:creationId xmlns:p14="http://schemas.microsoft.com/office/powerpoint/2010/main" val="4201897157"/>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286FF8B3-A7F5-5F4E-80DB-8F396D61D839}"/>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661818053"/>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526630"/>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3391080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8E33C55D-5871-454C-8932-8253F61351AE}"/>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71206459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09808" y="861236"/>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2" name="Footer Placeholder 1">
            <a:extLst>
              <a:ext uri="{FF2B5EF4-FFF2-40B4-BE49-F238E27FC236}">
                <a16:creationId xmlns:a16="http://schemas.microsoft.com/office/drawing/2014/main" id="{6989C282-2C24-084F-A5A7-54217C390E83}"/>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349684536"/>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4927" y="567040"/>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80981872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4DBAA02-8069-104E-B70F-EAD72CEE6F4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144904338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258939"/>
            <a:ext cx="11567160" cy="5804740"/>
          </a:xfrm>
          <a:prstGeom prst="rect">
            <a:avLst/>
          </a:prstGeom>
        </p:spPr>
        <p:txBody>
          <a:bodyPr anchor="ctr">
            <a:noAutofit/>
          </a:bodyPr>
          <a:lstStyle>
            <a:lvl1pPr marL="0" indent="0" algn="ctr">
              <a:buNone/>
              <a:defRPr sz="2100"/>
            </a:lvl1pPr>
          </a:lstStyle>
          <a:p>
            <a:r>
              <a:rPr lang="en-US" dirty="0"/>
              <a:t>Drag image here or click the icon</a:t>
            </a:r>
            <a:br>
              <a:rPr lang="en-US" dirty="0"/>
            </a:br>
            <a:r>
              <a:rPr lang="en-US" dirty="0"/>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sp>
        <p:nvSpPr>
          <p:cNvPr id="2" name="Footer Placeholder 1">
            <a:extLst>
              <a:ext uri="{FF2B5EF4-FFF2-40B4-BE49-F238E27FC236}">
                <a16:creationId xmlns:a16="http://schemas.microsoft.com/office/drawing/2014/main" id="{74D72E30-FB19-2B43-8FA0-184D15806734}"/>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6593336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953AB-6A9A-8A46-A733-BB4FDD77D7AA}"/>
              </a:ext>
            </a:extLst>
          </p:cNvPr>
          <p:cNvSpPr>
            <a:spLocks noGrp="1"/>
          </p:cNvSpPr>
          <p:nvPr>
            <p:ph type="ftr" sz="quarter" idx="16"/>
          </p:nvPr>
        </p:nvSpPr>
        <p:spPr/>
        <p:txBody>
          <a:bodyPr/>
          <a:lstStyle/>
          <a:p>
            <a:endParaRPr lang="en-US"/>
          </a:p>
        </p:txBody>
      </p:sp>
      <p:pic>
        <p:nvPicPr>
          <p:cNvPr id="5" name="Picture 4">
            <a:extLst>
              <a:ext uri="{FF2B5EF4-FFF2-40B4-BE49-F238E27FC236}">
                <a16:creationId xmlns:a16="http://schemas.microsoft.com/office/drawing/2014/main" id="{A55468AA-F76B-BE31-A3D2-A04FC3BBE46C}"/>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10397446" y="249178"/>
            <a:ext cx="1608651" cy="345091"/>
          </a:xfrm>
          <a:prstGeom prst="rect">
            <a:avLst/>
          </a:prstGeom>
        </p:spPr>
      </p:pic>
    </p:spTree>
    <p:extLst>
      <p:ext uri="{BB962C8B-B14F-4D97-AF65-F5344CB8AC3E}">
        <p14:creationId xmlns:p14="http://schemas.microsoft.com/office/powerpoint/2010/main" val="153589795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716095"/>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2" name="Footer Placeholder 1">
            <a:extLst>
              <a:ext uri="{FF2B5EF4-FFF2-40B4-BE49-F238E27FC236}">
                <a16:creationId xmlns:a16="http://schemas.microsoft.com/office/drawing/2014/main" id="{B3881F2C-EC0C-0248-83B2-ACCD54E5A3C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179512064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58681356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245803673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2024791586"/>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6355954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C9322244-DDDE-D349-A616-ED76B22A22CF}"/>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916465267"/>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789596409"/>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pic>
        <p:nvPicPr>
          <p:cNvPr id="2" name="Picture 1">
            <a:extLst>
              <a:ext uri="{FF2B5EF4-FFF2-40B4-BE49-F238E27FC236}">
                <a16:creationId xmlns:a16="http://schemas.microsoft.com/office/drawing/2014/main" id="{5F83C97F-4B01-BD0F-C56C-E655CC5778E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53683"/>
          <a:stretch/>
        </p:blipFill>
        <p:spPr>
          <a:xfrm>
            <a:off x="5290073" y="5607789"/>
            <a:ext cx="1608651" cy="345091"/>
          </a:xfrm>
          <a:prstGeom prst="rect">
            <a:avLst/>
          </a:prstGeom>
        </p:spPr>
      </p:pic>
    </p:spTree>
    <p:extLst>
      <p:ext uri="{BB962C8B-B14F-4D97-AF65-F5344CB8AC3E}">
        <p14:creationId xmlns:p14="http://schemas.microsoft.com/office/powerpoint/2010/main" val="318093881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D1691-9F6E-4613-960B-8279D099DAA9}"/>
              </a:ext>
            </a:extLst>
          </p:cNvPr>
          <p:cNvSpPr>
            <a:spLocks noGrp="1"/>
          </p:cNvSpPr>
          <p:nvPr>
            <p:ph type="title"/>
          </p:nvPr>
        </p:nvSpPr>
        <p:spPr/>
        <p:txBody>
          <a:bodyPr>
            <a:normAutofit/>
          </a:bodyPr>
          <a:lstStyle>
            <a:lvl1pPr>
              <a:defRPr sz="2400" b="1">
                <a:solidFill>
                  <a:srgbClr val="FF990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2784FEC-B144-41C9-AE08-16DBBA7733C7}"/>
              </a:ext>
            </a:extLst>
          </p:cNvPr>
          <p:cNvSpPr>
            <a:spLocks noGrp="1"/>
          </p:cNvSpPr>
          <p:nvPr>
            <p:ph idx="1"/>
          </p:nvPr>
        </p:nvSpPr>
        <p:spPr/>
        <p:txBody>
          <a:bodyPr/>
          <a:lstStyle>
            <a:lvl1pPr>
              <a:defRPr>
                <a:solidFill>
                  <a:srgbClr val="75787B"/>
                </a:solidFill>
                <a:latin typeface="Arial Body"/>
              </a:defRPr>
            </a:lvl1pPr>
            <a:lvl2pPr>
              <a:defRPr>
                <a:solidFill>
                  <a:srgbClr val="75787B"/>
                </a:solidFill>
                <a:latin typeface="Arial Body"/>
              </a:defRPr>
            </a:lvl2pPr>
            <a:lvl3pPr>
              <a:defRPr>
                <a:solidFill>
                  <a:srgbClr val="75787B"/>
                </a:solidFill>
                <a:latin typeface="Arial Body"/>
              </a:defRPr>
            </a:lvl3pPr>
            <a:lvl4pPr>
              <a:defRPr>
                <a:solidFill>
                  <a:srgbClr val="75787B"/>
                </a:solidFill>
                <a:latin typeface="Arial Body"/>
              </a:defRPr>
            </a:lvl4pPr>
            <a:lvl5pPr>
              <a:defRPr>
                <a:solidFill>
                  <a:srgbClr val="75787B"/>
                </a:solidFill>
                <a:latin typeface="Arial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5ADBBB-FAF9-45C1-BEBC-ACB5152BDF01}"/>
              </a:ext>
            </a:extLst>
          </p:cNvPr>
          <p:cNvSpPr>
            <a:spLocks noGrp="1"/>
          </p:cNvSpPr>
          <p:nvPr>
            <p:ph type="dt" sz="half" idx="10"/>
          </p:nvPr>
        </p:nvSpPr>
        <p:spPr/>
        <p:txBody>
          <a:bodyPr/>
          <a:lstStyle/>
          <a:p>
            <a:fld id="{391635F3-926A-4713-8955-C83F232BC120}" type="datetimeFigureOut">
              <a:rPr lang="en-US" smtClean="0"/>
              <a:t>5/22/2024</a:t>
            </a:fld>
            <a:endParaRPr lang="en-US"/>
          </a:p>
        </p:txBody>
      </p:sp>
      <p:sp>
        <p:nvSpPr>
          <p:cNvPr id="5" name="Footer Placeholder 4">
            <a:extLst>
              <a:ext uri="{FF2B5EF4-FFF2-40B4-BE49-F238E27FC236}">
                <a16:creationId xmlns:a16="http://schemas.microsoft.com/office/drawing/2014/main" id="{98AD302A-E204-4CC1-B01F-8B08D7A1E5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BA4B1-079B-4271-917F-B2231C037A83}"/>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2014916196"/>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userDrawn="1">
  <p:cSld name="TD_Title and Subhead">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3AAB4-05BA-F745-AEC4-D94AEF23D5EE}"/>
              </a:ext>
            </a:extLst>
          </p:cNvPr>
          <p:cNvSpPr>
            <a:spLocks noGrp="1"/>
          </p:cNvSpPr>
          <p:nvPr>
            <p:ph type="title" hasCustomPrompt="1"/>
          </p:nvPr>
        </p:nvSpPr>
        <p:spPr bwMode="gray">
          <a:xfrm>
            <a:off x="457200" y="279399"/>
            <a:ext cx="11277600" cy="936925"/>
          </a:xfrm>
          <a:prstGeom prst="rect">
            <a:avLst/>
          </a:prstGeom>
        </p:spPr>
        <p:txBody>
          <a:bodyPr vert="horz" lIns="0" tIns="0" rIns="0" bIns="0" rtlCol="0" anchor="t" anchorCtr="0">
            <a:noAutofit/>
          </a:bodyPr>
          <a:lstStyle>
            <a:lvl1pPr>
              <a:defRPr sz="2000"/>
            </a:lvl1pPr>
          </a:lstStyle>
          <a:p>
            <a:r>
              <a:rPr lang="en-US" noProof="0"/>
              <a:t>Click to edit Master title s edit Master title style tyle</a:t>
            </a:r>
          </a:p>
        </p:txBody>
      </p:sp>
      <p:sp>
        <p:nvSpPr>
          <p:cNvPr id="9" name="Text Placeholder 7">
            <a:extLst>
              <a:ext uri="{FF2B5EF4-FFF2-40B4-BE49-F238E27FC236}">
                <a16:creationId xmlns:a16="http://schemas.microsoft.com/office/drawing/2014/main" id="{B0A8EFBF-6B77-C94F-8440-771FCE729521}"/>
              </a:ext>
            </a:extLst>
          </p:cNvPr>
          <p:cNvSpPr>
            <a:spLocks noGrp="1"/>
          </p:cNvSpPr>
          <p:nvPr>
            <p:ph type="body" sz="quarter" idx="14" hasCustomPrompt="1"/>
          </p:nvPr>
        </p:nvSpPr>
        <p:spPr>
          <a:xfrm>
            <a:off x="457200" y="997105"/>
            <a:ext cx="112776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Tree>
    <p:extLst>
      <p:ext uri="{BB962C8B-B14F-4D97-AF65-F5344CB8AC3E}">
        <p14:creationId xmlns:p14="http://schemas.microsoft.com/office/powerpoint/2010/main" val="2337202117"/>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606793798"/>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1_Title ">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0" y="4762"/>
            <a:ext cx="8398933" cy="663575"/>
          </a:xfrm>
          <a:prstGeom prst="rect">
            <a:avLst/>
          </a:prstGeom>
          <a:noFill/>
          <a:ln>
            <a:noFill/>
          </a:ln>
        </p:spPr>
        <p:txBody>
          <a:bodyPr/>
          <a:lstStyle>
            <a:lvl1pPr>
              <a:defRPr b="1">
                <a:latin typeface="Arial" panose="020B0604020202020204" pitchFamily="34" charset="0"/>
                <a:ea typeface="Verdana" panose="020B0604030504040204" pitchFamily="34" charset="0"/>
                <a:cs typeface="Arial" panose="020B0604020202020204" pitchFamily="34" charset="0"/>
              </a:defRPr>
            </a:lvl1pPr>
          </a:lstStyle>
          <a:p>
            <a:pPr lvl="0"/>
            <a:r>
              <a:rPr lang="en-US"/>
              <a:t>Click to edit Master title style</a:t>
            </a:r>
          </a:p>
        </p:txBody>
      </p:sp>
      <p:sp>
        <p:nvSpPr>
          <p:cNvPr id="7" name="Date Placeholder 3">
            <a:extLst>
              <a:ext uri="{FF2B5EF4-FFF2-40B4-BE49-F238E27FC236}">
                <a16:creationId xmlns:a16="http://schemas.microsoft.com/office/drawing/2014/main" id="{2DBD4533-03A1-4CBC-A673-99BE6C037865}"/>
              </a:ext>
            </a:extLst>
          </p:cNvPr>
          <p:cNvSpPr>
            <a:spLocks noGrp="1"/>
          </p:cNvSpPr>
          <p:nvPr>
            <p:ph type="dt" sz="half" idx="2"/>
          </p:nvPr>
        </p:nvSpPr>
        <p:spPr>
          <a:xfrm>
            <a:off x="609600" y="6488329"/>
            <a:ext cx="2844800" cy="365125"/>
          </a:xfrm>
          <a:prstGeom prst="rect">
            <a:avLst/>
          </a:prstGeom>
          <a:ln>
            <a:noFill/>
          </a:ln>
        </p:spPr>
        <p:txBody>
          <a:bodyPr vert="horz" wrap="square" lIns="91440" tIns="45720" rIns="91440" bIns="45720" numCol="1" anchor="ctr" anchorCtr="0" compatLnSpc="1">
            <a:prstTxWarp prst="textNoShape">
              <a:avLst/>
            </a:prstTxWarp>
          </a:bodyPr>
          <a:lstStyle>
            <a:lvl1pP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pPr>
              <a:defRPr/>
            </a:pPr>
            <a:fld id="{D4B75A03-57F0-3B49-83D9-C90C9DFCB6C0}" type="datetime1">
              <a:rPr lang="en-US" smtClean="0"/>
              <a:pPr>
                <a:defRPr/>
              </a:pPr>
              <a:t>5/22/2024</a:t>
            </a:fld>
            <a:endParaRPr lang="en-US"/>
          </a:p>
        </p:txBody>
      </p:sp>
      <p:sp>
        <p:nvSpPr>
          <p:cNvPr id="9" name="Footer Placeholder 4">
            <a:extLst>
              <a:ext uri="{FF2B5EF4-FFF2-40B4-BE49-F238E27FC236}">
                <a16:creationId xmlns:a16="http://schemas.microsoft.com/office/drawing/2014/main" id="{3B91E601-0486-4EF6-95EE-5AEA15BF6DB4}"/>
              </a:ext>
            </a:extLst>
          </p:cNvPr>
          <p:cNvSpPr>
            <a:spLocks noGrp="1"/>
          </p:cNvSpPr>
          <p:nvPr>
            <p:ph type="ftr" sz="quarter" idx="3"/>
          </p:nvPr>
        </p:nvSpPr>
        <p:spPr>
          <a:xfrm>
            <a:off x="3888318" y="6488329"/>
            <a:ext cx="4320116" cy="365125"/>
          </a:xfrm>
          <a:prstGeom prst="rect">
            <a:avLst/>
          </a:prstGeom>
        </p:spPr>
        <p:txBody>
          <a:bodyPr vert="horz" wrap="square" lIns="91440" tIns="45720" rIns="91440" bIns="45720" numCol="1" anchor="ctr" anchorCtr="0" compatLnSpc="1">
            <a:prstTxWarp prst="textNoShape">
              <a:avLst/>
            </a:prstTxWarp>
          </a:bodyPr>
          <a:lstStyle>
            <a:lvl1pPr algn="ct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pPr>
              <a:defRPr/>
            </a:pPr>
            <a:r>
              <a:rPr lang="en-US"/>
              <a:t>Proprietary and Confidential. © 2016 Anixter Inc. </a:t>
            </a:r>
          </a:p>
        </p:txBody>
      </p:sp>
      <p:sp>
        <p:nvSpPr>
          <p:cNvPr id="10" name="Slide Number Placeholder 5">
            <a:extLst>
              <a:ext uri="{FF2B5EF4-FFF2-40B4-BE49-F238E27FC236}">
                <a16:creationId xmlns:a16="http://schemas.microsoft.com/office/drawing/2014/main" id="{795F5E67-B935-4065-8638-BCF15E9D65BC}"/>
              </a:ext>
            </a:extLst>
          </p:cNvPr>
          <p:cNvSpPr>
            <a:spLocks noGrp="1"/>
          </p:cNvSpPr>
          <p:nvPr>
            <p:ph type="sldNum" sz="quarter" idx="4"/>
          </p:nvPr>
        </p:nvSpPr>
        <p:spPr>
          <a:xfrm>
            <a:off x="8737600" y="6488329"/>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fld id="{0B6B543C-5E28-2649-9B73-74B7062611A0}" type="slidenum">
              <a:rPr lang="en-US" altLang="en-US" smtClean="0"/>
              <a:pPr/>
              <a:t>‹#›</a:t>
            </a:fld>
            <a:endParaRPr lang="en-US" altLang="en-US"/>
          </a:p>
        </p:txBody>
      </p:sp>
    </p:spTree>
    <p:extLst>
      <p:ext uri="{BB962C8B-B14F-4D97-AF65-F5344CB8AC3E}">
        <p14:creationId xmlns:p14="http://schemas.microsoft.com/office/powerpoint/2010/main" val="501931537"/>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09074006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Title &amp; sub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28ED1B7-EDB1-46A7-B088-8A6B093C3B38}"/>
              </a:ext>
            </a:extLst>
          </p:cNvPr>
          <p:cNvGraphicFramePr>
            <a:graphicFrameLocks noChangeAspect="1"/>
          </p:cNvGraphicFramePr>
          <p:nvPr userDrawn="1">
            <p:custDataLst>
              <p:tags r:id="rId1"/>
            </p:custDataLst>
            <p:extLst>
              <p:ext uri="{D42A27DB-BD31-4B8C-83A1-F6EECF244321}">
                <p14:modId xmlns:p14="http://schemas.microsoft.com/office/powerpoint/2010/main" val="17729621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428ED1B7-EDB1-46A7-B088-8A6B093C3B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4294AE6-A78E-4D9D-9884-FD12298B4CDF}"/>
              </a:ext>
            </a:extLst>
          </p:cNvPr>
          <p:cNvSpPr/>
          <p:nvPr userDrawn="1">
            <p:custDataLst>
              <p:tags r:id="rId2"/>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lvl="0" indent="0" algn="ctr">
              <a:lnSpc>
                <a:spcPct val="106000"/>
              </a:lnSpc>
              <a:buFont typeface="Wingdings 2" pitchFamily="18" charset="2"/>
              <a:buNone/>
            </a:pPr>
            <a:endParaRPr lang="en-US" sz="2800" b="0" i="0" baseline="0">
              <a:solidFill>
                <a:schemeClr val="bg1"/>
              </a:solidFill>
              <a:latin typeface="Chronicle Display Light" pitchFamily="50" charset="0"/>
              <a:ea typeface="+mj-ea"/>
              <a:cs typeface="+mj-cs"/>
              <a:sym typeface="Chronicle Display Light" pitchFamily="50" charset="0"/>
            </a:endParaRPr>
          </a:p>
        </p:txBody>
      </p:sp>
      <p:sp>
        <p:nvSpPr>
          <p:cNvPr id="4" name="Text Placeholder 8"/>
          <p:cNvSpPr>
            <a:spLocks noGrp="1"/>
          </p:cNvSpPr>
          <p:nvPr>
            <p:ph type="body" sz="quarter" idx="13" hasCustomPrompt="1"/>
          </p:nvPr>
        </p:nvSpPr>
        <p:spPr>
          <a:xfrm>
            <a:off x="469900" y="865403"/>
            <a:ext cx="11252200" cy="548640"/>
          </a:xfrm>
          <a:prstGeom prst="rect">
            <a:avLst/>
          </a:prstGeom>
        </p:spPr>
        <p:txBody>
          <a:bodyPr lIns="0" tIns="0" rIns="0" bIns="0">
            <a:noAutofit/>
          </a:bodyPr>
          <a:lstStyle>
            <a:lvl1pPr marL="0" indent="0">
              <a:buNone/>
              <a:defRPr sz="1400" b="0">
                <a:solidFill>
                  <a:srgbClr val="575757"/>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noProof="0"/>
              <a:t>Click to add subtitle</a:t>
            </a:r>
          </a:p>
        </p:txBody>
      </p:sp>
      <p:sp>
        <p:nvSpPr>
          <p:cNvPr id="5" name="Title Placeholder 1"/>
          <p:cNvSpPr>
            <a:spLocks noGrp="1"/>
          </p:cNvSpPr>
          <p:nvPr>
            <p:ph type="title"/>
          </p:nvPr>
        </p:nvSpPr>
        <p:spPr>
          <a:xfrm>
            <a:off x="469900" y="402587"/>
            <a:ext cx="11252200" cy="457200"/>
          </a:xfrm>
          <a:prstGeom prst="rect">
            <a:avLst/>
          </a:prstGeom>
        </p:spPr>
        <p:txBody>
          <a:bodyPr vert="horz" lIns="0" tIns="0" rIns="0" bIns="0" rtlCol="0" anchor="t" anchorCtr="0">
            <a:noAutofit/>
          </a:bodyPr>
          <a:lstStyle>
            <a:lvl1pPr>
              <a:defRPr sz="2800">
                <a:latin typeface="Chronicle Display Light" pitchFamily="50" charset="0"/>
              </a:defRPr>
            </a:lvl1pPr>
          </a:lstStyle>
          <a:p>
            <a:r>
              <a:rPr lang="en-US" noProof="0"/>
              <a:t>Click to edit Master title style</a:t>
            </a:r>
          </a:p>
        </p:txBody>
      </p:sp>
      <p:sp>
        <p:nvSpPr>
          <p:cNvPr id="7" name="Content Placeholder 6">
            <a:extLst>
              <a:ext uri="{FF2B5EF4-FFF2-40B4-BE49-F238E27FC236}">
                <a16:creationId xmlns:a16="http://schemas.microsoft.com/office/drawing/2014/main" id="{7D0AC681-1F03-4445-A849-DFB9A714CEBA}"/>
              </a:ext>
            </a:extLst>
          </p:cNvPr>
          <p:cNvSpPr>
            <a:spLocks noGrp="1"/>
          </p:cNvSpPr>
          <p:nvPr>
            <p:ph sz="quarter" idx="14"/>
          </p:nvPr>
        </p:nvSpPr>
        <p:spPr>
          <a:xfrm>
            <a:off x="469898" y="172072"/>
            <a:ext cx="5486400" cy="182880"/>
          </a:xfrm>
        </p:spPr>
        <p:txBody>
          <a:bodyPr anchor="ctr"/>
          <a:lstStyle>
            <a:lvl1pPr>
              <a:defRPr sz="900" b="0" cap="all" spc="30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 Master text styles</a:t>
            </a:r>
          </a:p>
        </p:txBody>
      </p:sp>
    </p:spTree>
    <p:extLst>
      <p:ext uri="{BB962C8B-B14F-4D97-AF65-F5344CB8AC3E}">
        <p14:creationId xmlns:p14="http://schemas.microsoft.com/office/powerpoint/2010/main" val="220171517"/>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a:latin typeface="Montserrat" panose="00000500000000000000" pitchFamily="2" charset="0"/>
              </a:defRPr>
            </a:lvl1pPr>
          </a:lstStyle>
          <a:p>
            <a:fld id="{54227A36-7010-4C8E-B766-60F7D1CB919F}" type="datetimeFigureOut">
              <a:rPr lang="en-US" smtClean="0"/>
              <a:pPr/>
              <a:t>5/22/2024</a:t>
            </a:fld>
            <a:endParaRPr lang="en-US"/>
          </a:p>
        </p:txBody>
      </p:sp>
      <p:sp>
        <p:nvSpPr>
          <p:cNvPr id="7" name="Footer Placeholder 6"/>
          <p:cNvSpPr>
            <a:spLocks noGrp="1"/>
          </p:cNvSpPr>
          <p:nvPr>
            <p:ph type="ftr" sz="quarter" idx="11"/>
          </p:nvPr>
        </p:nvSpPr>
        <p:spPr/>
        <p:txBody>
          <a:bodyPr/>
          <a:lstStyle>
            <a:lvl1pPr>
              <a:defRPr>
                <a:latin typeface="Montserrat" panose="00000500000000000000" pitchFamily="2" charset="0"/>
              </a:defRPr>
            </a:lvl1pPr>
          </a:lstStyle>
          <a:p>
            <a:endParaRPr lang="en-US"/>
          </a:p>
        </p:txBody>
      </p:sp>
      <p:sp>
        <p:nvSpPr>
          <p:cNvPr id="8" name="Slide Number Placeholder 7"/>
          <p:cNvSpPr>
            <a:spLocks noGrp="1"/>
          </p:cNvSpPr>
          <p:nvPr>
            <p:ph type="sldNum" sz="quarter" idx="12"/>
          </p:nvPr>
        </p:nvSpPr>
        <p:spPr/>
        <p:txBody>
          <a:bodyPr/>
          <a:lstStyle/>
          <a:p>
            <a:fld id="{821735B9-4C75-4D9A-B942-9A7C7812940F}" type="slidenum">
              <a:rPr lang="en-US" smtClean="0"/>
              <a:t>‹#›</a:t>
            </a:fld>
            <a:endParaRPr lang="en-US"/>
          </a:p>
        </p:txBody>
      </p:sp>
      <p:sp>
        <p:nvSpPr>
          <p:cNvPr id="9" name="Title 8"/>
          <p:cNvSpPr>
            <a:spLocks noGrp="1"/>
          </p:cNvSpPr>
          <p:nvPr>
            <p:ph type="title"/>
          </p:nvPr>
        </p:nvSpPr>
        <p:spPr/>
        <p:txBody>
          <a:bodyPr/>
          <a:lstStyle/>
          <a:p>
            <a:r>
              <a:rPr lang="en-US"/>
              <a:t>Click to edit Master title style</a:t>
            </a:r>
            <a:endParaRPr/>
          </a:p>
        </p:txBody>
      </p:sp>
      <p:sp>
        <p:nvSpPr>
          <p:cNvPr id="6" name="Text Placeholder 5">
            <a:extLst>
              <a:ext uri="{FF2B5EF4-FFF2-40B4-BE49-F238E27FC236}">
                <a16:creationId xmlns:a16="http://schemas.microsoft.com/office/drawing/2014/main" id="{423C6B61-E9FA-4782-B8F0-8D60F2F17B24}"/>
              </a:ext>
            </a:extLst>
          </p:cNvPr>
          <p:cNvSpPr>
            <a:spLocks noGrp="1"/>
          </p:cNvSpPr>
          <p:nvPr>
            <p:ph type="body" sz="quarter" idx="13" hasCustomPrompt="1"/>
          </p:nvPr>
        </p:nvSpPr>
        <p:spPr>
          <a:xfrm>
            <a:off x="293434" y="781517"/>
            <a:ext cx="11441375" cy="450851"/>
          </a:xfrm>
        </p:spPr>
        <p:txBody>
          <a:bodyPr/>
          <a:lstStyle>
            <a:lvl1pPr marL="0" indent="0">
              <a:buNone/>
              <a:defRPr sz="1200"/>
            </a:lvl1pPr>
          </a:lstStyle>
          <a:p>
            <a:pPr lvl="0"/>
            <a:r>
              <a:rPr lang="en-US"/>
              <a:t>One-sentence summary of slide.</a:t>
            </a:r>
          </a:p>
        </p:txBody>
      </p:sp>
    </p:spTree>
    <p:extLst>
      <p:ext uri="{BB962C8B-B14F-4D97-AF65-F5344CB8AC3E}">
        <p14:creationId xmlns:p14="http://schemas.microsoft.com/office/powerpoint/2010/main" val="1024822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cSld name="Main Template (Title Only)">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469900" y="453257"/>
            <a:ext cx="11252200" cy="334103"/>
          </a:xfrm>
          <a:prstGeom prst="rect">
            <a:avLst/>
          </a:prstGeom>
        </p:spPr>
        <p:txBody>
          <a:bodyPr vert="horz" lIns="0" tIns="0" rIns="0" bIns="0" rtlCol="0" anchor="t" anchorCtr="0">
            <a:noAutofit/>
          </a:bodyPr>
          <a:lstStyle>
            <a:lvl1pPr>
              <a:defRPr sz="3000" b="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Tree>
    <p:extLst>
      <p:ext uri="{BB962C8B-B14F-4D97-AF65-F5344CB8AC3E}">
        <p14:creationId xmlns:p14="http://schemas.microsoft.com/office/powerpoint/2010/main" val="892456199"/>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9920123E-6ACA-4B4A-BF5C-7087DDDC0DB5}"/>
              </a:ext>
            </a:extLst>
          </p:cNvPr>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777124458"/>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Title and Subhead: No Conten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3AAB4-05BA-F745-AEC4-D94AEF23D5EE}"/>
              </a:ext>
            </a:extLst>
          </p:cNvPr>
          <p:cNvSpPr>
            <a:spLocks noGrp="1"/>
          </p:cNvSpPr>
          <p:nvPr>
            <p:ph type="title" hasCustomPrompt="1"/>
          </p:nvPr>
        </p:nvSpPr>
        <p:spPr bwMode="gray">
          <a:xfrm>
            <a:off x="498522" y="435934"/>
            <a:ext cx="11212033" cy="365051"/>
          </a:xfrm>
          <a:prstGeom prst="rect">
            <a:avLst/>
          </a:prstGeom>
        </p:spPr>
        <p:txBody>
          <a:bodyPr vert="horz" lIns="0" tIns="0" rIns="0" bIns="0" rtlCol="0" anchor="ctr" anchorCtr="0">
            <a:noAutofit/>
          </a:bodyPr>
          <a:lstStyle>
            <a:lvl1pPr>
              <a:defRPr sz="2200">
                <a:latin typeface="+mj-lt"/>
              </a:defRPr>
            </a:lvl1pPr>
          </a:lstStyle>
          <a:p>
            <a:r>
              <a:rPr lang="en-US" noProof="0"/>
              <a:t>Click to edit Master title s edit Master title style tyle</a:t>
            </a:r>
          </a:p>
        </p:txBody>
      </p:sp>
      <p:sp>
        <p:nvSpPr>
          <p:cNvPr id="9" name="Text Placeholder 7">
            <a:extLst>
              <a:ext uri="{FF2B5EF4-FFF2-40B4-BE49-F238E27FC236}">
                <a16:creationId xmlns:a16="http://schemas.microsoft.com/office/drawing/2014/main" id="{B0A8EFBF-6B77-C94F-8440-771FCE729521}"/>
              </a:ext>
            </a:extLst>
          </p:cNvPr>
          <p:cNvSpPr>
            <a:spLocks noGrp="1"/>
          </p:cNvSpPr>
          <p:nvPr>
            <p:ph type="body" sz="quarter" idx="14" hasCustomPrompt="1"/>
          </p:nvPr>
        </p:nvSpPr>
        <p:spPr>
          <a:xfrm>
            <a:off x="505686" y="815918"/>
            <a:ext cx="11212032"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050" i="0">
                <a:solidFill>
                  <a:schemeClr val="bg2"/>
                </a:solidFill>
              </a:defRPr>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Tree>
    <p:extLst>
      <p:ext uri="{BB962C8B-B14F-4D97-AF65-F5344CB8AC3E}">
        <p14:creationId xmlns:p14="http://schemas.microsoft.com/office/powerpoint/2010/main" val="814858537"/>
      </p:ext>
    </p:extLst>
  </p:cSld>
  <p:clrMapOvr>
    <a:masterClrMapping/>
  </p:clrMapOvr>
  <p:transition>
    <p:fade/>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Basic Text">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41867" y="1155700"/>
            <a:ext cx="11119104" cy="5138928"/>
          </a:xfrm>
        </p:spPr>
        <p:txBody>
          <a:bodyPr/>
          <a:lstStyle>
            <a:lvl1pPr>
              <a:buNone/>
              <a:defRPr/>
            </a:lvl1pPr>
            <a:lvl3pPr>
              <a:defRPr sz="1600"/>
            </a:lvl3pPr>
            <a:lvl4pPr>
              <a:defRPr sz="1600"/>
            </a:lvl4pPr>
          </a:lstStyle>
          <a:p>
            <a:pPr lvl="0"/>
            <a:r>
              <a:rPr lang="en-US"/>
              <a:t>Click to edit Master text styles</a:t>
            </a:r>
          </a:p>
          <a:p>
            <a:pPr lvl="1"/>
            <a:r>
              <a:rPr lang="en-US"/>
              <a:t>Second level</a:t>
            </a:r>
          </a:p>
          <a:p>
            <a:pPr lvl="2"/>
            <a:r>
              <a:rPr lang="en-US"/>
              <a:t>Third level</a:t>
            </a:r>
          </a:p>
          <a:p>
            <a:pPr lvl="3"/>
            <a:r>
              <a:rPr lang="en-US"/>
              <a:t>Fourth level</a:t>
            </a:r>
          </a:p>
          <a:p>
            <a:pPr lvl="0"/>
            <a:endParaRPr lang="en-US"/>
          </a:p>
        </p:txBody>
      </p:sp>
      <p:sp>
        <p:nvSpPr>
          <p:cNvPr id="2" name="Title 1"/>
          <p:cNvSpPr>
            <a:spLocks noGrp="1"/>
          </p:cNvSpPr>
          <p:nvPr>
            <p:ph type="title"/>
          </p:nvPr>
        </p:nvSpPr>
        <p:spPr/>
        <p:txBody>
          <a:bodyPr/>
          <a:lstStyle>
            <a:lvl1pPr>
              <a:defRPr sz="2400"/>
            </a:lvl1pPr>
          </a:lstStyle>
          <a:p>
            <a:r>
              <a:rPr lang="en-US"/>
              <a:t>Click to edit Master title style</a:t>
            </a:r>
          </a:p>
        </p:txBody>
      </p:sp>
    </p:spTree>
    <p:extLst>
      <p:ext uri="{BB962C8B-B14F-4D97-AF65-F5344CB8AC3E}">
        <p14:creationId xmlns:p14="http://schemas.microsoft.com/office/powerpoint/2010/main" val="117495541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8B8740A6-1BF2-4EC1-B95E-F84AB841E35B}"/>
              </a:ext>
            </a:extLst>
          </p:cNvPr>
          <p:cNvSpPr>
            <a:spLocks noGrp="1"/>
          </p:cNvSpPr>
          <p:nvPr>
            <p:ph type="title" hasCustomPrompt="1"/>
          </p:nvPr>
        </p:nvSpPr>
        <p:spPr>
          <a:xfrm>
            <a:off x="310461" y="163458"/>
            <a:ext cx="11633683" cy="466275"/>
          </a:xfrm>
        </p:spPr>
        <p:txBody>
          <a:bodyPr/>
          <a:lstStyle>
            <a:lvl1pPr>
              <a:defRPr/>
            </a:lvl1pPr>
          </a:lstStyle>
          <a:p>
            <a:r>
              <a:rPr lang="en-US"/>
              <a:t>Title</a:t>
            </a:r>
          </a:p>
        </p:txBody>
      </p:sp>
      <p:cxnSp>
        <p:nvCxnSpPr>
          <p:cNvPr id="10" name="Straight Connector 9">
            <a:extLst>
              <a:ext uri="{FF2B5EF4-FFF2-40B4-BE49-F238E27FC236}">
                <a16:creationId xmlns:a16="http://schemas.microsoft.com/office/drawing/2014/main" id="{8FA88787-0695-455B-A96E-D2CF22D6352A}"/>
              </a:ext>
            </a:extLst>
          </p:cNvPr>
          <p:cNvCxnSpPr/>
          <p:nvPr userDrawn="1"/>
        </p:nvCxnSpPr>
        <p:spPr>
          <a:xfrm>
            <a:off x="310461" y="629728"/>
            <a:ext cx="11633683"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Text Placeholder 12">
            <a:extLst>
              <a:ext uri="{FF2B5EF4-FFF2-40B4-BE49-F238E27FC236}">
                <a16:creationId xmlns:a16="http://schemas.microsoft.com/office/drawing/2014/main" id="{0D0918ED-E31F-4DA5-9D55-C2C75C1D8689}"/>
              </a:ext>
            </a:extLst>
          </p:cNvPr>
          <p:cNvSpPr>
            <a:spLocks noGrp="1"/>
          </p:cNvSpPr>
          <p:nvPr>
            <p:ph type="body" sz="quarter" idx="13" hasCustomPrompt="1"/>
          </p:nvPr>
        </p:nvSpPr>
        <p:spPr>
          <a:xfrm>
            <a:off x="311151" y="647495"/>
            <a:ext cx="11633200" cy="376237"/>
          </a:xfrm>
        </p:spPr>
        <p:txBody>
          <a:bodyPr>
            <a:normAutofit/>
          </a:bodyPr>
          <a:lstStyle>
            <a:lvl1pPr marL="0" indent="0">
              <a:buNone/>
              <a:defRPr sz="900" i="1">
                <a:solidFill>
                  <a:schemeClr val="accent1"/>
                </a:solidFill>
              </a:defRPr>
            </a:lvl1pPr>
          </a:lstStyle>
          <a:p>
            <a:pPr lvl="0"/>
            <a:r>
              <a:rPr lang="en-US" i="1"/>
              <a:t>Headline</a:t>
            </a:r>
            <a:endParaRPr lang="en-US"/>
          </a:p>
        </p:txBody>
      </p:sp>
      <p:sp>
        <p:nvSpPr>
          <p:cNvPr id="6" name="Slide Number Placeholder 4">
            <a:extLst>
              <a:ext uri="{FF2B5EF4-FFF2-40B4-BE49-F238E27FC236}">
                <a16:creationId xmlns:a16="http://schemas.microsoft.com/office/drawing/2014/main" id="{7883EC5F-35E3-4B15-AB14-7951E5199C30}"/>
              </a:ext>
            </a:extLst>
          </p:cNvPr>
          <p:cNvSpPr>
            <a:spLocks noGrp="1"/>
          </p:cNvSpPr>
          <p:nvPr>
            <p:ph type="sldNum" sz="quarter" idx="4"/>
          </p:nvPr>
        </p:nvSpPr>
        <p:spPr>
          <a:xfrm>
            <a:off x="9356879" y="6492880"/>
            <a:ext cx="2743200" cy="365125"/>
          </a:xfrm>
          <a:prstGeom prst="rect">
            <a:avLst/>
          </a:prstGeom>
        </p:spPr>
        <p:txBody>
          <a:bodyPr vert="horz" lIns="91440" tIns="45720" rIns="91440" bIns="45720" rtlCol="0" anchor="ctr"/>
          <a:lstStyle>
            <a:lvl1pPr algn="r">
              <a:defRPr sz="591">
                <a:solidFill>
                  <a:schemeClr val="tx1">
                    <a:lumMod val="50000"/>
                    <a:lumOff val="50000"/>
                  </a:schemeClr>
                </a:solidFill>
              </a:defRPr>
            </a:lvl1pPr>
          </a:lstStyle>
          <a:p>
            <a:fld id="{BF059A51-1513-4722-B38F-49BCC75F15CA}" type="slidenum">
              <a:rPr lang="en-US" smtClean="0"/>
              <a:pPr/>
              <a:t>‹#›</a:t>
            </a:fld>
            <a:endParaRPr lang="en-US"/>
          </a:p>
        </p:txBody>
      </p:sp>
      <p:pic>
        <p:nvPicPr>
          <p:cNvPr id="8" name="Graphic 7">
            <a:extLst>
              <a:ext uri="{FF2B5EF4-FFF2-40B4-BE49-F238E27FC236}">
                <a16:creationId xmlns:a16="http://schemas.microsoft.com/office/drawing/2014/main" id="{A572B17B-173A-4C95-BD57-93FB22DED9CA}"/>
              </a:ext>
            </a:extLst>
          </p:cNvPr>
          <p:cNvPicPr>
            <a:picLocks noChangeAspect="1"/>
          </p:cNvPicPr>
          <p:nvPr userDrawn="1"/>
        </p:nvPicPr>
        <p:blipFill rotWithShape="1">
          <a:blip r:embed="rId2" cstate="hqprint">
            <a:extLst>
              <a:ext uri="{28A0092B-C50C-407E-A947-70E740481C1C}">
                <a14:useLocalDpi xmlns:a14="http://schemas.microsoft.com/office/drawing/2010/main"/>
              </a:ext>
              <a:ext uri="{96DAC541-7B7A-43D3-8B79-37D633B846F1}">
                <asvg:svgBlip xmlns:asvg="http://schemas.microsoft.com/office/drawing/2016/SVG/main" r:embed="rId3"/>
              </a:ext>
            </a:extLst>
          </a:blip>
          <a:srcRect r="83906"/>
          <a:stretch/>
        </p:blipFill>
        <p:spPr>
          <a:xfrm>
            <a:off x="11479435" y="237254"/>
            <a:ext cx="402108" cy="291379"/>
          </a:xfrm>
          <a:prstGeom prst="rect">
            <a:avLst/>
          </a:prstGeom>
        </p:spPr>
      </p:pic>
      <p:sp>
        <p:nvSpPr>
          <p:cNvPr id="9" name="Text Placeholder 4">
            <a:extLst>
              <a:ext uri="{FF2B5EF4-FFF2-40B4-BE49-F238E27FC236}">
                <a16:creationId xmlns:a16="http://schemas.microsoft.com/office/drawing/2014/main" id="{4C29F459-02FC-47B1-8BE1-8897DF150B38}"/>
              </a:ext>
            </a:extLst>
          </p:cNvPr>
          <p:cNvSpPr>
            <a:spLocks noGrp="1"/>
          </p:cNvSpPr>
          <p:nvPr>
            <p:ph type="body" sz="quarter" idx="14" hasCustomPrompt="1"/>
          </p:nvPr>
        </p:nvSpPr>
        <p:spPr>
          <a:xfrm>
            <a:off x="311152" y="6400800"/>
            <a:ext cx="10979149" cy="457200"/>
          </a:xfrm>
        </p:spPr>
        <p:txBody>
          <a:bodyPr>
            <a:noAutofit/>
          </a:bodyPr>
          <a:lstStyle>
            <a:lvl1pPr marL="126206" indent="-89297">
              <a:buClr>
                <a:schemeClr val="tx1">
                  <a:lumMod val="50000"/>
                  <a:lumOff val="50000"/>
                </a:schemeClr>
              </a:buClr>
              <a:buFont typeface="Arial" panose="020B0604020202020204" pitchFamily="34" charset="0"/>
              <a:buChar char="•"/>
              <a:defRPr sz="600"/>
            </a:lvl1pPr>
            <a:lvl2pPr marL="126206" indent="-89297">
              <a:buClr>
                <a:schemeClr val="tx1">
                  <a:lumMod val="50000"/>
                  <a:lumOff val="50000"/>
                </a:schemeClr>
              </a:buClr>
              <a:buFont typeface="Arial" panose="020B0604020202020204" pitchFamily="34" charset="0"/>
              <a:buChar char="•"/>
              <a:defRPr sz="600"/>
            </a:lvl2pPr>
            <a:lvl3pPr marL="126206" indent="-89297">
              <a:buClr>
                <a:schemeClr val="tx1">
                  <a:lumMod val="50000"/>
                  <a:lumOff val="50000"/>
                </a:schemeClr>
              </a:buClr>
              <a:buFont typeface="Arial" panose="020B0604020202020204" pitchFamily="34" charset="0"/>
              <a:buChar char="•"/>
              <a:defRPr sz="600"/>
            </a:lvl3pPr>
            <a:lvl4pPr marL="126206" indent="-89297">
              <a:buClr>
                <a:schemeClr val="tx1">
                  <a:lumMod val="50000"/>
                  <a:lumOff val="50000"/>
                </a:schemeClr>
              </a:buClr>
              <a:buFont typeface="Arial" panose="020B0604020202020204" pitchFamily="34" charset="0"/>
              <a:buChar char="•"/>
              <a:defRPr sz="600"/>
            </a:lvl4pPr>
            <a:lvl5pPr marL="126206" indent="-89297">
              <a:buClr>
                <a:schemeClr val="tx1">
                  <a:lumMod val="50000"/>
                  <a:lumOff val="50000"/>
                </a:schemeClr>
              </a:buClr>
              <a:buFont typeface="Arial" panose="020B0604020202020204" pitchFamily="34" charset="0"/>
              <a:buChar char="•"/>
              <a:defRPr sz="600"/>
            </a:lvl5pPr>
          </a:lstStyle>
          <a:p>
            <a:pPr lvl="0"/>
            <a:r>
              <a:rPr lang="en-US"/>
              <a:t>Footnote text</a:t>
            </a:r>
          </a:p>
        </p:txBody>
      </p:sp>
    </p:spTree>
    <p:extLst>
      <p:ext uri="{BB962C8B-B14F-4D97-AF65-F5344CB8AC3E}">
        <p14:creationId xmlns:p14="http://schemas.microsoft.com/office/powerpoint/2010/main" val="2690917181"/>
      </p:ext>
    </p:extLst>
  </p:cSld>
  <p:clrMapOvr>
    <a:masterClrMapping/>
  </p:clrMapOvr>
  <p:transition spd="slow">
    <p:fade/>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171" t="4454" r="2456" b="1174"/>
          <a:stretch/>
        </p:blipFill>
        <p:spPr>
          <a:xfrm>
            <a:off x="312615" y="31039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None/>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 name="Picture 1">
            <a:extLst>
              <a:ext uri="{FF2B5EF4-FFF2-40B4-BE49-F238E27FC236}">
                <a16:creationId xmlns:a16="http://schemas.microsoft.com/office/drawing/2014/main" id="{18EF4559-ED0D-1A89-C53F-E1789C5263C8}"/>
              </a:ext>
            </a:extLst>
          </p:cNvPr>
          <p:cNvPicPr>
            <a:picLocks noChangeAspect="1"/>
          </p:cNvPicPr>
          <p:nvPr userDrawn="1"/>
        </p:nvPicPr>
        <p:blipFill>
          <a:blip r:embed="rId3"/>
          <a:stretch>
            <a:fillRect/>
          </a:stretch>
        </p:blipFill>
        <p:spPr>
          <a:xfrm>
            <a:off x="647080" y="2864519"/>
            <a:ext cx="2775182" cy="1127955"/>
          </a:xfrm>
          <a:prstGeom prst="rect">
            <a:avLst/>
          </a:prstGeom>
        </p:spPr>
      </p:pic>
    </p:spTree>
    <p:extLst>
      <p:ext uri="{BB962C8B-B14F-4D97-AF65-F5344CB8AC3E}">
        <p14:creationId xmlns:p14="http://schemas.microsoft.com/office/powerpoint/2010/main" val="429359938"/>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 name="Picture 1">
            <a:extLst>
              <a:ext uri="{FF2B5EF4-FFF2-40B4-BE49-F238E27FC236}">
                <a16:creationId xmlns:a16="http://schemas.microsoft.com/office/drawing/2014/main" id="{3938E4D9-19BC-E68A-C796-8E620A3B093A}"/>
              </a:ext>
            </a:extLst>
          </p:cNvPr>
          <p:cNvPicPr>
            <a:picLocks noChangeAspect="1"/>
          </p:cNvPicPr>
          <p:nvPr userDrawn="1"/>
        </p:nvPicPr>
        <p:blipFill>
          <a:blip r:embed="rId3"/>
          <a:stretch>
            <a:fillRect/>
          </a:stretch>
        </p:blipFill>
        <p:spPr>
          <a:xfrm>
            <a:off x="647080" y="2864519"/>
            <a:ext cx="2775182" cy="1127955"/>
          </a:xfrm>
          <a:prstGeom prst="rect">
            <a:avLst/>
          </a:prstGeom>
        </p:spPr>
      </p:pic>
    </p:spTree>
    <p:extLst>
      <p:ext uri="{BB962C8B-B14F-4D97-AF65-F5344CB8AC3E}">
        <p14:creationId xmlns:p14="http://schemas.microsoft.com/office/powerpoint/2010/main" val="331783551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808404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
        <p:nvSpPr>
          <p:cNvPr id="2" name="Footer Placeholder 1">
            <a:extLst>
              <a:ext uri="{FF2B5EF4-FFF2-40B4-BE49-F238E27FC236}">
                <a16:creationId xmlns:a16="http://schemas.microsoft.com/office/drawing/2014/main" id="{4D8ED71F-2CE0-5542-8984-084D92FF7FA4}"/>
              </a:ext>
            </a:extLst>
          </p:cNvPr>
          <p:cNvSpPr>
            <a:spLocks noGrp="1"/>
          </p:cNvSpPr>
          <p:nvPr>
            <p:ph type="ftr" sz="quarter" idx="19"/>
          </p:nvPr>
        </p:nvSpPr>
        <p:spPr>
          <a:xfrm>
            <a:off x="3107531" y="6400800"/>
            <a:ext cx="5976938" cy="265176"/>
          </a:xfrm>
          <a:prstGeom prst="rect">
            <a:avLst/>
          </a:prstGeom>
        </p:spPr>
        <p:txBody>
          <a:bodyPr/>
          <a:lstStyle/>
          <a:p>
            <a:endParaRPr lang="en-US"/>
          </a:p>
        </p:txBody>
      </p:sp>
    </p:spTree>
    <p:extLst>
      <p:ext uri="{BB962C8B-B14F-4D97-AF65-F5344CB8AC3E}">
        <p14:creationId xmlns:p14="http://schemas.microsoft.com/office/powerpoint/2010/main" val="110807247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Tree>
    <p:extLst>
      <p:ext uri="{BB962C8B-B14F-4D97-AF65-F5344CB8AC3E}">
        <p14:creationId xmlns:p14="http://schemas.microsoft.com/office/powerpoint/2010/main" val="2767331481"/>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Tree>
    <p:extLst>
      <p:ext uri="{BB962C8B-B14F-4D97-AF65-F5344CB8AC3E}">
        <p14:creationId xmlns:p14="http://schemas.microsoft.com/office/powerpoint/2010/main" val="2575677344"/>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Tree>
    <p:extLst>
      <p:ext uri="{BB962C8B-B14F-4D97-AF65-F5344CB8AC3E}">
        <p14:creationId xmlns:p14="http://schemas.microsoft.com/office/powerpoint/2010/main" val="1956940185"/>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BC3D1E5-B6C8-2646-AE5B-5925B47D37B0}"/>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915870862"/>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Tree>
    <p:extLst>
      <p:ext uri="{BB962C8B-B14F-4D97-AF65-F5344CB8AC3E}">
        <p14:creationId xmlns:p14="http://schemas.microsoft.com/office/powerpoint/2010/main" val="163831751"/>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646578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Tree>
    <p:extLst>
      <p:ext uri="{BB962C8B-B14F-4D97-AF65-F5344CB8AC3E}">
        <p14:creationId xmlns:p14="http://schemas.microsoft.com/office/powerpoint/2010/main" val="2507360076"/>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Tree>
    <p:extLst>
      <p:ext uri="{BB962C8B-B14F-4D97-AF65-F5344CB8AC3E}">
        <p14:creationId xmlns:p14="http://schemas.microsoft.com/office/powerpoint/2010/main" val="4095075057"/>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Tree>
    <p:extLst>
      <p:ext uri="{BB962C8B-B14F-4D97-AF65-F5344CB8AC3E}">
        <p14:creationId xmlns:p14="http://schemas.microsoft.com/office/powerpoint/2010/main" val="4218615777"/>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Tree>
    <p:extLst>
      <p:ext uri="{BB962C8B-B14F-4D97-AF65-F5344CB8AC3E}">
        <p14:creationId xmlns:p14="http://schemas.microsoft.com/office/powerpoint/2010/main" val="3963740455"/>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Tree>
    <p:extLst>
      <p:ext uri="{BB962C8B-B14F-4D97-AF65-F5344CB8AC3E}">
        <p14:creationId xmlns:p14="http://schemas.microsoft.com/office/powerpoint/2010/main" val="380071250"/>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Tree>
    <p:extLst>
      <p:ext uri="{BB962C8B-B14F-4D97-AF65-F5344CB8AC3E}">
        <p14:creationId xmlns:p14="http://schemas.microsoft.com/office/powerpoint/2010/main" val="1636925389"/>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Tree>
    <p:extLst>
      <p:ext uri="{BB962C8B-B14F-4D97-AF65-F5344CB8AC3E}">
        <p14:creationId xmlns:p14="http://schemas.microsoft.com/office/powerpoint/2010/main" val="818351848"/>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Tree>
    <p:extLst>
      <p:ext uri="{BB962C8B-B14F-4D97-AF65-F5344CB8AC3E}">
        <p14:creationId xmlns:p14="http://schemas.microsoft.com/office/powerpoint/2010/main" val="2687917611"/>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77887D87-93FF-6C48-B435-63A719D64234}"/>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55811704"/>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Tree>
    <p:extLst>
      <p:ext uri="{BB962C8B-B14F-4D97-AF65-F5344CB8AC3E}">
        <p14:creationId xmlns:p14="http://schemas.microsoft.com/office/powerpoint/2010/main" val="2187635481"/>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4927" y="580612"/>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Tree>
    <p:extLst>
      <p:ext uri="{BB962C8B-B14F-4D97-AF65-F5344CB8AC3E}">
        <p14:creationId xmlns:p14="http://schemas.microsoft.com/office/powerpoint/2010/main" val="3730669158"/>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4927" y="713548"/>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Tree>
    <p:extLst>
      <p:ext uri="{BB962C8B-B14F-4D97-AF65-F5344CB8AC3E}">
        <p14:creationId xmlns:p14="http://schemas.microsoft.com/office/powerpoint/2010/main" val="36684792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713548"/>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a:xfrm>
            <a:off x="3107531" y="6400800"/>
            <a:ext cx="5976938" cy="265176"/>
          </a:xfrm>
          <a:prstGeom prst="rect">
            <a:avLst/>
          </a:prstGeom>
        </p:spPr>
        <p:txBody>
          <a:bodyPr/>
          <a:lstStyle/>
          <a:p>
            <a:endParaRPr lang="en-US"/>
          </a:p>
        </p:txBody>
      </p:sp>
    </p:spTree>
    <p:extLst>
      <p:ext uri="{BB962C8B-B14F-4D97-AF65-F5344CB8AC3E}">
        <p14:creationId xmlns:p14="http://schemas.microsoft.com/office/powerpoint/2010/main" val="1745138269"/>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5380029"/>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3" name="Rectangle 12">
            <a:extLst>
              <a:ext uri="{FF2B5EF4-FFF2-40B4-BE49-F238E27FC236}">
                <a16:creationId xmlns:a16="http://schemas.microsoft.com/office/drawing/2014/main" id="{B80C21D5-8D22-D448-B510-F879B0456224}"/>
              </a:ext>
            </a:extLst>
          </p:cNvPr>
          <p:cNvSpPr/>
          <p:nvPr userDrawn="1"/>
        </p:nvSpPr>
        <p:spPr>
          <a:xfrm>
            <a:off x="10345571" y="6308522"/>
            <a:ext cx="1214651" cy="3275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spTree>
    <p:extLst>
      <p:ext uri="{BB962C8B-B14F-4D97-AF65-F5344CB8AC3E}">
        <p14:creationId xmlns:p14="http://schemas.microsoft.com/office/powerpoint/2010/main" val="654476869"/>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3050326"/>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Tree>
    <p:extLst>
      <p:ext uri="{BB962C8B-B14F-4D97-AF65-F5344CB8AC3E}">
        <p14:creationId xmlns:p14="http://schemas.microsoft.com/office/powerpoint/2010/main" val="4195311221"/>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a:xfrm>
            <a:off x="3107531" y="6400800"/>
            <a:ext cx="5976938" cy="265176"/>
          </a:xfrm>
          <a:prstGeom prst="rect">
            <a:avLst/>
          </a:prstGeom>
        </p:spPr>
        <p:txBody>
          <a:bodyPr/>
          <a:lstStyle/>
          <a:p>
            <a:endParaRPr lang="en-US"/>
          </a:p>
        </p:txBody>
      </p:sp>
    </p:spTree>
    <p:extLst>
      <p:ext uri="{BB962C8B-B14F-4D97-AF65-F5344CB8AC3E}">
        <p14:creationId xmlns:p14="http://schemas.microsoft.com/office/powerpoint/2010/main" val="338038411"/>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a:xfrm>
            <a:off x="3107531" y="6400800"/>
            <a:ext cx="5976938" cy="265176"/>
          </a:xfrm>
          <a:prstGeom prst="rect">
            <a:avLst/>
          </a:prstGeom>
        </p:spPr>
        <p:txBody>
          <a:bodyPr/>
          <a:lstStyle/>
          <a:p>
            <a:endParaRPr lang="en-US"/>
          </a:p>
        </p:txBody>
      </p:sp>
    </p:spTree>
    <p:extLst>
      <p:ext uri="{BB962C8B-B14F-4D97-AF65-F5344CB8AC3E}">
        <p14:creationId xmlns:p14="http://schemas.microsoft.com/office/powerpoint/2010/main" val="4551934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5207B0DB-7331-6D4D-ACE0-F241487D8AC7}"/>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3816811142"/>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a:xfrm>
            <a:off x="3107531" y="6400800"/>
            <a:ext cx="5976938" cy="265176"/>
          </a:xfrm>
          <a:prstGeom prst="rect">
            <a:avLst/>
          </a:prstGeom>
        </p:spPr>
        <p:txBody>
          <a:bodyPr/>
          <a:lstStyle/>
          <a:p>
            <a:endParaRPr lang="en-US"/>
          </a:p>
        </p:txBody>
      </p:sp>
    </p:spTree>
    <p:extLst>
      <p:ext uri="{BB962C8B-B14F-4D97-AF65-F5344CB8AC3E}">
        <p14:creationId xmlns:p14="http://schemas.microsoft.com/office/powerpoint/2010/main" val="1904145602"/>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a:xfrm>
            <a:off x="3107531" y="6400800"/>
            <a:ext cx="5976938" cy="265176"/>
          </a:xfrm>
          <a:prstGeom prst="rect">
            <a:avLst/>
          </a:prstGeom>
        </p:spPr>
        <p:txBody>
          <a:bodyPr/>
          <a:lstStyle/>
          <a:p>
            <a:endParaRPr lang="en-US"/>
          </a:p>
        </p:txBody>
      </p:sp>
    </p:spTree>
    <p:extLst>
      <p:ext uri="{BB962C8B-B14F-4D97-AF65-F5344CB8AC3E}">
        <p14:creationId xmlns:p14="http://schemas.microsoft.com/office/powerpoint/2010/main" val="1941693436"/>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a:xfrm>
            <a:off x="3107531" y="6400800"/>
            <a:ext cx="5976938" cy="265176"/>
          </a:xfrm>
          <a:prstGeom prst="rect">
            <a:avLst/>
          </a:prstGeom>
        </p:spPr>
        <p:txBody>
          <a:bodyPr/>
          <a:lstStyle/>
          <a:p>
            <a:endParaRPr lang="en-US"/>
          </a:p>
        </p:txBody>
      </p:sp>
    </p:spTree>
    <p:extLst>
      <p:ext uri="{BB962C8B-B14F-4D97-AF65-F5344CB8AC3E}">
        <p14:creationId xmlns:p14="http://schemas.microsoft.com/office/powerpoint/2010/main" val="1895082939"/>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pic>
        <p:nvPicPr>
          <p:cNvPr id="2" name="Picture 1">
            <a:extLst>
              <a:ext uri="{FF2B5EF4-FFF2-40B4-BE49-F238E27FC236}">
                <a16:creationId xmlns:a16="http://schemas.microsoft.com/office/drawing/2014/main" id="{8DCDCC93-E9EF-5586-DB39-85E6CDBC750C}"/>
              </a:ext>
            </a:extLst>
          </p:cNvPr>
          <p:cNvPicPr>
            <a:picLocks noChangeAspect="1"/>
          </p:cNvPicPr>
          <p:nvPr userDrawn="1"/>
        </p:nvPicPr>
        <p:blipFill>
          <a:blip r:embed="rId3"/>
          <a:stretch>
            <a:fillRect/>
          </a:stretch>
        </p:blipFill>
        <p:spPr>
          <a:xfrm>
            <a:off x="4706808" y="4908750"/>
            <a:ext cx="2775182" cy="1127955"/>
          </a:xfrm>
          <a:prstGeom prst="rect">
            <a:avLst/>
          </a:prstGeom>
        </p:spPr>
      </p:pic>
    </p:spTree>
    <p:extLst>
      <p:ext uri="{BB962C8B-B14F-4D97-AF65-F5344CB8AC3E}">
        <p14:creationId xmlns:p14="http://schemas.microsoft.com/office/powerpoint/2010/main" val="2740747752"/>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Title ">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0" y="4762"/>
            <a:ext cx="8398933" cy="663575"/>
          </a:xfrm>
          <a:prstGeom prst="rect">
            <a:avLst/>
          </a:prstGeom>
          <a:noFill/>
          <a:ln>
            <a:noFill/>
          </a:ln>
        </p:spPr>
        <p:txBody>
          <a:bodyPr/>
          <a:lstStyle>
            <a:lvl1pPr>
              <a:defRPr b="1">
                <a:latin typeface="Arial" panose="020B0604020202020204" pitchFamily="34" charset="0"/>
                <a:ea typeface="Verdana" panose="020B0604030504040204" pitchFamily="34" charset="0"/>
                <a:cs typeface="Arial" panose="020B0604020202020204" pitchFamily="34" charset="0"/>
              </a:defRPr>
            </a:lvl1pPr>
          </a:lstStyle>
          <a:p>
            <a:pPr lvl="0"/>
            <a:r>
              <a:rPr lang="en-US"/>
              <a:t>Click to edit Master title style</a:t>
            </a:r>
          </a:p>
        </p:txBody>
      </p:sp>
      <p:sp>
        <p:nvSpPr>
          <p:cNvPr id="7" name="Date Placeholder 3">
            <a:extLst>
              <a:ext uri="{FF2B5EF4-FFF2-40B4-BE49-F238E27FC236}">
                <a16:creationId xmlns:a16="http://schemas.microsoft.com/office/drawing/2014/main" id="{2DBD4533-03A1-4CBC-A673-99BE6C037865}"/>
              </a:ext>
            </a:extLst>
          </p:cNvPr>
          <p:cNvSpPr>
            <a:spLocks noGrp="1"/>
          </p:cNvSpPr>
          <p:nvPr>
            <p:ph type="dt" sz="half" idx="2"/>
          </p:nvPr>
        </p:nvSpPr>
        <p:spPr>
          <a:xfrm>
            <a:off x="609600" y="6488329"/>
            <a:ext cx="2844800" cy="365125"/>
          </a:xfrm>
          <a:prstGeom prst="rect">
            <a:avLst/>
          </a:prstGeom>
          <a:ln>
            <a:noFill/>
          </a:ln>
        </p:spPr>
        <p:txBody>
          <a:bodyPr vert="horz" wrap="square" lIns="91440" tIns="45720" rIns="91440" bIns="45720" numCol="1" anchor="ctr" anchorCtr="0" compatLnSpc="1">
            <a:prstTxWarp prst="textNoShape">
              <a:avLst/>
            </a:prstTxWarp>
          </a:bodyPr>
          <a:lstStyle>
            <a:lvl1pP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pPr>
              <a:defRPr/>
            </a:pPr>
            <a:fld id="{D4B75A03-57F0-3B49-83D9-C90C9DFCB6C0}" type="datetime1">
              <a:rPr lang="en-US" smtClean="0"/>
              <a:pPr>
                <a:defRPr/>
              </a:pPr>
              <a:t>5/22/2024</a:t>
            </a:fld>
            <a:endParaRPr lang="en-US"/>
          </a:p>
        </p:txBody>
      </p:sp>
      <p:sp>
        <p:nvSpPr>
          <p:cNvPr id="9" name="Footer Placeholder 4">
            <a:extLst>
              <a:ext uri="{FF2B5EF4-FFF2-40B4-BE49-F238E27FC236}">
                <a16:creationId xmlns:a16="http://schemas.microsoft.com/office/drawing/2014/main" id="{3B91E601-0486-4EF6-95EE-5AEA15BF6DB4}"/>
              </a:ext>
            </a:extLst>
          </p:cNvPr>
          <p:cNvSpPr>
            <a:spLocks noGrp="1"/>
          </p:cNvSpPr>
          <p:nvPr>
            <p:ph type="ftr" sz="quarter" idx="3"/>
          </p:nvPr>
        </p:nvSpPr>
        <p:spPr>
          <a:xfrm>
            <a:off x="3888318" y="6488329"/>
            <a:ext cx="4320116" cy="365125"/>
          </a:xfrm>
          <a:prstGeom prst="rect">
            <a:avLst/>
          </a:prstGeom>
        </p:spPr>
        <p:txBody>
          <a:bodyPr vert="horz" wrap="square" lIns="91440" tIns="45720" rIns="91440" bIns="45720" numCol="1" anchor="ctr" anchorCtr="0" compatLnSpc="1">
            <a:prstTxWarp prst="textNoShape">
              <a:avLst/>
            </a:prstTxWarp>
          </a:bodyPr>
          <a:lstStyle>
            <a:lvl1pPr algn="ct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pPr>
              <a:defRPr/>
            </a:pPr>
            <a:r>
              <a:rPr lang="en-US"/>
              <a:t>Proprietary and Confidential. © 2016 Anixter Inc. </a:t>
            </a:r>
          </a:p>
        </p:txBody>
      </p:sp>
      <p:sp>
        <p:nvSpPr>
          <p:cNvPr id="10" name="Slide Number Placeholder 5">
            <a:extLst>
              <a:ext uri="{FF2B5EF4-FFF2-40B4-BE49-F238E27FC236}">
                <a16:creationId xmlns:a16="http://schemas.microsoft.com/office/drawing/2014/main" id="{795F5E67-B935-4065-8638-BCF15E9D65BC}"/>
              </a:ext>
            </a:extLst>
          </p:cNvPr>
          <p:cNvSpPr>
            <a:spLocks noGrp="1"/>
          </p:cNvSpPr>
          <p:nvPr>
            <p:ph type="sldNum" sz="quarter" idx="4"/>
          </p:nvPr>
        </p:nvSpPr>
        <p:spPr>
          <a:xfrm>
            <a:off x="8107680" y="6579769"/>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fld id="{0B6B543C-5E28-2649-9B73-74B7062611A0}" type="slidenum">
              <a:rPr lang="en-US" altLang="en-US" smtClean="0"/>
              <a:pPr/>
              <a:t>‹#›</a:t>
            </a:fld>
            <a:endParaRPr lang="en-US" altLang="en-US"/>
          </a:p>
        </p:txBody>
      </p:sp>
      <p:sp>
        <p:nvSpPr>
          <p:cNvPr id="6" name="Content Placeholder 4">
            <a:extLst>
              <a:ext uri="{FF2B5EF4-FFF2-40B4-BE49-F238E27FC236}">
                <a16:creationId xmlns:a16="http://schemas.microsoft.com/office/drawing/2014/main" id="{56548445-D4AE-493C-8EB2-816CC37D046F}"/>
              </a:ext>
            </a:extLst>
          </p:cNvPr>
          <p:cNvSpPr>
            <a:spLocks noGrp="1"/>
          </p:cNvSpPr>
          <p:nvPr>
            <p:ph sz="quarter" idx="17"/>
          </p:nvPr>
        </p:nvSpPr>
        <p:spPr>
          <a:xfrm>
            <a:off x="159511" y="1049528"/>
            <a:ext cx="11044429" cy="4591812"/>
          </a:xfrm>
        </p:spPr>
        <p:txBody>
          <a:bodyPr>
            <a:normAutofit/>
          </a:bodyPr>
          <a:lstStyle>
            <a:lvl1pPr>
              <a:defRPr sz="1600">
                <a:latin typeface="Arial Body"/>
              </a:defRPr>
            </a:lvl1pPr>
          </a:lstStyle>
          <a:p>
            <a:r>
              <a:rPr lang="en-US"/>
              <a:t>Agenda Item 1</a:t>
            </a:r>
          </a:p>
          <a:p>
            <a:r>
              <a:rPr lang="en-US"/>
              <a:t>Agenda Item 2</a:t>
            </a:r>
          </a:p>
          <a:p>
            <a:r>
              <a:rPr lang="en-US"/>
              <a:t>Agenda Item 3</a:t>
            </a:r>
          </a:p>
          <a:p>
            <a:r>
              <a:rPr lang="en-US"/>
              <a:t>Agenda Item 4</a:t>
            </a:r>
          </a:p>
          <a:p>
            <a:r>
              <a:rPr lang="en-US"/>
              <a:t>Agenda Item 5</a:t>
            </a:r>
          </a:p>
          <a:p>
            <a:r>
              <a:rPr lang="en-US"/>
              <a:t>Agenda Item 6</a:t>
            </a:r>
          </a:p>
          <a:p>
            <a:r>
              <a:rPr lang="en-US"/>
              <a:t>Agenda Item 7</a:t>
            </a:r>
          </a:p>
          <a:p>
            <a:r>
              <a:rPr lang="en-US"/>
              <a:t>Agenda Item 8</a:t>
            </a:r>
          </a:p>
        </p:txBody>
      </p:sp>
    </p:spTree>
    <p:extLst>
      <p:ext uri="{BB962C8B-B14F-4D97-AF65-F5344CB8AC3E}">
        <p14:creationId xmlns:p14="http://schemas.microsoft.com/office/powerpoint/2010/main" val="2223557513"/>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TD_Title and Subhead">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3AAB4-05BA-F745-AEC4-D94AEF23D5EE}"/>
              </a:ext>
            </a:extLst>
          </p:cNvPr>
          <p:cNvSpPr>
            <a:spLocks noGrp="1"/>
          </p:cNvSpPr>
          <p:nvPr>
            <p:ph type="title" hasCustomPrompt="1"/>
          </p:nvPr>
        </p:nvSpPr>
        <p:spPr bwMode="gray">
          <a:xfrm>
            <a:off x="457200" y="279399"/>
            <a:ext cx="11277600" cy="936925"/>
          </a:xfrm>
          <a:prstGeom prst="rect">
            <a:avLst/>
          </a:prstGeom>
        </p:spPr>
        <p:txBody>
          <a:bodyPr vert="horz" lIns="0" tIns="0" rIns="0" bIns="0" rtlCol="0" anchor="t" anchorCtr="0">
            <a:noAutofit/>
          </a:bodyPr>
          <a:lstStyle>
            <a:lvl1pPr>
              <a:defRPr sz="2000"/>
            </a:lvl1pPr>
          </a:lstStyle>
          <a:p>
            <a:r>
              <a:rPr lang="en-US" noProof="0"/>
              <a:t>Click to edit Master title s edit Master title style tyle</a:t>
            </a:r>
          </a:p>
        </p:txBody>
      </p:sp>
      <p:sp>
        <p:nvSpPr>
          <p:cNvPr id="9" name="Text Placeholder 7">
            <a:extLst>
              <a:ext uri="{FF2B5EF4-FFF2-40B4-BE49-F238E27FC236}">
                <a16:creationId xmlns:a16="http://schemas.microsoft.com/office/drawing/2014/main" id="{B0A8EFBF-6B77-C94F-8440-771FCE729521}"/>
              </a:ext>
            </a:extLst>
          </p:cNvPr>
          <p:cNvSpPr>
            <a:spLocks noGrp="1"/>
          </p:cNvSpPr>
          <p:nvPr>
            <p:ph type="body" sz="quarter" idx="14" hasCustomPrompt="1"/>
          </p:nvPr>
        </p:nvSpPr>
        <p:spPr>
          <a:xfrm>
            <a:off x="457200" y="997105"/>
            <a:ext cx="112776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Tree>
    <p:extLst>
      <p:ext uri="{BB962C8B-B14F-4D97-AF65-F5344CB8AC3E}">
        <p14:creationId xmlns:p14="http://schemas.microsoft.com/office/powerpoint/2010/main" val="1172181720"/>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2393038954"/>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userDrawn="1">
  <p:cSld name="1_Title ">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0" y="4762"/>
            <a:ext cx="8398933" cy="663575"/>
          </a:xfrm>
          <a:prstGeom prst="rect">
            <a:avLst/>
          </a:prstGeom>
          <a:noFill/>
          <a:ln>
            <a:noFill/>
          </a:ln>
        </p:spPr>
        <p:txBody>
          <a:bodyPr/>
          <a:lstStyle>
            <a:lvl1pPr>
              <a:defRPr b="1">
                <a:latin typeface="Arial" panose="020B0604020202020204" pitchFamily="34" charset="0"/>
                <a:ea typeface="Verdana" panose="020B0604030504040204" pitchFamily="34" charset="0"/>
                <a:cs typeface="Arial" panose="020B0604020202020204" pitchFamily="34" charset="0"/>
              </a:defRPr>
            </a:lvl1pPr>
          </a:lstStyle>
          <a:p>
            <a:pPr lvl="0"/>
            <a:r>
              <a:rPr lang="en-US"/>
              <a:t>Click to edit Master title style</a:t>
            </a:r>
          </a:p>
        </p:txBody>
      </p:sp>
      <p:sp>
        <p:nvSpPr>
          <p:cNvPr id="9" name="Footer Placeholder 4">
            <a:extLst>
              <a:ext uri="{FF2B5EF4-FFF2-40B4-BE49-F238E27FC236}">
                <a16:creationId xmlns:a16="http://schemas.microsoft.com/office/drawing/2014/main" id="{3B91E601-0486-4EF6-95EE-5AEA15BF6DB4}"/>
              </a:ext>
            </a:extLst>
          </p:cNvPr>
          <p:cNvSpPr>
            <a:spLocks noGrp="1"/>
          </p:cNvSpPr>
          <p:nvPr>
            <p:ph type="ftr" sz="quarter" idx="3"/>
          </p:nvPr>
        </p:nvSpPr>
        <p:spPr>
          <a:xfrm>
            <a:off x="3888318" y="6488329"/>
            <a:ext cx="4320116" cy="365125"/>
          </a:xfrm>
          <a:prstGeom prst="rect">
            <a:avLst/>
          </a:prstGeom>
        </p:spPr>
        <p:txBody>
          <a:bodyPr vert="horz" wrap="square" lIns="91440" tIns="45720" rIns="91440" bIns="45720" numCol="1" anchor="ctr" anchorCtr="0" compatLnSpc="1">
            <a:prstTxWarp prst="textNoShape">
              <a:avLst/>
            </a:prstTxWarp>
          </a:bodyPr>
          <a:lstStyle>
            <a:lvl1pPr algn="ct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pPr>
              <a:defRPr/>
            </a:pPr>
            <a:r>
              <a:rPr lang="en-US"/>
              <a:t>Proprietary and Confidential. © 2016 Anixter Inc. </a:t>
            </a:r>
          </a:p>
        </p:txBody>
      </p:sp>
      <p:sp>
        <p:nvSpPr>
          <p:cNvPr id="10" name="Slide Number Placeholder 5">
            <a:extLst>
              <a:ext uri="{FF2B5EF4-FFF2-40B4-BE49-F238E27FC236}">
                <a16:creationId xmlns:a16="http://schemas.microsoft.com/office/drawing/2014/main" id="{795F5E67-B935-4065-8638-BCF15E9D65BC}"/>
              </a:ext>
            </a:extLst>
          </p:cNvPr>
          <p:cNvSpPr>
            <a:spLocks noGrp="1"/>
          </p:cNvSpPr>
          <p:nvPr>
            <p:ph type="sldNum" sz="quarter" idx="4"/>
          </p:nvPr>
        </p:nvSpPr>
        <p:spPr>
          <a:xfrm>
            <a:off x="8737600" y="6488329"/>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fld id="{0B6B543C-5E28-2649-9B73-74B7062611A0}" type="slidenum">
              <a:rPr lang="en-US" altLang="en-US" smtClean="0"/>
              <a:pPr/>
              <a:t>‹#›</a:t>
            </a:fld>
            <a:endParaRPr lang="en-US" altLang="en-US"/>
          </a:p>
        </p:txBody>
      </p:sp>
    </p:spTree>
    <p:extLst>
      <p:ext uri="{BB962C8B-B14F-4D97-AF65-F5344CB8AC3E}">
        <p14:creationId xmlns:p14="http://schemas.microsoft.com/office/powerpoint/2010/main" val="191041693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userDrawn="1">
  <p:cSld name="Key statement white">
    <p:bg>
      <p:bgRef idx="1001">
        <a:schemeClr val="bg1"/>
      </p:bgRef>
    </p:bg>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469900" y="1590675"/>
            <a:ext cx="9029604" cy="4708525"/>
          </a:xfrm>
          <a:prstGeom prst="rect">
            <a:avLst/>
          </a:prstGeom>
        </p:spPr>
        <p:txBody>
          <a:bodyPr>
            <a:noAutofit/>
          </a:bodyPr>
          <a:lstStyle>
            <a:lvl1pPr>
              <a:spcBef>
                <a:spcPts val="4800"/>
              </a:spcBef>
              <a:defRPr sz="2800">
                <a:solidFill>
                  <a:schemeClr val="tx1"/>
                </a:solidFill>
              </a:defRPr>
            </a:lvl1pPr>
            <a:lvl2pPr marL="609585" indent="-609585">
              <a:defRPr sz="4000">
                <a:solidFill>
                  <a:schemeClr val="bg2"/>
                </a:solidFill>
              </a:defRPr>
            </a:lvl2pPr>
            <a:lvl3pPr>
              <a:defRPr sz="4000">
                <a:solidFill>
                  <a:schemeClr val="bg2"/>
                </a:solidFill>
              </a:defRPr>
            </a:lvl3pPr>
            <a:lvl4pPr>
              <a:defRPr sz="4000">
                <a:solidFill>
                  <a:schemeClr val="bg2"/>
                </a:solidFill>
              </a:defRPr>
            </a:lvl4pPr>
            <a:lvl5pPr>
              <a:defRPr sz="4000">
                <a:solidFill>
                  <a:schemeClr val="bg2"/>
                </a:solidFill>
              </a:defRPr>
            </a:lvl5pPr>
          </a:lstStyle>
          <a:p>
            <a:pPr lvl="0"/>
            <a:r>
              <a:rPr lang="en-US" noProof="0"/>
              <a:t>Edit Master text styles</a:t>
            </a:r>
          </a:p>
        </p:txBody>
      </p:sp>
    </p:spTree>
    <p:extLst>
      <p:ext uri="{BB962C8B-B14F-4D97-AF65-F5344CB8AC3E}">
        <p14:creationId xmlns:p14="http://schemas.microsoft.com/office/powerpoint/2010/main" val="37144884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52351890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89E3393A-6227-0046-A5D9-9EF38298D42C}"/>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1094393593"/>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userDrawn="1">
  <p:cSld name="1_Title &amp; sub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28ED1B7-EDB1-46A7-B088-8A6B093C3B38}"/>
              </a:ext>
            </a:extLst>
          </p:cNvPr>
          <p:cNvGraphicFramePr>
            <a:graphicFrameLocks noChangeAspect="1"/>
          </p:cNvGraphicFramePr>
          <p:nvPr userDrawn="1">
            <p:custDataLst>
              <p:tags r:id="rId1"/>
            </p:custDataLst>
            <p:extLst>
              <p:ext uri="{D42A27DB-BD31-4B8C-83A1-F6EECF244321}">
                <p14:modId xmlns:p14="http://schemas.microsoft.com/office/powerpoint/2010/main" val="177296219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428ED1B7-EDB1-46A7-B088-8A6B093C3B3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4294AE6-A78E-4D9D-9884-FD12298B4CDF}"/>
              </a:ext>
            </a:extLst>
          </p:cNvPr>
          <p:cNvSpPr/>
          <p:nvPr userDrawn="1">
            <p:custDataLst>
              <p:tags r:id="rId2"/>
            </p:custDataLst>
          </p:nvPr>
        </p:nvSpPr>
        <p:spPr bwMode="gray">
          <a:xfrm>
            <a:off x="0" y="0"/>
            <a:ext cx="158750" cy="158750"/>
          </a:xfrm>
          <a:prstGeom prst="rect">
            <a:avLst/>
          </a:prstGeom>
          <a:solidFill>
            <a:schemeClr val="accent3"/>
          </a:solidFill>
          <a:ln w="19050" algn="ctr">
            <a:noFill/>
            <a:miter lim="800000"/>
            <a:headEnd/>
            <a:tailEnd/>
          </a:ln>
        </p:spPr>
        <p:txBody>
          <a:bodyPr wrap="none" lIns="0" tIns="0" rIns="0" bIns="0" numCol="1" spcCol="0" rtlCol="0" anchor="ctr" anchorCtr="0">
            <a:noAutofit/>
          </a:bodyPr>
          <a:lstStyle/>
          <a:p>
            <a:pPr marL="0" lvl="0" indent="0" algn="ctr">
              <a:lnSpc>
                <a:spcPct val="106000"/>
              </a:lnSpc>
              <a:buFont typeface="Wingdings 2" pitchFamily="18" charset="2"/>
              <a:buNone/>
            </a:pPr>
            <a:endParaRPr lang="en-US" sz="2800" b="0" i="0" baseline="0">
              <a:solidFill>
                <a:schemeClr val="bg1"/>
              </a:solidFill>
              <a:latin typeface="Chronicle Display Light" pitchFamily="50" charset="0"/>
              <a:ea typeface="+mj-ea"/>
              <a:cs typeface="+mj-cs"/>
              <a:sym typeface="Chronicle Display Light" pitchFamily="50" charset="0"/>
            </a:endParaRPr>
          </a:p>
        </p:txBody>
      </p:sp>
      <p:sp>
        <p:nvSpPr>
          <p:cNvPr id="4" name="Text Placeholder 8"/>
          <p:cNvSpPr>
            <a:spLocks noGrp="1"/>
          </p:cNvSpPr>
          <p:nvPr>
            <p:ph type="body" sz="quarter" idx="13" hasCustomPrompt="1"/>
          </p:nvPr>
        </p:nvSpPr>
        <p:spPr>
          <a:xfrm>
            <a:off x="469900" y="865403"/>
            <a:ext cx="11252200" cy="548640"/>
          </a:xfrm>
          <a:prstGeom prst="rect">
            <a:avLst/>
          </a:prstGeom>
        </p:spPr>
        <p:txBody>
          <a:bodyPr lIns="0" tIns="0" rIns="0" bIns="0">
            <a:noAutofit/>
          </a:bodyPr>
          <a:lstStyle>
            <a:lvl1pPr marL="0" indent="0">
              <a:buNone/>
              <a:defRPr sz="1400" b="0">
                <a:solidFill>
                  <a:srgbClr val="575757"/>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noProof="0"/>
              <a:t>Click to add subtitle</a:t>
            </a:r>
          </a:p>
        </p:txBody>
      </p:sp>
      <p:sp>
        <p:nvSpPr>
          <p:cNvPr id="5" name="Title Placeholder 1"/>
          <p:cNvSpPr>
            <a:spLocks noGrp="1"/>
          </p:cNvSpPr>
          <p:nvPr>
            <p:ph type="title"/>
          </p:nvPr>
        </p:nvSpPr>
        <p:spPr>
          <a:xfrm>
            <a:off x="469900" y="402587"/>
            <a:ext cx="11252200" cy="457200"/>
          </a:xfrm>
          <a:prstGeom prst="rect">
            <a:avLst/>
          </a:prstGeom>
        </p:spPr>
        <p:txBody>
          <a:bodyPr vert="horz" lIns="0" tIns="0" rIns="0" bIns="0" rtlCol="0" anchor="t" anchorCtr="0">
            <a:noAutofit/>
          </a:bodyPr>
          <a:lstStyle>
            <a:lvl1pPr>
              <a:defRPr sz="2800">
                <a:latin typeface="Chronicle Display Light" pitchFamily="50" charset="0"/>
              </a:defRPr>
            </a:lvl1pPr>
          </a:lstStyle>
          <a:p>
            <a:r>
              <a:rPr lang="en-US" noProof="0"/>
              <a:t>Click to edit Master title style</a:t>
            </a:r>
          </a:p>
        </p:txBody>
      </p:sp>
      <p:sp>
        <p:nvSpPr>
          <p:cNvPr id="7" name="Content Placeholder 6">
            <a:extLst>
              <a:ext uri="{FF2B5EF4-FFF2-40B4-BE49-F238E27FC236}">
                <a16:creationId xmlns:a16="http://schemas.microsoft.com/office/drawing/2014/main" id="{7D0AC681-1F03-4445-A849-DFB9A714CEBA}"/>
              </a:ext>
            </a:extLst>
          </p:cNvPr>
          <p:cNvSpPr>
            <a:spLocks noGrp="1"/>
          </p:cNvSpPr>
          <p:nvPr>
            <p:ph sz="quarter" idx="14"/>
          </p:nvPr>
        </p:nvSpPr>
        <p:spPr>
          <a:xfrm>
            <a:off x="469898" y="172072"/>
            <a:ext cx="5486400" cy="182880"/>
          </a:xfrm>
        </p:spPr>
        <p:txBody>
          <a:bodyPr anchor="ctr"/>
          <a:lstStyle>
            <a:lvl1pPr>
              <a:defRPr sz="900" b="0" cap="all" spc="300" baseline="0">
                <a:solidFill>
                  <a:schemeClr val="accent6"/>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 Master text styles</a:t>
            </a:r>
          </a:p>
        </p:txBody>
      </p:sp>
    </p:spTree>
    <p:extLst>
      <p:ext uri="{BB962C8B-B14F-4D97-AF65-F5344CB8AC3E}">
        <p14:creationId xmlns:p14="http://schemas.microsoft.com/office/powerpoint/2010/main" val="4034230083"/>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cSld name="5_Title Only">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Click to edit Master title style</a:t>
            </a:r>
            <a:endParaRPr/>
          </a:p>
        </p:txBody>
      </p:sp>
      <p:sp>
        <p:nvSpPr>
          <p:cNvPr id="6" name="Text Placeholder 5">
            <a:extLst>
              <a:ext uri="{FF2B5EF4-FFF2-40B4-BE49-F238E27FC236}">
                <a16:creationId xmlns:a16="http://schemas.microsoft.com/office/drawing/2014/main" id="{423C6B61-E9FA-4782-B8F0-8D60F2F17B24}"/>
              </a:ext>
            </a:extLst>
          </p:cNvPr>
          <p:cNvSpPr>
            <a:spLocks noGrp="1"/>
          </p:cNvSpPr>
          <p:nvPr>
            <p:ph type="body" sz="quarter" idx="13" hasCustomPrompt="1"/>
          </p:nvPr>
        </p:nvSpPr>
        <p:spPr>
          <a:xfrm>
            <a:off x="293434" y="781517"/>
            <a:ext cx="11441375" cy="450851"/>
          </a:xfrm>
        </p:spPr>
        <p:txBody>
          <a:bodyPr/>
          <a:lstStyle>
            <a:lvl1pPr marL="0" indent="0">
              <a:buNone/>
              <a:defRPr sz="1200"/>
            </a:lvl1pPr>
          </a:lstStyle>
          <a:p>
            <a:pPr lvl="0"/>
            <a:r>
              <a:rPr lang="en-US"/>
              <a:t>One-sentence summary of slide.</a:t>
            </a:r>
          </a:p>
        </p:txBody>
      </p:sp>
    </p:spTree>
    <p:extLst>
      <p:ext uri="{BB962C8B-B14F-4D97-AF65-F5344CB8AC3E}">
        <p14:creationId xmlns:p14="http://schemas.microsoft.com/office/powerpoint/2010/main" val="143063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cSld name="Main Template (Title Only)">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469900" y="453257"/>
            <a:ext cx="11252200" cy="334103"/>
          </a:xfrm>
          <a:prstGeom prst="rect">
            <a:avLst/>
          </a:prstGeom>
        </p:spPr>
        <p:txBody>
          <a:bodyPr vert="horz" lIns="0" tIns="0" rIns="0" bIns="0" rtlCol="0" anchor="t" anchorCtr="0">
            <a:noAutofit/>
          </a:bodyPr>
          <a:lstStyle>
            <a:lvl1pPr>
              <a:defRPr sz="3000" b="0">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noProof="0"/>
              <a:t>Click to edit Master title style</a:t>
            </a:r>
          </a:p>
        </p:txBody>
      </p:sp>
    </p:spTree>
    <p:extLst>
      <p:ext uri="{BB962C8B-B14F-4D97-AF65-F5344CB8AC3E}">
        <p14:creationId xmlns:p14="http://schemas.microsoft.com/office/powerpoint/2010/main" val="2302111507"/>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Title and Subhead: No Content">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3AAB4-05BA-F745-AEC4-D94AEF23D5EE}"/>
              </a:ext>
            </a:extLst>
          </p:cNvPr>
          <p:cNvSpPr>
            <a:spLocks noGrp="1"/>
          </p:cNvSpPr>
          <p:nvPr>
            <p:ph type="title" hasCustomPrompt="1"/>
          </p:nvPr>
        </p:nvSpPr>
        <p:spPr bwMode="gray">
          <a:xfrm>
            <a:off x="498522" y="435934"/>
            <a:ext cx="11212033" cy="365051"/>
          </a:xfrm>
          <a:prstGeom prst="rect">
            <a:avLst/>
          </a:prstGeom>
        </p:spPr>
        <p:txBody>
          <a:bodyPr vert="horz" lIns="0" tIns="0" rIns="0" bIns="0" rtlCol="0" anchor="ctr" anchorCtr="0">
            <a:noAutofit/>
          </a:bodyPr>
          <a:lstStyle>
            <a:lvl1pPr>
              <a:defRPr sz="2200">
                <a:latin typeface="+mj-lt"/>
              </a:defRPr>
            </a:lvl1pPr>
          </a:lstStyle>
          <a:p>
            <a:r>
              <a:rPr lang="en-US" noProof="0"/>
              <a:t>Click to edit Master title s edit Master title style tyle</a:t>
            </a:r>
          </a:p>
        </p:txBody>
      </p:sp>
      <p:sp>
        <p:nvSpPr>
          <p:cNvPr id="9" name="Text Placeholder 7">
            <a:extLst>
              <a:ext uri="{FF2B5EF4-FFF2-40B4-BE49-F238E27FC236}">
                <a16:creationId xmlns:a16="http://schemas.microsoft.com/office/drawing/2014/main" id="{B0A8EFBF-6B77-C94F-8440-771FCE729521}"/>
              </a:ext>
            </a:extLst>
          </p:cNvPr>
          <p:cNvSpPr>
            <a:spLocks noGrp="1"/>
          </p:cNvSpPr>
          <p:nvPr>
            <p:ph type="body" sz="quarter" idx="14" hasCustomPrompt="1"/>
          </p:nvPr>
        </p:nvSpPr>
        <p:spPr>
          <a:xfrm>
            <a:off x="505686" y="815918"/>
            <a:ext cx="11212032"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050" i="0">
                <a:solidFill>
                  <a:schemeClr val="bg2"/>
                </a:solidFill>
              </a:defRPr>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Tree>
    <p:extLst>
      <p:ext uri="{BB962C8B-B14F-4D97-AF65-F5344CB8AC3E}">
        <p14:creationId xmlns:p14="http://schemas.microsoft.com/office/powerpoint/2010/main" val="1016951073"/>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White - 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CA777-BFF3-44FB-B6C1-80769716AFED}"/>
              </a:ext>
            </a:extLst>
          </p:cNvPr>
          <p:cNvSpPr>
            <a:spLocks noGrp="1"/>
          </p:cNvSpPr>
          <p:nvPr>
            <p:ph type="title"/>
          </p:nvPr>
        </p:nvSpPr>
        <p:spPr/>
        <p:txBody>
          <a:bodyPr/>
          <a:lstStyle>
            <a:lvl1pPr>
              <a:defRPr>
                <a:solidFill>
                  <a:schemeClr val="bg2"/>
                </a:solidFill>
              </a:defRPr>
            </a:lvl1pPr>
          </a:lstStyle>
          <a:p>
            <a:r>
              <a:rPr lang="en-US"/>
              <a:t>Click to edit Master title style</a:t>
            </a:r>
          </a:p>
        </p:txBody>
      </p:sp>
      <p:sp>
        <p:nvSpPr>
          <p:cNvPr id="4" name="Content Placeholder 2">
            <a:extLst>
              <a:ext uri="{FF2B5EF4-FFF2-40B4-BE49-F238E27FC236}">
                <a16:creationId xmlns:a16="http://schemas.microsoft.com/office/drawing/2014/main" id="{7110614A-6671-470D-9E68-8BF5B1E85679}"/>
              </a:ext>
            </a:extLst>
          </p:cNvPr>
          <p:cNvSpPr>
            <a:spLocks noGrp="1"/>
          </p:cNvSpPr>
          <p:nvPr>
            <p:ph idx="1"/>
          </p:nvPr>
        </p:nvSpPr>
        <p:spPr>
          <a:xfrm>
            <a:off x="838200" y="1825625"/>
            <a:ext cx="10515600" cy="4351338"/>
          </a:xfrm>
        </p:spPr>
        <p:txBody>
          <a:bodyPr/>
          <a:lstStyle>
            <a:lvl1pPr>
              <a:defRPr>
                <a:solidFill>
                  <a:schemeClr val="bg1">
                    <a:lumMod val="75000"/>
                    <a:lumOff val="25000"/>
                  </a:schemeClr>
                </a:solidFill>
              </a:defRPr>
            </a:lvl1pPr>
            <a:lvl2pPr>
              <a:defRPr>
                <a:solidFill>
                  <a:schemeClr val="bg1">
                    <a:lumMod val="75000"/>
                    <a:lumOff val="25000"/>
                  </a:schemeClr>
                </a:solidFill>
              </a:defRPr>
            </a:lvl2pPr>
            <a:lvl3pPr>
              <a:defRPr>
                <a:solidFill>
                  <a:schemeClr val="bg1">
                    <a:lumMod val="75000"/>
                    <a:lumOff val="25000"/>
                  </a:schemeClr>
                </a:solidFill>
              </a:defRPr>
            </a:lvl3pPr>
            <a:lvl4pPr>
              <a:defRPr>
                <a:solidFill>
                  <a:schemeClr val="bg1">
                    <a:lumMod val="75000"/>
                    <a:lumOff val="25000"/>
                  </a:schemeClr>
                </a:solidFill>
              </a:defRPr>
            </a:lvl4pPr>
            <a:lvl5pPr>
              <a:defRPr>
                <a:solidFill>
                  <a:schemeClr val="bg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9313275"/>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5"/>
            <a:ext cx="10363200" cy="594360"/>
          </a:xfrm>
        </p:spPr>
        <p:txBody>
          <a:bodyPr vert="horz" lIns="0" tIns="45720" rIns="0" bIns="0" rtlCol="0" anchor="b" anchorCtr="0">
            <a:noAutofit/>
          </a:bodyPr>
          <a:lstStyle>
            <a:lvl1pPr>
              <a:defRPr lang="en-US" sz="3599" spc="-75" dirty="0">
                <a:latin typeface="+mj-lt"/>
              </a:defRPr>
            </a:lvl1pPr>
          </a:lstStyle>
          <a:p>
            <a:pPr lvl="0" defTabSz="685590">
              <a:lnSpc>
                <a:spcPct val="85000"/>
              </a:lnSpc>
            </a:pPr>
            <a:r>
              <a:rPr lang="en-US"/>
              <a:t>Click to edit Master title style</a:t>
            </a:r>
          </a:p>
        </p:txBody>
      </p:sp>
      <p:sp>
        <p:nvSpPr>
          <p:cNvPr id="4" name="Text Placeholder 8"/>
          <p:cNvSpPr>
            <a:spLocks noGrp="1"/>
          </p:cNvSpPr>
          <p:nvPr>
            <p:ph type="body" sz="quarter" idx="14"/>
          </p:nvPr>
        </p:nvSpPr>
        <p:spPr>
          <a:xfrm>
            <a:off x="914721" y="1353313"/>
            <a:ext cx="10362880" cy="475488"/>
          </a:xfrm>
        </p:spPr>
        <p:txBody>
          <a:bodyPr vert="horz" lIns="0" tIns="0" rIns="0" bIns="0" rtlCol="0">
            <a:noAutofit/>
          </a:bodyPr>
          <a:lstStyle>
            <a:lvl1pPr marL="0" indent="0">
              <a:buNone/>
              <a:defRPr lang="en-US" sz="1200"/>
            </a:lvl1pPr>
          </a:lstStyle>
          <a:p>
            <a:pPr marL="228530" lvl="0" indent="-22853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899" b="1" kern="0" cap="all" spc="250" baseline="0" dirty="0">
                <a:solidFill>
                  <a:schemeClr val="accent5">
                    <a:lumMod val="60000"/>
                    <a:lumOff val="40000"/>
                  </a:schemeClr>
                </a:solidFill>
                <a:ea typeface="Nexa Black" charset="0"/>
                <a:cs typeface="Nexa Black" charset="0"/>
              </a:defRPr>
            </a:lvl1pPr>
          </a:lstStyle>
          <a:p>
            <a:pPr marL="228530" lvl="0" indent="-228530"/>
            <a:r>
              <a:rPr lang="en-US"/>
              <a:t>BREADCRUMBS</a:t>
            </a:r>
          </a:p>
        </p:txBody>
      </p:sp>
    </p:spTree>
    <p:extLst>
      <p:ext uri="{BB962C8B-B14F-4D97-AF65-F5344CB8AC3E}">
        <p14:creationId xmlns:p14="http://schemas.microsoft.com/office/powerpoint/2010/main" val="174243369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AE98F282-0E9E-3A4A-8599-D62B54FDD51A}"/>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48507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53DA1-4E43-4A42-982B-A082306E86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B92D1A-842E-427E-904C-B9EC19604B0B}"/>
              </a:ext>
            </a:extLst>
          </p:cNvPr>
          <p:cNvSpPr>
            <a:spLocks noGrp="1"/>
          </p:cNvSpPr>
          <p:nvPr>
            <p:ph type="body" idx="1"/>
          </p:nvPr>
        </p:nvSpPr>
        <p:spPr>
          <a:xfrm>
            <a:off x="831850" y="4589463"/>
            <a:ext cx="10515600" cy="1500187"/>
          </a:xfrm>
        </p:spPr>
        <p:txBody>
          <a:bodyPr/>
          <a:lstStyle>
            <a:lvl1pPr marL="0" indent="0">
              <a:buNone/>
              <a:defRPr sz="2400">
                <a:solidFill>
                  <a:srgbClr val="75787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C98341-1D52-4AE1-8256-FD033B811D6C}"/>
              </a:ext>
            </a:extLst>
          </p:cNvPr>
          <p:cNvSpPr>
            <a:spLocks noGrp="1"/>
          </p:cNvSpPr>
          <p:nvPr>
            <p:ph type="dt" sz="half" idx="10"/>
          </p:nvPr>
        </p:nvSpPr>
        <p:spPr>
          <a:xfrm>
            <a:off x="838200" y="6356350"/>
            <a:ext cx="2743200" cy="365125"/>
          </a:xfrm>
          <a:prstGeom prst="rect">
            <a:avLst/>
          </a:prstGeom>
        </p:spPr>
        <p:txBody>
          <a:bodyPr/>
          <a:lstStyle/>
          <a:p>
            <a:fld id="{391635F3-926A-4713-8955-C83F232BC120}" type="datetimeFigureOut">
              <a:rPr lang="en-US" smtClean="0"/>
              <a:t>5/22/2024</a:t>
            </a:fld>
            <a:endParaRPr lang="en-US"/>
          </a:p>
        </p:txBody>
      </p:sp>
      <p:sp>
        <p:nvSpPr>
          <p:cNvPr id="5" name="Footer Placeholder 4">
            <a:extLst>
              <a:ext uri="{FF2B5EF4-FFF2-40B4-BE49-F238E27FC236}">
                <a16:creationId xmlns:a16="http://schemas.microsoft.com/office/drawing/2014/main" id="{14C390A0-0E59-4DEE-810A-06B86D1B44E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83B552EF-C19E-4B5E-A6AF-115C10C115F6}"/>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35255459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
        <p:nvSpPr>
          <p:cNvPr id="2" name="Footer Placeholder 1">
            <a:extLst>
              <a:ext uri="{FF2B5EF4-FFF2-40B4-BE49-F238E27FC236}">
                <a16:creationId xmlns:a16="http://schemas.microsoft.com/office/drawing/2014/main" id="{48AA18D8-B8D0-AF45-B704-0F47D36E78F6}"/>
              </a:ext>
            </a:extLst>
          </p:cNvPr>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9871452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
        <p:nvSpPr>
          <p:cNvPr id="2" name="Footer Placeholder 1">
            <a:extLst>
              <a:ext uri="{FF2B5EF4-FFF2-40B4-BE49-F238E27FC236}">
                <a16:creationId xmlns:a16="http://schemas.microsoft.com/office/drawing/2014/main" id="{9D2A5DDB-1D30-3048-B721-D073350E5D6F}"/>
              </a:ext>
            </a:extLst>
          </p:cNvPr>
          <p:cNvSpPr>
            <a:spLocks noGrp="1"/>
          </p:cNvSpPr>
          <p:nvPr>
            <p:ph type="ftr" sz="quarter" idx="20"/>
          </p:nvPr>
        </p:nvSpPr>
        <p:spPr/>
        <p:txBody>
          <a:bodyPr/>
          <a:lstStyle/>
          <a:p>
            <a:endParaRPr lang="en-US"/>
          </a:p>
        </p:txBody>
      </p:sp>
    </p:spTree>
    <p:extLst>
      <p:ext uri="{BB962C8B-B14F-4D97-AF65-F5344CB8AC3E}">
        <p14:creationId xmlns:p14="http://schemas.microsoft.com/office/powerpoint/2010/main" val="2008075882"/>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
        <p:nvSpPr>
          <p:cNvPr id="4" name="Footer Placeholder 3">
            <a:extLst>
              <a:ext uri="{FF2B5EF4-FFF2-40B4-BE49-F238E27FC236}">
                <a16:creationId xmlns:a16="http://schemas.microsoft.com/office/drawing/2014/main" id="{D284C3B1-26A4-104A-A466-A729165954AD}"/>
              </a:ext>
            </a:extLst>
          </p:cNvPr>
          <p:cNvSpPr>
            <a:spLocks noGrp="1"/>
          </p:cNvSpPr>
          <p:nvPr>
            <p:ph type="ftr" sz="quarter" idx="23"/>
          </p:nvPr>
        </p:nvSpPr>
        <p:spPr/>
        <p:txBody>
          <a:bodyPr/>
          <a:lstStyle/>
          <a:p>
            <a:endParaRPr lang="en-US"/>
          </a:p>
        </p:txBody>
      </p:sp>
    </p:spTree>
    <p:extLst>
      <p:ext uri="{BB962C8B-B14F-4D97-AF65-F5344CB8AC3E}">
        <p14:creationId xmlns:p14="http://schemas.microsoft.com/office/powerpoint/2010/main" val="2747899604"/>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99FC1D9-EC63-3E4D-8947-597DA7095C24}"/>
              </a:ext>
            </a:extLst>
          </p:cNvPr>
          <p:cNvSpPr>
            <a:spLocks noGrp="1"/>
          </p:cNvSpPr>
          <p:nvPr>
            <p:ph type="ftr" sz="quarter" idx="30"/>
          </p:nvPr>
        </p:nvSpPr>
        <p:spPr/>
        <p:txBody>
          <a:bodyPr/>
          <a:lstStyle/>
          <a:p>
            <a:endParaRPr lang="en-US"/>
          </a:p>
        </p:txBody>
      </p:sp>
    </p:spTree>
    <p:extLst>
      <p:ext uri="{BB962C8B-B14F-4D97-AF65-F5344CB8AC3E}">
        <p14:creationId xmlns:p14="http://schemas.microsoft.com/office/powerpoint/2010/main" val="2548416036"/>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286FF8B3-A7F5-5F4E-80DB-8F396D61D839}"/>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3525143914"/>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
        <p:nvSpPr>
          <p:cNvPr id="2" name="Footer Placeholder 1">
            <a:extLst>
              <a:ext uri="{FF2B5EF4-FFF2-40B4-BE49-F238E27FC236}">
                <a16:creationId xmlns:a16="http://schemas.microsoft.com/office/drawing/2014/main" id="{B1A36DEF-F7D3-3B40-91C8-90D615B187F1}"/>
              </a:ext>
            </a:extLst>
          </p:cNvPr>
          <p:cNvSpPr>
            <a:spLocks noGrp="1"/>
          </p:cNvSpPr>
          <p:nvPr>
            <p:ph type="ftr" sz="quarter" idx="11"/>
          </p:nvPr>
        </p:nvSpPr>
        <p:spPr/>
        <p:txBody>
          <a:bodyPr/>
          <a:lstStyle/>
          <a:p>
            <a:endParaRPr lang="en-US"/>
          </a:p>
        </p:txBody>
      </p:sp>
      <p:pic>
        <p:nvPicPr>
          <p:cNvPr id="3" name="Picture 2">
            <a:extLst>
              <a:ext uri="{FF2B5EF4-FFF2-40B4-BE49-F238E27FC236}">
                <a16:creationId xmlns:a16="http://schemas.microsoft.com/office/drawing/2014/main" id="{EBD0E3B7-F718-10F4-7FC9-3C1970010C2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10209405" y="6339240"/>
            <a:ext cx="1669268" cy="358095"/>
          </a:xfrm>
          <a:prstGeom prst="rect">
            <a:avLst/>
          </a:prstGeom>
        </p:spPr>
      </p:pic>
    </p:spTree>
    <p:extLst>
      <p:ext uri="{BB962C8B-B14F-4D97-AF65-F5344CB8AC3E}">
        <p14:creationId xmlns:p14="http://schemas.microsoft.com/office/powerpoint/2010/main" val="32153468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2" name="Footer Placeholder 1">
            <a:extLst>
              <a:ext uri="{FF2B5EF4-FFF2-40B4-BE49-F238E27FC236}">
                <a16:creationId xmlns:a16="http://schemas.microsoft.com/office/drawing/2014/main" id="{6989C282-2C24-084F-A5A7-54217C390E83}"/>
              </a:ext>
            </a:extLst>
          </p:cNvPr>
          <p:cNvSpPr>
            <a:spLocks noGrp="1"/>
          </p:cNvSpPr>
          <p:nvPr>
            <p:ph type="ftr" sz="quarter" idx="11"/>
          </p:nvPr>
        </p:nvSpPr>
        <p:spPr/>
        <p:txBody>
          <a:bodyPr/>
          <a:lstStyle/>
          <a:p>
            <a:endParaRPr lang="en-US"/>
          </a:p>
        </p:txBody>
      </p:sp>
      <p:pic>
        <p:nvPicPr>
          <p:cNvPr id="3" name="Picture 2">
            <a:extLst>
              <a:ext uri="{FF2B5EF4-FFF2-40B4-BE49-F238E27FC236}">
                <a16:creationId xmlns:a16="http://schemas.microsoft.com/office/drawing/2014/main" id="{F5A32E67-DF3C-A2AC-E244-363B27B8D28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10281025" y="6288507"/>
            <a:ext cx="1669268" cy="358095"/>
          </a:xfrm>
          <a:prstGeom prst="rect">
            <a:avLst/>
          </a:prstGeom>
        </p:spPr>
      </p:pic>
    </p:spTree>
    <p:extLst>
      <p:ext uri="{BB962C8B-B14F-4D97-AF65-F5344CB8AC3E}">
        <p14:creationId xmlns:p14="http://schemas.microsoft.com/office/powerpoint/2010/main" val="401621768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 name="Rectangle 12">
            <a:extLst>
              <a:ext uri="{FF2B5EF4-FFF2-40B4-BE49-F238E27FC236}">
                <a16:creationId xmlns:a16="http://schemas.microsoft.com/office/drawing/2014/main" id="{BE93C848-1138-0648-B4EC-6720AB1DBF76}"/>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 name="Footer Placeholder 1">
            <a:extLst>
              <a:ext uri="{FF2B5EF4-FFF2-40B4-BE49-F238E27FC236}">
                <a16:creationId xmlns:a16="http://schemas.microsoft.com/office/drawing/2014/main" id="{99CD12B8-FD3F-B448-B232-48C3CAFD6310}"/>
              </a:ext>
            </a:extLst>
          </p:cNvPr>
          <p:cNvSpPr>
            <a:spLocks noGrp="1"/>
          </p:cNvSpPr>
          <p:nvPr>
            <p:ph type="ftr" sz="quarter" idx="11"/>
          </p:nvPr>
        </p:nvSpPr>
        <p:spPr/>
        <p:txBody>
          <a:bodyPr/>
          <a:lstStyle/>
          <a:p>
            <a:endParaRPr lang="en-US"/>
          </a:p>
        </p:txBody>
      </p:sp>
      <p:pic>
        <p:nvPicPr>
          <p:cNvPr id="3" name="Picture 2">
            <a:extLst>
              <a:ext uri="{FF2B5EF4-FFF2-40B4-BE49-F238E27FC236}">
                <a16:creationId xmlns:a16="http://schemas.microsoft.com/office/drawing/2014/main" id="{5FCAC20C-3913-675C-3146-AFC5B1B5CD6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b="53683"/>
          <a:stretch/>
        </p:blipFill>
        <p:spPr>
          <a:xfrm>
            <a:off x="10281025" y="6288507"/>
            <a:ext cx="1669268" cy="358095"/>
          </a:xfrm>
          <a:prstGeom prst="rect">
            <a:avLst/>
          </a:prstGeom>
        </p:spPr>
      </p:pic>
    </p:spTree>
    <p:extLst>
      <p:ext uri="{BB962C8B-B14F-4D97-AF65-F5344CB8AC3E}">
        <p14:creationId xmlns:p14="http://schemas.microsoft.com/office/powerpoint/2010/main" val="23947878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a:extLst>
              <a:ext uri="{FF2B5EF4-FFF2-40B4-BE49-F238E27FC236}">
                <a16:creationId xmlns:a16="http://schemas.microsoft.com/office/drawing/2014/main" id="{74DBAA02-8069-104E-B70F-EAD72CEE6F46}"/>
              </a:ext>
            </a:extLst>
          </p:cNvPr>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29522774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74D72E30-FB19-2B43-8FA0-184D15806734}"/>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1365358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A0FF-C205-4A51-B2A4-4583002167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A1A8D2-D2F1-4D59-9C25-04857ED47935}"/>
              </a:ext>
            </a:extLst>
          </p:cNvPr>
          <p:cNvSpPr>
            <a:spLocks noGrp="1"/>
          </p:cNvSpPr>
          <p:nvPr>
            <p:ph sz="half" idx="1"/>
          </p:nvPr>
        </p:nvSpPr>
        <p:spPr>
          <a:xfrm>
            <a:off x="838200" y="1825625"/>
            <a:ext cx="5181600" cy="4351338"/>
          </a:xfrm>
        </p:spPr>
        <p:txBody>
          <a:bodyPr/>
          <a:lstStyle>
            <a:lvl1pPr>
              <a:defRPr>
                <a:solidFill>
                  <a:srgbClr val="75787B"/>
                </a:solidFill>
                <a:latin typeface="Arial Body"/>
              </a:defRPr>
            </a:lvl1pPr>
            <a:lvl2pPr>
              <a:defRPr>
                <a:solidFill>
                  <a:srgbClr val="75787B"/>
                </a:solidFill>
                <a:latin typeface="Arial Body"/>
              </a:defRPr>
            </a:lvl2pPr>
            <a:lvl3pPr>
              <a:defRPr>
                <a:solidFill>
                  <a:srgbClr val="75787B"/>
                </a:solidFill>
                <a:latin typeface="Arial Body"/>
              </a:defRPr>
            </a:lvl3pPr>
            <a:lvl4pPr>
              <a:defRPr>
                <a:solidFill>
                  <a:srgbClr val="75787B"/>
                </a:solidFill>
                <a:latin typeface="Arial Body"/>
              </a:defRPr>
            </a:lvl4pPr>
            <a:lvl5pPr>
              <a:defRPr>
                <a:solidFill>
                  <a:srgbClr val="75787B"/>
                </a:solidFill>
                <a:latin typeface="Arial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33AE4D-D820-40C0-8D09-56974F5F4FE6}"/>
              </a:ext>
            </a:extLst>
          </p:cNvPr>
          <p:cNvSpPr>
            <a:spLocks noGrp="1"/>
          </p:cNvSpPr>
          <p:nvPr>
            <p:ph sz="half" idx="2"/>
          </p:nvPr>
        </p:nvSpPr>
        <p:spPr>
          <a:xfrm>
            <a:off x="6172200" y="1825625"/>
            <a:ext cx="5181600" cy="4351338"/>
          </a:xfrm>
        </p:spPr>
        <p:txBody>
          <a:bodyPr/>
          <a:lstStyle>
            <a:lvl1pPr>
              <a:defRPr>
                <a:solidFill>
                  <a:srgbClr val="75787B"/>
                </a:solidFill>
                <a:latin typeface="Arial Body"/>
              </a:defRPr>
            </a:lvl1pPr>
            <a:lvl2pPr>
              <a:defRPr>
                <a:solidFill>
                  <a:srgbClr val="75787B"/>
                </a:solidFill>
                <a:latin typeface="Arial Body"/>
              </a:defRPr>
            </a:lvl2pPr>
            <a:lvl3pPr>
              <a:defRPr>
                <a:solidFill>
                  <a:srgbClr val="75787B"/>
                </a:solidFill>
                <a:latin typeface="Arial Body"/>
              </a:defRPr>
            </a:lvl3pPr>
            <a:lvl4pPr>
              <a:defRPr>
                <a:solidFill>
                  <a:srgbClr val="75787B"/>
                </a:solidFill>
                <a:latin typeface="Arial Body"/>
              </a:defRPr>
            </a:lvl4pPr>
            <a:lvl5pPr>
              <a:defRPr>
                <a:solidFill>
                  <a:srgbClr val="75787B"/>
                </a:solidFill>
                <a:latin typeface="Arial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732B45-B31A-47A5-A559-0FFD23C2B0F3}"/>
              </a:ext>
            </a:extLst>
          </p:cNvPr>
          <p:cNvSpPr>
            <a:spLocks noGrp="1"/>
          </p:cNvSpPr>
          <p:nvPr>
            <p:ph type="dt" sz="half" idx="10"/>
          </p:nvPr>
        </p:nvSpPr>
        <p:spPr>
          <a:xfrm>
            <a:off x="838200" y="6356350"/>
            <a:ext cx="2743200" cy="365125"/>
          </a:xfrm>
          <a:prstGeom prst="rect">
            <a:avLst/>
          </a:prstGeom>
        </p:spPr>
        <p:txBody>
          <a:bodyPr/>
          <a:lstStyle/>
          <a:p>
            <a:fld id="{391635F3-926A-4713-8955-C83F232BC120}" type="datetimeFigureOut">
              <a:rPr lang="en-US" smtClean="0"/>
              <a:t>5/22/2024</a:t>
            </a:fld>
            <a:endParaRPr lang="en-US"/>
          </a:p>
        </p:txBody>
      </p:sp>
      <p:sp>
        <p:nvSpPr>
          <p:cNvPr id="6" name="Footer Placeholder 5">
            <a:extLst>
              <a:ext uri="{FF2B5EF4-FFF2-40B4-BE49-F238E27FC236}">
                <a16:creationId xmlns:a16="http://schemas.microsoft.com/office/drawing/2014/main" id="{FDBF0E1B-48F7-4EA2-9558-CF3CC99788B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248F8A5-B5AF-4F91-A3E5-5F358A5D29DF}"/>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2657261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Footer Placeholder 1">
            <a:extLst>
              <a:ext uri="{FF2B5EF4-FFF2-40B4-BE49-F238E27FC236}">
                <a16:creationId xmlns:a16="http://schemas.microsoft.com/office/drawing/2014/main" id="{87A953AB-6A9A-8A46-A733-BB4FDD77D7AA}"/>
              </a:ext>
            </a:extLst>
          </p:cNvPr>
          <p:cNvSpPr>
            <a:spLocks noGrp="1"/>
          </p:cNvSpPr>
          <p:nvPr>
            <p:ph type="ftr" sz="quarter" idx="16"/>
          </p:nvPr>
        </p:nvSpPr>
        <p:spPr/>
        <p:txBody>
          <a:bodyPr/>
          <a:lstStyle/>
          <a:p>
            <a:endParaRPr lang="en-US"/>
          </a:p>
        </p:txBody>
      </p:sp>
    </p:spTree>
    <p:extLst>
      <p:ext uri="{BB962C8B-B14F-4D97-AF65-F5344CB8AC3E}">
        <p14:creationId xmlns:p14="http://schemas.microsoft.com/office/powerpoint/2010/main" val="299794791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2" name="Footer Placeholder 1">
            <a:extLst>
              <a:ext uri="{FF2B5EF4-FFF2-40B4-BE49-F238E27FC236}">
                <a16:creationId xmlns:a16="http://schemas.microsoft.com/office/drawing/2014/main" id="{B3881F2C-EC0C-0248-83B2-ACCD54E5A3C6}"/>
              </a:ext>
            </a:extLst>
          </p:cNvPr>
          <p:cNvSpPr>
            <a:spLocks noGrp="1"/>
          </p:cNvSpPr>
          <p:nvPr>
            <p:ph type="ftr" sz="quarter" idx="12"/>
          </p:nvPr>
        </p:nvSpPr>
        <p:spPr/>
        <p:txBody>
          <a:bodyPr/>
          <a:lstStyle/>
          <a:p>
            <a:endParaRPr lang="en-US"/>
          </a:p>
        </p:txBody>
      </p:sp>
    </p:spTree>
    <p:extLst>
      <p:ext uri="{BB962C8B-B14F-4D97-AF65-F5344CB8AC3E}">
        <p14:creationId xmlns:p14="http://schemas.microsoft.com/office/powerpoint/2010/main" val="2833242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a:stretch>
            <a:fillRect/>
          </a:stretch>
        </p:blipFill>
        <p:spPr>
          <a:xfrm>
            <a:off x="8496714" y="2034663"/>
            <a:ext cx="545661" cy="358988"/>
          </a:xfrm>
          <a:prstGeom prst="rect">
            <a:avLst/>
          </a:prstGeom>
        </p:spPr>
      </p:pic>
      <p:sp>
        <p:nvSpPr>
          <p:cNvPr id="3" name="Footer Placeholder 2">
            <a:extLst>
              <a:ext uri="{FF2B5EF4-FFF2-40B4-BE49-F238E27FC236}">
                <a16:creationId xmlns:a16="http://schemas.microsoft.com/office/drawing/2014/main" id="{A5613343-D917-3F4A-9C4F-0F82583C6824}"/>
              </a:ext>
            </a:extLst>
          </p:cNvPr>
          <p:cNvSpPr>
            <a:spLocks noGrp="1"/>
          </p:cNvSpPr>
          <p:nvPr>
            <p:ph type="ftr" sz="quarter" idx="21"/>
          </p:nvPr>
        </p:nvSpPr>
        <p:spPr/>
        <p:txBody>
          <a:bodyPr/>
          <a:lstStyle/>
          <a:p>
            <a:endParaRPr lang="en-US"/>
          </a:p>
        </p:txBody>
      </p:sp>
    </p:spTree>
    <p:extLst>
      <p:ext uri="{BB962C8B-B14F-4D97-AF65-F5344CB8AC3E}">
        <p14:creationId xmlns:p14="http://schemas.microsoft.com/office/powerpoint/2010/main" val="160393182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
        <p:nvSpPr>
          <p:cNvPr id="3" name="Footer Placeholder 2">
            <a:extLst>
              <a:ext uri="{FF2B5EF4-FFF2-40B4-BE49-F238E27FC236}">
                <a16:creationId xmlns:a16="http://schemas.microsoft.com/office/drawing/2014/main" id="{7CCB00AB-F947-E64F-BAF7-9D066DE5D061}"/>
              </a:ext>
            </a:extLst>
          </p:cNvPr>
          <p:cNvSpPr>
            <a:spLocks noGrp="1"/>
          </p:cNvSpPr>
          <p:nvPr>
            <p:ph type="ftr" sz="quarter" idx="13"/>
          </p:nvPr>
        </p:nvSpPr>
        <p:spPr/>
        <p:txBody>
          <a:bodyPr/>
          <a:lstStyle/>
          <a:p>
            <a:endParaRPr lang="en-US"/>
          </a:p>
        </p:txBody>
      </p:sp>
    </p:spTree>
    <p:extLst>
      <p:ext uri="{BB962C8B-B14F-4D97-AF65-F5344CB8AC3E}">
        <p14:creationId xmlns:p14="http://schemas.microsoft.com/office/powerpoint/2010/main" val="25522165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3" name="Footer Placeholder 2">
            <a:extLst>
              <a:ext uri="{FF2B5EF4-FFF2-40B4-BE49-F238E27FC236}">
                <a16:creationId xmlns:a16="http://schemas.microsoft.com/office/drawing/2014/main" id="{F29C8149-866B-4F4C-9BD8-269AD94B67DD}"/>
              </a:ext>
            </a:extLst>
          </p:cNvPr>
          <p:cNvSpPr>
            <a:spLocks noGrp="1"/>
          </p:cNvSpPr>
          <p:nvPr>
            <p:ph type="ftr" sz="quarter" idx="22"/>
          </p:nvPr>
        </p:nvSpPr>
        <p:spPr/>
        <p:txBody>
          <a:bodyPr/>
          <a:lstStyle/>
          <a:p>
            <a:endParaRPr lang="en-US"/>
          </a:p>
        </p:txBody>
      </p:sp>
    </p:spTree>
    <p:extLst>
      <p:ext uri="{BB962C8B-B14F-4D97-AF65-F5344CB8AC3E}">
        <p14:creationId xmlns:p14="http://schemas.microsoft.com/office/powerpoint/2010/main" val="37957379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
        <p:nvSpPr>
          <p:cNvPr id="3" name="Footer Placeholder 2">
            <a:extLst>
              <a:ext uri="{FF2B5EF4-FFF2-40B4-BE49-F238E27FC236}">
                <a16:creationId xmlns:a16="http://schemas.microsoft.com/office/drawing/2014/main" id="{18119E8B-F31F-534C-9934-CAE14DE3DE67}"/>
              </a:ext>
            </a:extLst>
          </p:cNvPr>
          <p:cNvSpPr>
            <a:spLocks noGrp="1"/>
          </p:cNvSpPr>
          <p:nvPr>
            <p:ph type="ftr" sz="quarter" idx="24"/>
          </p:nvPr>
        </p:nvSpPr>
        <p:spPr/>
        <p:txBody>
          <a:bodyPr/>
          <a:lstStyle/>
          <a:p>
            <a:endParaRPr lang="en-US"/>
          </a:p>
        </p:txBody>
      </p:sp>
    </p:spTree>
    <p:extLst>
      <p:ext uri="{BB962C8B-B14F-4D97-AF65-F5344CB8AC3E}">
        <p14:creationId xmlns:p14="http://schemas.microsoft.com/office/powerpoint/2010/main" val="285159847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
        <p:nvSpPr>
          <p:cNvPr id="3" name="Footer Placeholder 2">
            <a:extLst>
              <a:ext uri="{FF2B5EF4-FFF2-40B4-BE49-F238E27FC236}">
                <a16:creationId xmlns:a16="http://schemas.microsoft.com/office/drawing/2014/main" id="{B50910FA-CDA0-2E4C-AF8A-AB9FDB1C906E}"/>
              </a:ext>
            </a:extLst>
          </p:cNvPr>
          <p:cNvSpPr>
            <a:spLocks noGrp="1"/>
          </p:cNvSpPr>
          <p:nvPr>
            <p:ph type="ftr" sz="quarter" idx="26"/>
          </p:nvPr>
        </p:nvSpPr>
        <p:spPr/>
        <p:txBody>
          <a:bodyPr/>
          <a:lstStyle/>
          <a:p>
            <a:endParaRPr lang="en-US"/>
          </a:p>
        </p:txBody>
      </p:sp>
    </p:spTree>
    <p:extLst>
      <p:ext uri="{BB962C8B-B14F-4D97-AF65-F5344CB8AC3E}">
        <p14:creationId xmlns:p14="http://schemas.microsoft.com/office/powerpoint/2010/main" val="10993098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2"/>
                </a:solidFill>
                <a:latin typeface="Arial" panose="020B0604020202020204" pitchFamily="34" charset="0"/>
                <a:cs typeface="Arial" panose="020B0604020202020204" pitchFamily="34" charset="0"/>
              </a:rPr>
              <a:t>©2021Deloitte</a:t>
            </a:r>
            <a:endParaRPr lang="en-US" sz="1000" b="1" dirty="0">
              <a:solidFill>
                <a:schemeClr val="bg2"/>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E21D1D4-647B-D34A-7232-67830F7021D8}"/>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53683"/>
          <a:stretch/>
        </p:blipFill>
        <p:spPr>
          <a:xfrm>
            <a:off x="5318756" y="5524575"/>
            <a:ext cx="1669268" cy="358095"/>
          </a:xfrm>
          <a:prstGeom prst="rect">
            <a:avLst/>
          </a:prstGeom>
        </p:spPr>
      </p:pic>
    </p:spTree>
    <p:extLst>
      <p:ext uri="{BB962C8B-B14F-4D97-AF65-F5344CB8AC3E}">
        <p14:creationId xmlns:p14="http://schemas.microsoft.com/office/powerpoint/2010/main" val="8079104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86D59-95BF-4BD3-8B76-1A69CCD23C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AFDF34-8968-4BAB-BCB5-013C464A06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6524DE-AF2E-482E-B2A5-387292452F3C}"/>
              </a:ext>
            </a:extLst>
          </p:cNvPr>
          <p:cNvSpPr>
            <a:spLocks noGrp="1"/>
          </p:cNvSpPr>
          <p:nvPr>
            <p:ph type="dt" sz="half" idx="10"/>
          </p:nvPr>
        </p:nvSpPr>
        <p:spPr/>
        <p:txBody>
          <a:bodyPr/>
          <a:lstStyle/>
          <a:p>
            <a:fld id="{391635F3-926A-4713-8955-C83F232BC120}" type="datetimeFigureOut">
              <a:rPr lang="en-US" smtClean="0"/>
              <a:t>5/22/2024</a:t>
            </a:fld>
            <a:endParaRPr lang="en-US"/>
          </a:p>
        </p:txBody>
      </p:sp>
      <p:sp>
        <p:nvSpPr>
          <p:cNvPr id="5" name="Footer Placeholder 4">
            <a:extLst>
              <a:ext uri="{FF2B5EF4-FFF2-40B4-BE49-F238E27FC236}">
                <a16:creationId xmlns:a16="http://schemas.microsoft.com/office/drawing/2014/main" id="{FCDAC662-19C4-4EBD-AEBF-02026A3B0C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BBE062-FB76-4200-A0F3-23A02DBF7F9B}"/>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396369454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D1691-9F6E-4613-960B-8279D099DAA9}"/>
              </a:ext>
            </a:extLst>
          </p:cNvPr>
          <p:cNvSpPr>
            <a:spLocks noGrp="1"/>
          </p:cNvSpPr>
          <p:nvPr>
            <p:ph type="title"/>
          </p:nvPr>
        </p:nvSpPr>
        <p:spPr/>
        <p:txBody>
          <a:bodyPr>
            <a:normAutofit/>
          </a:bodyPr>
          <a:lstStyle>
            <a:lvl1pPr>
              <a:defRPr sz="2400" b="1">
                <a:solidFill>
                  <a:srgbClr val="FF9900"/>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82784FEC-B144-41C9-AE08-16DBBA7733C7}"/>
              </a:ext>
            </a:extLst>
          </p:cNvPr>
          <p:cNvSpPr>
            <a:spLocks noGrp="1"/>
          </p:cNvSpPr>
          <p:nvPr>
            <p:ph idx="1"/>
          </p:nvPr>
        </p:nvSpPr>
        <p:spPr/>
        <p:txBody>
          <a:bodyPr/>
          <a:lstStyle>
            <a:lvl1pPr>
              <a:defRPr>
                <a:solidFill>
                  <a:srgbClr val="75787B"/>
                </a:solidFill>
                <a:latin typeface="Arial Body"/>
              </a:defRPr>
            </a:lvl1pPr>
            <a:lvl2pPr>
              <a:defRPr>
                <a:solidFill>
                  <a:srgbClr val="75787B"/>
                </a:solidFill>
                <a:latin typeface="Arial Body"/>
              </a:defRPr>
            </a:lvl2pPr>
            <a:lvl3pPr>
              <a:defRPr>
                <a:solidFill>
                  <a:srgbClr val="75787B"/>
                </a:solidFill>
                <a:latin typeface="Arial Body"/>
              </a:defRPr>
            </a:lvl3pPr>
            <a:lvl4pPr>
              <a:defRPr>
                <a:solidFill>
                  <a:srgbClr val="75787B"/>
                </a:solidFill>
                <a:latin typeface="Arial Body"/>
              </a:defRPr>
            </a:lvl4pPr>
            <a:lvl5pPr>
              <a:defRPr>
                <a:solidFill>
                  <a:srgbClr val="75787B"/>
                </a:solidFill>
                <a:latin typeface="Arial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5ADBBB-FAF9-45C1-BEBC-ACB5152BDF01}"/>
              </a:ext>
            </a:extLst>
          </p:cNvPr>
          <p:cNvSpPr>
            <a:spLocks noGrp="1"/>
          </p:cNvSpPr>
          <p:nvPr>
            <p:ph type="dt" sz="half" idx="10"/>
          </p:nvPr>
        </p:nvSpPr>
        <p:spPr/>
        <p:txBody>
          <a:bodyPr/>
          <a:lstStyle/>
          <a:p>
            <a:fld id="{391635F3-926A-4713-8955-C83F232BC120}" type="datetimeFigureOut">
              <a:rPr lang="en-US" smtClean="0"/>
              <a:t>5/22/2024</a:t>
            </a:fld>
            <a:endParaRPr lang="en-US"/>
          </a:p>
        </p:txBody>
      </p:sp>
      <p:sp>
        <p:nvSpPr>
          <p:cNvPr id="5" name="Footer Placeholder 4">
            <a:extLst>
              <a:ext uri="{FF2B5EF4-FFF2-40B4-BE49-F238E27FC236}">
                <a16:creationId xmlns:a16="http://schemas.microsoft.com/office/drawing/2014/main" id="{98AD302A-E204-4CC1-B01F-8B08D7A1E5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BA4B1-079B-4271-917F-B2231C037A83}"/>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2432994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F8A1-1938-4CC1-82B9-CE10ACB175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5618D5-5173-422B-90DA-658358F834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56CF0E-C353-437F-96DF-7791900B57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0E1BAD-87C1-4703-B413-39DD6E9FAE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CBA71F-D5E1-4491-8EFB-06F011F974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5F7403-7248-4430-AFA4-B5CC3BCAA0A0}"/>
              </a:ext>
            </a:extLst>
          </p:cNvPr>
          <p:cNvSpPr>
            <a:spLocks noGrp="1"/>
          </p:cNvSpPr>
          <p:nvPr>
            <p:ph type="dt" sz="half" idx="10"/>
          </p:nvPr>
        </p:nvSpPr>
        <p:spPr>
          <a:xfrm>
            <a:off x="838200" y="6356350"/>
            <a:ext cx="2743200" cy="365125"/>
          </a:xfrm>
          <a:prstGeom prst="rect">
            <a:avLst/>
          </a:prstGeom>
        </p:spPr>
        <p:txBody>
          <a:bodyPr/>
          <a:lstStyle/>
          <a:p>
            <a:fld id="{391635F3-926A-4713-8955-C83F232BC120}" type="datetimeFigureOut">
              <a:rPr lang="en-US" smtClean="0"/>
              <a:t>5/22/2024</a:t>
            </a:fld>
            <a:endParaRPr lang="en-US"/>
          </a:p>
        </p:txBody>
      </p:sp>
      <p:sp>
        <p:nvSpPr>
          <p:cNvPr id="8" name="Footer Placeholder 7">
            <a:extLst>
              <a:ext uri="{FF2B5EF4-FFF2-40B4-BE49-F238E27FC236}">
                <a16:creationId xmlns:a16="http://schemas.microsoft.com/office/drawing/2014/main" id="{65553FC7-6909-4754-A878-7AB35014776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785AECD8-DB57-45FB-ABBA-78FCBD260A7D}"/>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3091518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53DA1-4E43-4A42-982B-A082306E86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B92D1A-842E-427E-904C-B9EC19604B0B}"/>
              </a:ext>
            </a:extLst>
          </p:cNvPr>
          <p:cNvSpPr>
            <a:spLocks noGrp="1"/>
          </p:cNvSpPr>
          <p:nvPr>
            <p:ph type="body" idx="1"/>
          </p:nvPr>
        </p:nvSpPr>
        <p:spPr>
          <a:xfrm>
            <a:off x="831850" y="4589463"/>
            <a:ext cx="10515600" cy="1500187"/>
          </a:xfrm>
        </p:spPr>
        <p:txBody>
          <a:bodyPr/>
          <a:lstStyle>
            <a:lvl1pPr marL="0" indent="0">
              <a:buNone/>
              <a:defRPr sz="2400">
                <a:solidFill>
                  <a:srgbClr val="75787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BC98341-1D52-4AE1-8256-FD033B811D6C}"/>
              </a:ext>
            </a:extLst>
          </p:cNvPr>
          <p:cNvSpPr>
            <a:spLocks noGrp="1"/>
          </p:cNvSpPr>
          <p:nvPr>
            <p:ph type="dt" sz="half" idx="10"/>
          </p:nvPr>
        </p:nvSpPr>
        <p:spPr/>
        <p:txBody>
          <a:bodyPr/>
          <a:lstStyle/>
          <a:p>
            <a:fld id="{391635F3-926A-4713-8955-C83F232BC120}" type="datetimeFigureOut">
              <a:rPr lang="en-US" smtClean="0"/>
              <a:t>5/22/2024</a:t>
            </a:fld>
            <a:endParaRPr lang="en-US"/>
          </a:p>
        </p:txBody>
      </p:sp>
      <p:sp>
        <p:nvSpPr>
          <p:cNvPr id="5" name="Footer Placeholder 4">
            <a:extLst>
              <a:ext uri="{FF2B5EF4-FFF2-40B4-BE49-F238E27FC236}">
                <a16:creationId xmlns:a16="http://schemas.microsoft.com/office/drawing/2014/main" id="{14C390A0-0E59-4DEE-810A-06B86D1B44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B552EF-C19E-4B5E-A6AF-115C10C115F6}"/>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7250827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8A0FF-C205-4A51-B2A4-45830021674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A1A8D2-D2F1-4D59-9C25-04857ED47935}"/>
              </a:ext>
            </a:extLst>
          </p:cNvPr>
          <p:cNvSpPr>
            <a:spLocks noGrp="1"/>
          </p:cNvSpPr>
          <p:nvPr>
            <p:ph sz="half" idx="1"/>
          </p:nvPr>
        </p:nvSpPr>
        <p:spPr>
          <a:xfrm>
            <a:off x="838200" y="1825625"/>
            <a:ext cx="5181600" cy="4351338"/>
          </a:xfrm>
        </p:spPr>
        <p:txBody>
          <a:bodyPr/>
          <a:lstStyle>
            <a:lvl1pPr>
              <a:defRPr>
                <a:solidFill>
                  <a:srgbClr val="75787B"/>
                </a:solidFill>
                <a:latin typeface="Arial Body"/>
              </a:defRPr>
            </a:lvl1pPr>
            <a:lvl2pPr>
              <a:defRPr>
                <a:solidFill>
                  <a:srgbClr val="75787B"/>
                </a:solidFill>
                <a:latin typeface="Arial Body"/>
              </a:defRPr>
            </a:lvl2pPr>
            <a:lvl3pPr>
              <a:defRPr>
                <a:solidFill>
                  <a:srgbClr val="75787B"/>
                </a:solidFill>
                <a:latin typeface="Arial Body"/>
              </a:defRPr>
            </a:lvl3pPr>
            <a:lvl4pPr>
              <a:defRPr>
                <a:solidFill>
                  <a:srgbClr val="75787B"/>
                </a:solidFill>
                <a:latin typeface="Arial Body"/>
              </a:defRPr>
            </a:lvl4pPr>
            <a:lvl5pPr>
              <a:defRPr>
                <a:solidFill>
                  <a:srgbClr val="75787B"/>
                </a:solidFill>
                <a:latin typeface="Arial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33AE4D-D820-40C0-8D09-56974F5F4FE6}"/>
              </a:ext>
            </a:extLst>
          </p:cNvPr>
          <p:cNvSpPr>
            <a:spLocks noGrp="1"/>
          </p:cNvSpPr>
          <p:nvPr>
            <p:ph sz="half" idx="2"/>
          </p:nvPr>
        </p:nvSpPr>
        <p:spPr>
          <a:xfrm>
            <a:off x="6172200" y="1825625"/>
            <a:ext cx="5181600" cy="4351338"/>
          </a:xfrm>
        </p:spPr>
        <p:txBody>
          <a:bodyPr/>
          <a:lstStyle>
            <a:lvl1pPr>
              <a:defRPr>
                <a:solidFill>
                  <a:srgbClr val="75787B"/>
                </a:solidFill>
                <a:latin typeface="Arial Body"/>
              </a:defRPr>
            </a:lvl1pPr>
            <a:lvl2pPr>
              <a:defRPr>
                <a:solidFill>
                  <a:srgbClr val="75787B"/>
                </a:solidFill>
                <a:latin typeface="Arial Body"/>
              </a:defRPr>
            </a:lvl2pPr>
            <a:lvl3pPr>
              <a:defRPr>
                <a:solidFill>
                  <a:srgbClr val="75787B"/>
                </a:solidFill>
                <a:latin typeface="Arial Body"/>
              </a:defRPr>
            </a:lvl3pPr>
            <a:lvl4pPr>
              <a:defRPr>
                <a:solidFill>
                  <a:srgbClr val="75787B"/>
                </a:solidFill>
                <a:latin typeface="Arial Body"/>
              </a:defRPr>
            </a:lvl4pPr>
            <a:lvl5pPr>
              <a:defRPr>
                <a:solidFill>
                  <a:srgbClr val="75787B"/>
                </a:solidFill>
                <a:latin typeface="Arial Body"/>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732B45-B31A-47A5-A559-0FFD23C2B0F3}"/>
              </a:ext>
            </a:extLst>
          </p:cNvPr>
          <p:cNvSpPr>
            <a:spLocks noGrp="1"/>
          </p:cNvSpPr>
          <p:nvPr>
            <p:ph type="dt" sz="half" idx="10"/>
          </p:nvPr>
        </p:nvSpPr>
        <p:spPr/>
        <p:txBody>
          <a:bodyPr/>
          <a:lstStyle/>
          <a:p>
            <a:fld id="{391635F3-926A-4713-8955-C83F232BC120}" type="datetimeFigureOut">
              <a:rPr lang="en-US" smtClean="0"/>
              <a:t>5/22/2024</a:t>
            </a:fld>
            <a:endParaRPr lang="en-US"/>
          </a:p>
        </p:txBody>
      </p:sp>
      <p:sp>
        <p:nvSpPr>
          <p:cNvPr id="6" name="Footer Placeholder 5">
            <a:extLst>
              <a:ext uri="{FF2B5EF4-FFF2-40B4-BE49-F238E27FC236}">
                <a16:creationId xmlns:a16="http://schemas.microsoft.com/office/drawing/2014/main" id="{FDBF0E1B-48F7-4EA2-9558-CF3CC99788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48F8A5-B5AF-4F91-A3E5-5F358A5D29DF}"/>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15333868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DF8A1-1938-4CC1-82B9-CE10ACB1753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F5618D5-5173-422B-90DA-658358F834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56CF0E-C353-437F-96DF-7791900B57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0E1BAD-87C1-4703-B413-39DD6E9FAE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CBA71F-D5E1-4491-8EFB-06F011F974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5F7403-7248-4430-AFA4-B5CC3BCAA0A0}"/>
              </a:ext>
            </a:extLst>
          </p:cNvPr>
          <p:cNvSpPr>
            <a:spLocks noGrp="1"/>
          </p:cNvSpPr>
          <p:nvPr>
            <p:ph type="dt" sz="half" idx="10"/>
          </p:nvPr>
        </p:nvSpPr>
        <p:spPr/>
        <p:txBody>
          <a:bodyPr/>
          <a:lstStyle/>
          <a:p>
            <a:fld id="{391635F3-926A-4713-8955-C83F232BC120}" type="datetimeFigureOut">
              <a:rPr lang="en-US" smtClean="0"/>
              <a:t>5/22/2024</a:t>
            </a:fld>
            <a:endParaRPr lang="en-US"/>
          </a:p>
        </p:txBody>
      </p:sp>
      <p:sp>
        <p:nvSpPr>
          <p:cNvPr id="8" name="Footer Placeholder 7">
            <a:extLst>
              <a:ext uri="{FF2B5EF4-FFF2-40B4-BE49-F238E27FC236}">
                <a16:creationId xmlns:a16="http://schemas.microsoft.com/office/drawing/2014/main" id="{65553FC7-6909-4754-A878-7AB35014776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85AECD8-DB57-45FB-ABBA-78FCBD260A7D}"/>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250712607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51BD-87F5-4571-923C-7D3ECE975B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ED1122-F49E-4380-949F-4EB0377ECA48}"/>
              </a:ext>
            </a:extLst>
          </p:cNvPr>
          <p:cNvSpPr>
            <a:spLocks noGrp="1"/>
          </p:cNvSpPr>
          <p:nvPr>
            <p:ph type="dt" sz="half" idx="10"/>
          </p:nvPr>
        </p:nvSpPr>
        <p:spPr/>
        <p:txBody>
          <a:bodyPr/>
          <a:lstStyle/>
          <a:p>
            <a:fld id="{391635F3-926A-4713-8955-C83F232BC120}" type="datetimeFigureOut">
              <a:rPr lang="en-US" smtClean="0"/>
              <a:t>5/22/2024</a:t>
            </a:fld>
            <a:endParaRPr lang="en-US"/>
          </a:p>
        </p:txBody>
      </p:sp>
      <p:sp>
        <p:nvSpPr>
          <p:cNvPr id="4" name="Footer Placeholder 3">
            <a:extLst>
              <a:ext uri="{FF2B5EF4-FFF2-40B4-BE49-F238E27FC236}">
                <a16:creationId xmlns:a16="http://schemas.microsoft.com/office/drawing/2014/main" id="{D2DDDBB5-7D8D-4EF1-894E-29CBB386E1F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230B81-AE51-425C-97BA-75EFB84B668B}"/>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41672694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06D51F-42B5-4FE8-9CB9-FFC7DEFE155C}"/>
              </a:ext>
            </a:extLst>
          </p:cNvPr>
          <p:cNvSpPr>
            <a:spLocks noGrp="1"/>
          </p:cNvSpPr>
          <p:nvPr>
            <p:ph type="dt" sz="half" idx="10"/>
          </p:nvPr>
        </p:nvSpPr>
        <p:spPr/>
        <p:txBody>
          <a:bodyPr/>
          <a:lstStyle/>
          <a:p>
            <a:fld id="{391635F3-926A-4713-8955-C83F232BC120}" type="datetimeFigureOut">
              <a:rPr lang="en-US" smtClean="0"/>
              <a:t>5/22/2024</a:t>
            </a:fld>
            <a:endParaRPr lang="en-US"/>
          </a:p>
        </p:txBody>
      </p:sp>
      <p:sp>
        <p:nvSpPr>
          <p:cNvPr id="3" name="Footer Placeholder 2">
            <a:extLst>
              <a:ext uri="{FF2B5EF4-FFF2-40B4-BE49-F238E27FC236}">
                <a16:creationId xmlns:a16="http://schemas.microsoft.com/office/drawing/2014/main" id="{5AF9374D-0E47-42FC-98A0-F2D5BF5AF1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E92371-C632-4C04-9F5C-9E21FD22AF21}"/>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25965042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0B65-C042-47CC-8D94-F813014750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B5A757-41CD-4C58-B968-87CA1563E0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651800-9947-4924-A614-301A59F4D3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628317-A42A-4987-B107-069CB56F6B5E}"/>
              </a:ext>
            </a:extLst>
          </p:cNvPr>
          <p:cNvSpPr>
            <a:spLocks noGrp="1"/>
          </p:cNvSpPr>
          <p:nvPr>
            <p:ph type="dt" sz="half" idx="10"/>
          </p:nvPr>
        </p:nvSpPr>
        <p:spPr/>
        <p:txBody>
          <a:bodyPr/>
          <a:lstStyle/>
          <a:p>
            <a:fld id="{391635F3-926A-4713-8955-C83F232BC120}" type="datetimeFigureOut">
              <a:rPr lang="en-US" smtClean="0"/>
              <a:t>5/22/2024</a:t>
            </a:fld>
            <a:endParaRPr lang="en-US"/>
          </a:p>
        </p:txBody>
      </p:sp>
      <p:sp>
        <p:nvSpPr>
          <p:cNvPr id="6" name="Footer Placeholder 5">
            <a:extLst>
              <a:ext uri="{FF2B5EF4-FFF2-40B4-BE49-F238E27FC236}">
                <a16:creationId xmlns:a16="http://schemas.microsoft.com/office/drawing/2014/main" id="{E5057C53-D7B4-4330-A5C7-10B70FA4BF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ABF5DE-44DB-4174-9F9B-F511790DA64B}"/>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50689489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A94E8-7D43-48E8-B1B8-C9D308B885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F4E134-541B-46CD-8FDB-7CA65ACE1A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E55EA4-1C38-4B37-BA07-014DC8FFCF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82CC0B-2819-43D3-8CBD-B3CF4D8CF514}"/>
              </a:ext>
            </a:extLst>
          </p:cNvPr>
          <p:cNvSpPr>
            <a:spLocks noGrp="1"/>
          </p:cNvSpPr>
          <p:nvPr>
            <p:ph type="dt" sz="half" idx="10"/>
          </p:nvPr>
        </p:nvSpPr>
        <p:spPr/>
        <p:txBody>
          <a:bodyPr/>
          <a:lstStyle/>
          <a:p>
            <a:fld id="{391635F3-926A-4713-8955-C83F232BC120}" type="datetimeFigureOut">
              <a:rPr lang="en-US" smtClean="0"/>
              <a:t>5/22/2024</a:t>
            </a:fld>
            <a:endParaRPr lang="en-US"/>
          </a:p>
        </p:txBody>
      </p:sp>
      <p:sp>
        <p:nvSpPr>
          <p:cNvPr id="6" name="Footer Placeholder 5">
            <a:extLst>
              <a:ext uri="{FF2B5EF4-FFF2-40B4-BE49-F238E27FC236}">
                <a16:creationId xmlns:a16="http://schemas.microsoft.com/office/drawing/2014/main" id="{3761A3AB-998C-4E86-AAF0-6DD0D74787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525983-B20E-4712-824F-E6BD7EDC225C}"/>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12940763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5B8E4-2313-4629-9114-1FF1E3550D8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18675D-38A4-494F-B9EC-8AEAD240E3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0D35F0-726C-443B-86C8-76A93FE04B43}"/>
              </a:ext>
            </a:extLst>
          </p:cNvPr>
          <p:cNvSpPr>
            <a:spLocks noGrp="1"/>
          </p:cNvSpPr>
          <p:nvPr>
            <p:ph type="dt" sz="half" idx="10"/>
          </p:nvPr>
        </p:nvSpPr>
        <p:spPr/>
        <p:txBody>
          <a:bodyPr/>
          <a:lstStyle/>
          <a:p>
            <a:fld id="{391635F3-926A-4713-8955-C83F232BC120}" type="datetimeFigureOut">
              <a:rPr lang="en-US" smtClean="0"/>
              <a:t>5/22/2024</a:t>
            </a:fld>
            <a:endParaRPr lang="en-US"/>
          </a:p>
        </p:txBody>
      </p:sp>
      <p:sp>
        <p:nvSpPr>
          <p:cNvPr id="5" name="Footer Placeholder 4">
            <a:extLst>
              <a:ext uri="{FF2B5EF4-FFF2-40B4-BE49-F238E27FC236}">
                <a16:creationId xmlns:a16="http://schemas.microsoft.com/office/drawing/2014/main" id="{91CBC6C1-FACC-4071-8E01-B8AA26C351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AE217-C560-4B7B-9872-38626762ABC7}"/>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34882775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016A6B-45F8-41E5-9253-FBC1CAEDE1B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71B44B4-417C-4419-B804-E57DD78F2AD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0AB17-CD1E-42DA-9A40-AE33A59D43F7}"/>
              </a:ext>
            </a:extLst>
          </p:cNvPr>
          <p:cNvSpPr>
            <a:spLocks noGrp="1"/>
          </p:cNvSpPr>
          <p:nvPr>
            <p:ph type="dt" sz="half" idx="10"/>
          </p:nvPr>
        </p:nvSpPr>
        <p:spPr/>
        <p:txBody>
          <a:bodyPr/>
          <a:lstStyle/>
          <a:p>
            <a:fld id="{391635F3-926A-4713-8955-C83F232BC120}" type="datetimeFigureOut">
              <a:rPr lang="en-US" smtClean="0"/>
              <a:t>5/22/2024</a:t>
            </a:fld>
            <a:endParaRPr lang="en-US"/>
          </a:p>
        </p:txBody>
      </p:sp>
      <p:sp>
        <p:nvSpPr>
          <p:cNvPr id="5" name="Footer Placeholder 4">
            <a:extLst>
              <a:ext uri="{FF2B5EF4-FFF2-40B4-BE49-F238E27FC236}">
                <a16:creationId xmlns:a16="http://schemas.microsoft.com/office/drawing/2014/main" id="{BAC52E76-6BDF-47DF-AB52-FA8ACCDA9B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C19FB6-41BF-4D1E-A591-89C2893CF8D7}"/>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29386659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Title ">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0" y="4762"/>
            <a:ext cx="8398933" cy="663575"/>
          </a:xfrm>
          <a:prstGeom prst="rect">
            <a:avLst/>
          </a:prstGeom>
          <a:noFill/>
          <a:ln>
            <a:noFill/>
          </a:ln>
        </p:spPr>
        <p:txBody>
          <a:bodyPr/>
          <a:lstStyle>
            <a:lvl1pPr>
              <a:defRPr b="1">
                <a:latin typeface="Arial" panose="020B0604020202020204" pitchFamily="34" charset="0"/>
                <a:ea typeface="Verdana" panose="020B0604030504040204" pitchFamily="34" charset="0"/>
                <a:cs typeface="Arial" panose="020B0604020202020204" pitchFamily="34" charset="0"/>
              </a:defRPr>
            </a:lvl1pPr>
          </a:lstStyle>
          <a:p>
            <a:pPr lvl="0"/>
            <a:r>
              <a:rPr lang="en-US"/>
              <a:t>Click to edit Master title style</a:t>
            </a:r>
          </a:p>
        </p:txBody>
      </p:sp>
      <p:sp>
        <p:nvSpPr>
          <p:cNvPr id="7" name="Date Placeholder 3">
            <a:extLst>
              <a:ext uri="{FF2B5EF4-FFF2-40B4-BE49-F238E27FC236}">
                <a16:creationId xmlns:a16="http://schemas.microsoft.com/office/drawing/2014/main" id="{2DBD4533-03A1-4CBC-A673-99BE6C037865}"/>
              </a:ext>
            </a:extLst>
          </p:cNvPr>
          <p:cNvSpPr>
            <a:spLocks noGrp="1"/>
          </p:cNvSpPr>
          <p:nvPr>
            <p:ph type="dt" sz="half" idx="2"/>
          </p:nvPr>
        </p:nvSpPr>
        <p:spPr>
          <a:xfrm>
            <a:off x="609600" y="6488329"/>
            <a:ext cx="2844800" cy="365125"/>
          </a:xfrm>
          <a:prstGeom prst="rect">
            <a:avLst/>
          </a:prstGeom>
          <a:ln>
            <a:noFill/>
          </a:ln>
        </p:spPr>
        <p:txBody>
          <a:bodyPr vert="horz" wrap="square" lIns="91440" tIns="45720" rIns="91440" bIns="45720" numCol="1" anchor="ctr" anchorCtr="0" compatLnSpc="1">
            <a:prstTxWarp prst="textNoShape">
              <a:avLst/>
            </a:prstTxWarp>
          </a:bodyPr>
          <a:lstStyle>
            <a:lvl1pP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pPr>
              <a:defRPr/>
            </a:pPr>
            <a:fld id="{D4B75A03-57F0-3B49-83D9-C90C9DFCB6C0}" type="datetime1">
              <a:rPr lang="en-US" smtClean="0"/>
              <a:pPr>
                <a:defRPr/>
              </a:pPr>
              <a:t>5/22/2024</a:t>
            </a:fld>
            <a:endParaRPr lang="en-US"/>
          </a:p>
        </p:txBody>
      </p:sp>
      <p:sp>
        <p:nvSpPr>
          <p:cNvPr id="9" name="Footer Placeholder 4">
            <a:extLst>
              <a:ext uri="{FF2B5EF4-FFF2-40B4-BE49-F238E27FC236}">
                <a16:creationId xmlns:a16="http://schemas.microsoft.com/office/drawing/2014/main" id="{3B91E601-0486-4EF6-95EE-5AEA15BF6DB4}"/>
              </a:ext>
            </a:extLst>
          </p:cNvPr>
          <p:cNvSpPr>
            <a:spLocks noGrp="1"/>
          </p:cNvSpPr>
          <p:nvPr>
            <p:ph type="ftr" sz="quarter" idx="3"/>
          </p:nvPr>
        </p:nvSpPr>
        <p:spPr>
          <a:xfrm>
            <a:off x="3888318" y="6488329"/>
            <a:ext cx="4320116" cy="365125"/>
          </a:xfrm>
          <a:prstGeom prst="rect">
            <a:avLst/>
          </a:prstGeom>
        </p:spPr>
        <p:txBody>
          <a:bodyPr vert="horz" wrap="square" lIns="91440" tIns="45720" rIns="91440" bIns="45720" numCol="1" anchor="ctr" anchorCtr="0" compatLnSpc="1">
            <a:prstTxWarp prst="textNoShape">
              <a:avLst/>
            </a:prstTxWarp>
          </a:bodyPr>
          <a:lstStyle>
            <a:lvl1pPr algn="ct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pPr>
              <a:defRPr/>
            </a:pPr>
            <a:r>
              <a:rPr lang="en-US"/>
              <a:t>Proprietary and Confidential. © 2016 Anixter Inc. </a:t>
            </a:r>
          </a:p>
        </p:txBody>
      </p:sp>
      <p:sp>
        <p:nvSpPr>
          <p:cNvPr id="10" name="Slide Number Placeholder 5">
            <a:extLst>
              <a:ext uri="{FF2B5EF4-FFF2-40B4-BE49-F238E27FC236}">
                <a16:creationId xmlns:a16="http://schemas.microsoft.com/office/drawing/2014/main" id="{795F5E67-B935-4065-8638-BCF15E9D65BC}"/>
              </a:ext>
            </a:extLst>
          </p:cNvPr>
          <p:cNvSpPr>
            <a:spLocks noGrp="1"/>
          </p:cNvSpPr>
          <p:nvPr>
            <p:ph type="sldNum" sz="quarter" idx="4"/>
          </p:nvPr>
        </p:nvSpPr>
        <p:spPr>
          <a:xfrm>
            <a:off x="8107680" y="6579769"/>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fld id="{0B6B543C-5E28-2649-9B73-74B7062611A0}" type="slidenum">
              <a:rPr lang="en-US" altLang="en-US" smtClean="0"/>
              <a:pPr/>
              <a:t>‹#›</a:t>
            </a:fld>
            <a:endParaRPr lang="en-US" altLang="en-US"/>
          </a:p>
        </p:txBody>
      </p:sp>
      <p:sp>
        <p:nvSpPr>
          <p:cNvPr id="6" name="Content Placeholder 4">
            <a:extLst>
              <a:ext uri="{FF2B5EF4-FFF2-40B4-BE49-F238E27FC236}">
                <a16:creationId xmlns:a16="http://schemas.microsoft.com/office/drawing/2014/main" id="{56548445-D4AE-493C-8EB2-816CC37D046F}"/>
              </a:ext>
            </a:extLst>
          </p:cNvPr>
          <p:cNvSpPr>
            <a:spLocks noGrp="1"/>
          </p:cNvSpPr>
          <p:nvPr>
            <p:ph sz="quarter" idx="17"/>
          </p:nvPr>
        </p:nvSpPr>
        <p:spPr>
          <a:xfrm>
            <a:off x="159511" y="1049528"/>
            <a:ext cx="11044429" cy="4591812"/>
          </a:xfrm>
        </p:spPr>
        <p:txBody>
          <a:bodyPr>
            <a:normAutofit/>
          </a:bodyPr>
          <a:lstStyle>
            <a:lvl1pPr>
              <a:defRPr sz="1600">
                <a:latin typeface="Arial Body"/>
              </a:defRPr>
            </a:lvl1pPr>
          </a:lstStyle>
          <a:p>
            <a:r>
              <a:rPr lang="en-US"/>
              <a:t>Agenda Item 1</a:t>
            </a:r>
          </a:p>
          <a:p>
            <a:r>
              <a:rPr lang="en-US"/>
              <a:t>Agenda Item 2</a:t>
            </a:r>
          </a:p>
          <a:p>
            <a:r>
              <a:rPr lang="en-US"/>
              <a:t>Agenda Item 3</a:t>
            </a:r>
          </a:p>
          <a:p>
            <a:r>
              <a:rPr lang="en-US"/>
              <a:t>Agenda Item 4</a:t>
            </a:r>
          </a:p>
          <a:p>
            <a:r>
              <a:rPr lang="en-US"/>
              <a:t>Agenda Item 5</a:t>
            </a:r>
          </a:p>
          <a:p>
            <a:r>
              <a:rPr lang="en-US"/>
              <a:t>Agenda Item 6</a:t>
            </a:r>
          </a:p>
          <a:p>
            <a:r>
              <a:rPr lang="en-US"/>
              <a:t>Agenda Item 7</a:t>
            </a:r>
          </a:p>
          <a:p>
            <a:r>
              <a:rPr lang="en-US"/>
              <a:t>Agenda Item 8</a:t>
            </a:r>
          </a:p>
        </p:txBody>
      </p:sp>
    </p:spTree>
    <p:extLst>
      <p:ext uri="{BB962C8B-B14F-4D97-AF65-F5344CB8AC3E}">
        <p14:creationId xmlns:p14="http://schemas.microsoft.com/office/powerpoint/2010/main" val="5774515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151BD-87F5-4571-923C-7D3ECE975B9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CED1122-F49E-4380-949F-4EB0377ECA48}"/>
              </a:ext>
            </a:extLst>
          </p:cNvPr>
          <p:cNvSpPr>
            <a:spLocks noGrp="1"/>
          </p:cNvSpPr>
          <p:nvPr>
            <p:ph type="dt" sz="half" idx="10"/>
          </p:nvPr>
        </p:nvSpPr>
        <p:spPr>
          <a:xfrm>
            <a:off x="838200" y="6356350"/>
            <a:ext cx="2743200" cy="365125"/>
          </a:xfrm>
          <a:prstGeom prst="rect">
            <a:avLst/>
          </a:prstGeom>
        </p:spPr>
        <p:txBody>
          <a:bodyPr/>
          <a:lstStyle/>
          <a:p>
            <a:fld id="{391635F3-926A-4713-8955-C83F232BC120}" type="datetimeFigureOut">
              <a:rPr lang="en-US" smtClean="0"/>
              <a:t>5/22/2024</a:t>
            </a:fld>
            <a:endParaRPr lang="en-US"/>
          </a:p>
        </p:txBody>
      </p:sp>
      <p:sp>
        <p:nvSpPr>
          <p:cNvPr id="4" name="Footer Placeholder 3">
            <a:extLst>
              <a:ext uri="{FF2B5EF4-FFF2-40B4-BE49-F238E27FC236}">
                <a16:creationId xmlns:a16="http://schemas.microsoft.com/office/drawing/2014/main" id="{D2DDDBB5-7D8D-4EF1-894E-29CBB386E1F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6230B81-AE51-425C-97BA-75EFB84B668B}"/>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27956871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D_Title and Subhead">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83AAB4-05BA-F745-AEC4-D94AEF23D5EE}"/>
              </a:ext>
            </a:extLst>
          </p:cNvPr>
          <p:cNvSpPr>
            <a:spLocks noGrp="1"/>
          </p:cNvSpPr>
          <p:nvPr>
            <p:ph type="title" hasCustomPrompt="1"/>
          </p:nvPr>
        </p:nvSpPr>
        <p:spPr bwMode="gray">
          <a:xfrm>
            <a:off x="457200" y="279399"/>
            <a:ext cx="11277600" cy="936925"/>
          </a:xfrm>
          <a:prstGeom prst="rect">
            <a:avLst/>
          </a:prstGeom>
        </p:spPr>
        <p:txBody>
          <a:bodyPr vert="horz" lIns="0" tIns="0" rIns="0" bIns="0" rtlCol="0" anchor="t" anchorCtr="0">
            <a:noAutofit/>
          </a:bodyPr>
          <a:lstStyle>
            <a:lvl1pPr>
              <a:defRPr sz="2000"/>
            </a:lvl1pPr>
          </a:lstStyle>
          <a:p>
            <a:r>
              <a:rPr lang="en-US" noProof="0"/>
              <a:t>Click to edit Master title s edit Master title style tyle</a:t>
            </a:r>
          </a:p>
        </p:txBody>
      </p:sp>
      <p:sp>
        <p:nvSpPr>
          <p:cNvPr id="9" name="Text Placeholder 7">
            <a:extLst>
              <a:ext uri="{FF2B5EF4-FFF2-40B4-BE49-F238E27FC236}">
                <a16:creationId xmlns:a16="http://schemas.microsoft.com/office/drawing/2014/main" id="{B0A8EFBF-6B77-C94F-8440-771FCE729521}"/>
              </a:ext>
            </a:extLst>
          </p:cNvPr>
          <p:cNvSpPr>
            <a:spLocks noGrp="1"/>
          </p:cNvSpPr>
          <p:nvPr>
            <p:ph type="body" sz="quarter" idx="14" hasCustomPrompt="1"/>
          </p:nvPr>
        </p:nvSpPr>
        <p:spPr>
          <a:xfrm>
            <a:off x="457200" y="997105"/>
            <a:ext cx="11277600" cy="584200"/>
          </a:xfrm>
        </p:spPr>
        <p:txBody>
          <a:bodyPr>
            <a:noAutofit/>
          </a:bodyPr>
          <a:lstStyle>
            <a:lvl1pPr marL="0" marR="0" indent="0" algn="l" defTabSz="914400" rtl="0" eaLnBrk="1" fontAlgn="auto" latinLnBrk="0" hangingPunct="1">
              <a:lnSpc>
                <a:spcPct val="120000"/>
              </a:lnSpc>
              <a:spcBef>
                <a:spcPts val="0"/>
              </a:spcBef>
              <a:spcAft>
                <a:spcPts val="0"/>
              </a:spcAft>
              <a:buClrTx/>
              <a:buSzTx/>
              <a:buFontTx/>
              <a:buNone/>
              <a:tabLst/>
              <a:defRPr sz="1100"/>
            </a:lvl1pPr>
          </a:lstStyle>
          <a:p>
            <a:pPr lvl="0"/>
            <a:r>
              <a:rPr lang="en-US"/>
              <a:t>2 lines running intro text. Morbi </a:t>
            </a:r>
            <a:r>
              <a:rPr lang="en-US" err="1"/>
              <a:t>leo</a:t>
            </a:r>
            <a:r>
              <a:rPr lang="en-US"/>
              <a:t> </a:t>
            </a:r>
            <a:r>
              <a:rPr lang="en-US" err="1"/>
              <a:t>risus</a:t>
            </a:r>
            <a:r>
              <a:rPr lang="en-US"/>
              <a:t>, porta ac </a:t>
            </a:r>
            <a:r>
              <a:rPr lang="en-US" err="1"/>
              <a:t>consectetur</a:t>
            </a:r>
            <a:r>
              <a:rPr lang="en-US"/>
              <a:t> ac, vestibulum at eros. Donec sed </a:t>
            </a:r>
            <a:r>
              <a:rPr lang="en-US" err="1"/>
              <a:t>odio</a:t>
            </a:r>
            <a:r>
              <a:rPr lang="en-US"/>
              <a:t> dui. </a:t>
            </a:r>
            <a:r>
              <a:rPr lang="en-US" err="1"/>
              <a:t>Praesent</a:t>
            </a:r>
            <a:r>
              <a:rPr lang="en-US"/>
              <a:t> </a:t>
            </a:r>
            <a:r>
              <a:rPr lang="en-US" err="1"/>
              <a:t>commodo</a:t>
            </a:r>
            <a:r>
              <a:rPr lang="en-US"/>
              <a:t> cursus magna, vel </a:t>
            </a:r>
            <a:r>
              <a:rPr lang="en-US" err="1"/>
              <a:t>scelerisque</a:t>
            </a:r>
            <a:r>
              <a:rPr lang="en-US"/>
              <a:t> </a:t>
            </a:r>
            <a:r>
              <a:rPr lang="en-US" err="1"/>
              <a:t>nisl</a:t>
            </a:r>
            <a:r>
              <a:rPr lang="en-US"/>
              <a:t> </a:t>
            </a:r>
            <a:r>
              <a:rPr lang="en-US" err="1"/>
              <a:t>consectetur</a:t>
            </a:r>
            <a:r>
              <a:rPr lang="en-US"/>
              <a:t> et. Sed </a:t>
            </a:r>
            <a:r>
              <a:rPr lang="en-US" err="1"/>
              <a:t>posuere</a:t>
            </a:r>
            <a:r>
              <a:rPr lang="en-US"/>
              <a:t> </a:t>
            </a:r>
            <a:r>
              <a:rPr lang="en-US" err="1"/>
              <a:t>consectetur</a:t>
            </a:r>
            <a:r>
              <a:rPr lang="en-US"/>
              <a:t> </a:t>
            </a:r>
            <a:r>
              <a:rPr lang="en-US" err="1"/>
              <a:t>est</a:t>
            </a:r>
            <a:r>
              <a:rPr lang="en-US"/>
              <a:t> at </a:t>
            </a:r>
            <a:r>
              <a:rPr lang="en-US" err="1"/>
              <a:t>lobortis</a:t>
            </a:r>
            <a:r>
              <a:rPr lang="en-US"/>
              <a:t>.</a:t>
            </a:r>
          </a:p>
        </p:txBody>
      </p:sp>
    </p:spTree>
    <p:extLst>
      <p:ext uri="{BB962C8B-B14F-4D97-AF65-F5344CB8AC3E}">
        <p14:creationId xmlns:p14="http://schemas.microsoft.com/office/powerpoint/2010/main" val="2670232888"/>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52165390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Contents">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69900" y="1665291"/>
            <a:ext cx="9348787" cy="4633910"/>
          </a:xfrm>
          <a:prstGeom prst="rect">
            <a:avLst/>
          </a:prstGeom>
        </p:spPr>
        <p:txBody>
          <a:bodyPr/>
          <a:lstStyle>
            <a:lvl1pPr>
              <a:tabLst>
                <a:tab pos="8972326" algn="r"/>
              </a:tabLst>
              <a:defRPr/>
            </a:lvl1pPr>
            <a:lvl2pPr>
              <a:tabLst>
                <a:tab pos="8972326" algn="r"/>
              </a:tabLst>
              <a:defRPr/>
            </a:lvl2pPr>
            <a:lvl3pPr>
              <a:tabLst>
                <a:tab pos="8972326" algn="r"/>
              </a:tabLst>
              <a:defRPr/>
            </a:lvl3pPr>
            <a:lvl4pPr>
              <a:tabLst>
                <a:tab pos="8972326" algn="r"/>
              </a:tabLst>
              <a:defRPr/>
            </a:lvl4pPr>
            <a:lvl5pPr>
              <a:tabLst>
                <a:tab pos="6705432" algn="r"/>
              </a:tabLst>
              <a:defRPr baseline="0"/>
            </a:lvl5pPr>
            <a:lvl6pPr>
              <a:tabLst>
                <a:tab pos="8972326" algn="r"/>
              </a:tabLst>
              <a:defRPr/>
            </a:lvl6pPr>
            <a:lvl7pPr>
              <a:tabLst>
                <a:tab pos="8972326" algn="r"/>
              </a:tabLst>
              <a:defRPr/>
            </a:lvl7pPr>
            <a:lvl8pPr>
              <a:tabLst>
                <a:tab pos="8972326" algn="r"/>
              </a:tabLst>
              <a:defRPr/>
            </a:lvl8pPr>
            <a:lvl9pPr>
              <a:tabLst>
                <a:tab pos="8972326" algn="r"/>
              </a:tabLst>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6"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3246131370"/>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
        <p:nvSpPr>
          <p:cNvPr id="2" name="Footer Placeholder 1">
            <a:extLst>
              <a:ext uri="{FF2B5EF4-FFF2-40B4-BE49-F238E27FC236}">
                <a16:creationId xmlns:a16="http://schemas.microsoft.com/office/drawing/2014/main" id="{66B33450-157A-B54C-B31D-6DA511E9088F}"/>
              </a:ext>
            </a:extLst>
          </p:cNvPr>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1576663645"/>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Text Page">
    <p:spTree>
      <p:nvGrpSpPr>
        <p:cNvPr id="1" name=""/>
        <p:cNvGrpSpPr/>
        <p:nvPr/>
      </p:nvGrpSpPr>
      <p:grpSpPr>
        <a:xfrm>
          <a:off x="0" y="0"/>
          <a:ext cx="0" cy="0"/>
          <a:chOff x="0" y="0"/>
          <a:chExt cx="0" cy="0"/>
        </a:xfrm>
      </p:grpSpPr>
      <p:sp>
        <p:nvSpPr>
          <p:cNvPr id="7" name="Footnote Placeholder">
            <a:extLst>
              <a:ext uri="{FF2B5EF4-FFF2-40B4-BE49-F238E27FC236}">
                <a16:creationId xmlns:a16="http://schemas.microsoft.com/office/drawing/2014/main" id="{62E622BD-67AB-42E6-870B-A876B7020108}"/>
              </a:ext>
            </a:extLst>
          </p:cNvPr>
          <p:cNvSpPr>
            <a:spLocks noGrp="1"/>
          </p:cNvSpPr>
          <p:nvPr>
            <p:ph type="body" sz="quarter" idx="17" hasCustomPrompt="1"/>
          </p:nvPr>
        </p:nvSpPr>
        <p:spPr>
          <a:xfrm>
            <a:off x="384174" y="5454651"/>
            <a:ext cx="11425236" cy="641351"/>
          </a:xfrm>
        </p:spPr>
        <p:txBody>
          <a:bodyPr lIns="0" rIns="0" bIns="0" anchor="b" anchorCtr="0">
            <a:noAutofit/>
          </a:bodyPr>
          <a:lstStyle>
            <a:lvl1pPr>
              <a:spcBef>
                <a:spcPts val="0"/>
              </a:spcBef>
              <a:defRPr sz="1067" b="0" spc="0"/>
            </a:lvl1pPr>
            <a:lvl2pPr marL="0" indent="0" algn="l">
              <a:spcBef>
                <a:spcPts val="0"/>
              </a:spcBef>
              <a:buNone/>
              <a:defRPr sz="800" spc="0"/>
            </a:lvl2pPr>
          </a:lstStyle>
          <a:p>
            <a:pPr lvl="0"/>
            <a:r>
              <a:rPr lang="en-US"/>
              <a:t>Source: set in 8pt</a:t>
            </a:r>
          </a:p>
          <a:p>
            <a:pPr lvl="1"/>
            <a:r>
              <a:rPr lang="en-US"/>
              <a:t>Source: set in 6pt</a:t>
            </a:r>
            <a:endParaRPr lang="en-GB"/>
          </a:p>
        </p:txBody>
      </p:sp>
      <p:sp>
        <p:nvSpPr>
          <p:cNvPr id="3" name="Content Placeholder 1"/>
          <p:cNvSpPr>
            <a:spLocks noGrp="1"/>
          </p:cNvSpPr>
          <p:nvPr>
            <p:ph idx="1"/>
          </p:nvPr>
        </p:nvSpPr>
        <p:spPr>
          <a:xfrm>
            <a:off x="384175" y="1403351"/>
            <a:ext cx="11425239" cy="3840163"/>
          </a:xfrm>
        </p:spPr>
        <p:txBody>
          <a:bodyPr lIns="0" tIns="0" rIns="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3"/>
          <p:cNvSpPr>
            <a:spLocks noGrp="1"/>
          </p:cNvSpPr>
          <p:nvPr>
            <p:ph type="ftr" sz="quarter" idx="19"/>
          </p:nvPr>
        </p:nvSpPr>
        <p:spPr>
          <a:xfrm>
            <a:off x="2350822" y="6445193"/>
            <a:ext cx="7872941" cy="182033"/>
          </a:xfrm>
        </p:spPr>
        <p:txBody>
          <a:bodyPr lIns="0" rIns="0" bIns="0" anchor="ctr"/>
          <a:lstStyle>
            <a:lvl1pPr>
              <a:defRPr sz="1067"/>
            </a:lvl1pPr>
          </a:lstStyle>
          <a:p>
            <a:r>
              <a:rPr lang="en-US"/>
              <a:t>Optional footer</a:t>
            </a:r>
          </a:p>
        </p:txBody>
      </p:sp>
      <p:sp>
        <p:nvSpPr>
          <p:cNvPr id="5" name="Slide Number Placeholder 4"/>
          <p:cNvSpPr>
            <a:spLocks noGrp="1"/>
          </p:cNvSpPr>
          <p:nvPr>
            <p:ph type="sldNum" sz="quarter" idx="20"/>
          </p:nvPr>
        </p:nvSpPr>
        <p:spPr>
          <a:xfrm>
            <a:off x="11335270" y="6445193"/>
            <a:ext cx="474143" cy="182033"/>
          </a:xfrm>
        </p:spPr>
        <p:txBody>
          <a:bodyPr lIns="0" rIns="0" bIns="0" anchor="ctr"/>
          <a:lstStyle>
            <a:lvl1pPr>
              <a:defRPr sz="1067"/>
            </a:lvl1pPr>
          </a:lstStyle>
          <a:p>
            <a:fld id="{B013D17A-F1A2-4EC8-B129-1FB27AD2B9A2}" type="slidenum">
              <a:rPr lang="en-US" smtClean="0"/>
              <a:t>‹#›</a:t>
            </a:fld>
            <a:endParaRPr lang="en-US"/>
          </a:p>
        </p:txBody>
      </p:sp>
      <p:sp>
        <p:nvSpPr>
          <p:cNvPr id="2" name="Title 1">
            <a:extLst>
              <a:ext uri="{FF2B5EF4-FFF2-40B4-BE49-F238E27FC236}">
                <a16:creationId xmlns:a16="http://schemas.microsoft.com/office/drawing/2014/main" id="{28F8EF88-0375-4391-84A6-959704E8C4DA}"/>
              </a:ext>
            </a:extLst>
          </p:cNvPr>
          <p:cNvSpPr>
            <a:spLocks noGrp="1"/>
          </p:cNvSpPr>
          <p:nvPr>
            <p:ph type="title"/>
          </p:nvPr>
        </p:nvSpPr>
        <p:spPr>
          <a:xfrm>
            <a:off x="385201" y="348973"/>
            <a:ext cx="11425239" cy="761999"/>
          </a:xfrm>
        </p:spPr>
        <p:txBody>
          <a:bodyPr lIns="0" rIns="0" bIns="0"/>
          <a:lstStyle/>
          <a:p>
            <a:r>
              <a:rPr lang="en-US"/>
              <a:t>Click to edit Master title style</a:t>
            </a:r>
          </a:p>
        </p:txBody>
      </p:sp>
    </p:spTree>
    <p:extLst>
      <p:ext uri="{BB962C8B-B14F-4D97-AF65-F5344CB8AC3E}">
        <p14:creationId xmlns:p14="http://schemas.microsoft.com/office/powerpoint/2010/main" val="17725164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Title &amp; subtitle">
    <p:spTree>
      <p:nvGrpSpPr>
        <p:cNvPr id="1" name=""/>
        <p:cNvGrpSpPr/>
        <p:nvPr/>
      </p:nvGrpSpPr>
      <p:grpSpPr>
        <a:xfrm>
          <a:off x="0" y="0"/>
          <a:ext cx="0" cy="0"/>
          <a:chOff x="0" y="0"/>
          <a:chExt cx="0" cy="0"/>
        </a:xfrm>
      </p:grpSpPr>
      <p:sp>
        <p:nvSpPr>
          <p:cNvPr id="10" name="Text Placeholder 8"/>
          <p:cNvSpPr>
            <a:spLocks noGrp="1"/>
          </p:cNvSpPr>
          <p:nvPr>
            <p:ph type="body" sz="quarter" idx="13" hasCustomPrompt="1"/>
          </p:nvPr>
        </p:nvSpPr>
        <p:spPr>
          <a:xfrm>
            <a:off x="529494" y="651601"/>
            <a:ext cx="11131061" cy="757252"/>
          </a:xfrm>
          <a:prstGeom prst="rect">
            <a:avLst/>
          </a:prstGeom>
        </p:spPr>
        <p:txBody>
          <a:bodyPr lIns="0" tIns="0" rIns="0" bIns="0">
            <a:noAutofit/>
          </a:bodyPr>
          <a:lstStyle>
            <a:lvl1pPr marL="0" indent="0">
              <a:buNone/>
              <a:defRPr sz="2167" b="0">
                <a:solidFill>
                  <a:srgbClr val="575757"/>
                </a:solidFill>
              </a:defRPr>
            </a:lvl1pPr>
          </a:lstStyle>
          <a:p>
            <a:pPr lvl="0"/>
            <a:r>
              <a:rPr lang="en-US"/>
              <a:t>Click to add subtitle</a:t>
            </a:r>
          </a:p>
        </p:txBody>
      </p:sp>
      <p:sp>
        <p:nvSpPr>
          <p:cNvPr id="11" name="Title Placeholder 1"/>
          <p:cNvSpPr>
            <a:spLocks noGrp="1"/>
          </p:cNvSpPr>
          <p:nvPr>
            <p:ph type="title" hasCustomPrompt="1"/>
          </p:nvPr>
        </p:nvSpPr>
        <p:spPr>
          <a:xfrm>
            <a:off x="529494" y="317503"/>
            <a:ext cx="11131061" cy="698498"/>
          </a:xfrm>
          <a:prstGeom prst="rect">
            <a:avLst/>
          </a:prstGeom>
        </p:spPr>
        <p:txBody>
          <a:bodyPr vert="horz" lIns="0" tIns="0" rIns="0" bIns="0" rtlCol="0" anchor="t" anchorCtr="0">
            <a:noAutofit/>
          </a:bodyPr>
          <a:lstStyle>
            <a:lvl1pPr>
              <a:defRPr/>
            </a:lvl1pPr>
          </a:lstStyle>
          <a:p>
            <a:r>
              <a:rPr lang="en-US"/>
              <a:t>Click to add title</a:t>
            </a:r>
          </a:p>
        </p:txBody>
      </p:sp>
    </p:spTree>
    <p:extLst>
      <p:ext uri="{BB962C8B-B14F-4D97-AF65-F5344CB8AC3E}">
        <p14:creationId xmlns:p14="http://schemas.microsoft.com/office/powerpoint/2010/main" val="1678160433"/>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Title ">
    <p:spTree>
      <p:nvGrpSpPr>
        <p:cNvPr id="1" name=""/>
        <p:cNvGrpSpPr/>
        <p:nvPr/>
      </p:nvGrpSpPr>
      <p:grpSpPr>
        <a:xfrm>
          <a:off x="0" y="0"/>
          <a:ext cx="0" cy="0"/>
          <a:chOff x="0" y="0"/>
          <a:chExt cx="0" cy="0"/>
        </a:xfrm>
      </p:grpSpPr>
      <p:sp>
        <p:nvSpPr>
          <p:cNvPr id="8" name="Title Placeholder 1"/>
          <p:cNvSpPr>
            <a:spLocks noGrp="1"/>
          </p:cNvSpPr>
          <p:nvPr>
            <p:ph type="title"/>
          </p:nvPr>
        </p:nvSpPr>
        <p:spPr bwMode="auto">
          <a:xfrm>
            <a:off x="0" y="4762"/>
            <a:ext cx="8398933" cy="663575"/>
          </a:xfrm>
          <a:prstGeom prst="rect">
            <a:avLst/>
          </a:prstGeom>
          <a:noFill/>
          <a:ln>
            <a:noFill/>
          </a:ln>
        </p:spPr>
        <p:txBody>
          <a:bodyPr/>
          <a:lstStyle>
            <a:lvl1pPr>
              <a:defRPr b="1">
                <a:latin typeface="Arial" panose="020B0604020202020204" pitchFamily="34" charset="0"/>
                <a:ea typeface="Verdana" panose="020B0604030504040204" pitchFamily="34" charset="0"/>
                <a:cs typeface="Arial" panose="020B0604020202020204" pitchFamily="34" charset="0"/>
              </a:defRPr>
            </a:lvl1pPr>
          </a:lstStyle>
          <a:p>
            <a:pPr lvl="0"/>
            <a:r>
              <a:rPr lang="en-US"/>
              <a:t>Click to edit Master title style</a:t>
            </a:r>
          </a:p>
        </p:txBody>
      </p:sp>
      <p:sp>
        <p:nvSpPr>
          <p:cNvPr id="7" name="Date Placeholder 3">
            <a:extLst>
              <a:ext uri="{FF2B5EF4-FFF2-40B4-BE49-F238E27FC236}">
                <a16:creationId xmlns:a16="http://schemas.microsoft.com/office/drawing/2014/main" id="{2DBD4533-03A1-4CBC-A673-99BE6C037865}"/>
              </a:ext>
            </a:extLst>
          </p:cNvPr>
          <p:cNvSpPr>
            <a:spLocks noGrp="1"/>
          </p:cNvSpPr>
          <p:nvPr>
            <p:ph type="dt" sz="half" idx="2"/>
          </p:nvPr>
        </p:nvSpPr>
        <p:spPr>
          <a:xfrm>
            <a:off x="609600" y="6488329"/>
            <a:ext cx="2844800" cy="365125"/>
          </a:xfrm>
          <a:prstGeom prst="rect">
            <a:avLst/>
          </a:prstGeom>
          <a:ln>
            <a:noFill/>
          </a:ln>
        </p:spPr>
        <p:txBody>
          <a:bodyPr vert="horz" wrap="square" lIns="91440" tIns="45720" rIns="91440" bIns="45720" numCol="1" anchor="ctr" anchorCtr="0" compatLnSpc="1">
            <a:prstTxWarp prst="textNoShape">
              <a:avLst/>
            </a:prstTxWarp>
          </a:bodyPr>
          <a:lstStyle>
            <a:lvl1pP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pPr>
              <a:defRPr/>
            </a:pPr>
            <a:fld id="{D4B75A03-57F0-3B49-83D9-C90C9DFCB6C0}" type="datetime1">
              <a:rPr lang="en-US" smtClean="0"/>
              <a:pPr>
                <a:defRPr/>
              </a:pPr>
              <a:t>5/22/2024</a:t>
            </a:fld>
            <a:endParaRPr lang="en-US"/>
          </a:p>
        </p:txBody>
      </p:sp>
      <p:sp>
        <p:nvSpPr>
          <p:cNvPr id="9" name="Footer Placeholder 4">
            <a:extLst>
              <a:ext uri="{FF2B5EF4-FFF2-40B4-BE49-F238E27FC236}">
                <a16:creationId xmlns:a16="http://schemas.microsoft.com/office/drawing/2014/main" id="{3B91E601-0486-4EF6-95EE-5AEA15BF6DB4}"/>
              </a:ext>
            </a:extLst>
          </p:cNvPr>
          <p:cNvSpPr>
            <a:spLocks noGrp="1"/>
          </p:cNvSpPr>
          <p:nvPr>
            <p:ph type="ftr" sz="quarter" idx="3"/>
          </p:nvPr>
        </p:nvSpPr>
        <p:spPr>
          <a:xfrm>
            <a:off x="3888318" y="6488329"/>
            <a:ext cx="4320116" cy="365125"/>
          </a:xfrm>
          <a:prstGeom prst="rect">
            <a:avLst/>
          </a:prstGeom>
        </p:spPr>
        <p:txBody>
          <a:bodyPr vert="horz" wrap="square" lIns="91440" tIns="45720" rIns="91440" bIns="45720" numCol="1" anchor="ctr" anchorCtr="0" compatLnSpc="1">
            <a:prstTxWarp prst="textNoShape">
              <a:avLst/>
            </a:prstTxWarp>
          </a:bodyPr>
          <a:lstStyle>
            <a:lvl1pPr algn="ct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pPr>
              <a:defRPr/>
            </a:pPr>
            <a:r>
              <a:rPr lang="en-US"/>
              <a:t>Proprietary and Confidential. © 2016 Anixter Inc. </a:t>
            </a:r>
          </a:p>
        </p:txBody>
      </p:sp>
      <p:sp>
        <p:nvSpPr>
          <p:cNvPr id="10" name="Slide Number Placeholder 5">
            <a:extLst>
              <a:ext uri="{FF2B5EF4-FFF2-40B4-BE49-F238E27FC236}">
                <a16:creationId xmlns:a16="http://schemas.microsoft.com/office/drawing/2014/main" id="{795F5E67-B935-4065-8638-BCF15E9D65BC}"/>
              </a:ext>
            </a:extLst>
          </p:cNvPr>
          <p:cNvSpPr>
            <a:spLocks noGrp="1"/>
          </p:cNvSpPr>
          <p:nvPr>
            <p:ph type="sldNum" sz="quarter" idx="4"/>
          </p:nvPr>
        </p:nvSpPr>
        <p:spPr>
          <a:xfrm>
            <a:off x="8737600" y="6488329"/>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700">
                <a:solidFill>
                  <a:srgbClr val="898989"/>
                </a:solidFill>
                <a:latin typeface="Arial" panose="020B0604020202020204" pitchFamily="34" charset="0"/>
                <a:ea typeface="Verdana" panose="020B0604030504040204" pitchFamily="34" charset="0"/>
                <a:cs typeface="Arial" panose="020B0604020202020204" pitchFamily="34" charset="0"/>
              </a:defRPr>
            </a:lvl1pPr>
          </a:lstStyle>
          <a:p>
            <a:fld id="{0B6B543C-5E28-2649-9B73-74B7062611A0}" type="slidenum">
              <a:rPr lang="en-US" altLang="en-US" smtClean="0"/>
              <a:pPr/>
              <a:t>‹#›</a:t>
            </a:fld>
            <a:endParaRPr lang="en-US" altLang="en-US"/>
          </a:p>
        </p:txBody>
      </p:sp>
    </p:spTree>
    <p:extLst>
      <p:ext uri="{BB962C8B-B14F-4D97-AF65-F5344CB8AC3E}">
        <p14:creationId xmlns:p14="http://schemas.microsoft.com/office/powerpoint/2010/main" val="250389665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37606F6C-CF25-3941-A841-CF04E4B7C480}"/>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8" name="Rectangle 17">
            <a:extLst>
              <a:ext uri="{FF2B5EF4-FFF2-40B4-BE49-F238E27FC236}">
                <a16:creationId xmlns:a16="http://schemas.microsoft.com/office/drawing/2014/main" id="{8D8B61AA-6CB5-4548-8A30-7092021DB903}"/>
              </a:ext>
            </a:extLst>
          </p:cNvPr>
          <p:cNvSpPr/>
          <p:nvPr userDrawn="1"/>
        </p:nvSpPr>
        <p:spPr>
          <a:xfrm>
            <a:off x="439386" y="6388923"/>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3"/>
            <a:ext cx="11565346" cy="62362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7" name="Picture 26">
            <a:extLst>
              <a:ext uri="{FF2B5EF4-FFF2-40B4-BE49-F238E27FC236}">
                <a16:creationId xmlns:a16="http://schemas.microsoft.com/office/drawing/2014/main" id="{44D42B38-A76E-3749-B166-3F21B12B2B1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171" t="4454" r="2456" b="1174"/>
          <a:stretch/>
        </p:blipFill>
        <p:spPr>
          <a:xfrm>
            <a:off x="312615" y="259023"/>
            <a:ext cx="4151376" cy="6236208"/>
          </a:xfrm>
          <a:custGeom>
            <a:avLst/>
            <a:gdLst>
              <a:gd name="connsiteX0" fmla="*/ 0 w 4151376"/>
              <a:gd name="connsiteY0" fmla="*/ 0 h 6236208"/>
              <a:gd name="connsiteX1" fmla="*/ 1880534 w 4151376"/>
              <a:gd name="connsiteY1" fmla="*/ 0 h 6236208"/>
              <a:gd name="connsiteX2" fmla="*/ 1988569 w 4151376"/>
              <a:gd name="connsiteY2" fmla="*/ 66976 h 6236208"/>
              <a:gd name="connsiteX3" fmla="*/ 4142030 w 4151376"/>
              <a:gd name="connsiteY3" fmla="*/ 4402008 h 6236208"/>
              <a:gd name="connsiteX4" fmla="*/ 4151376 w 4151376"/>
              <a:gd name="connsiteY4" fmla="*/ 4754857 h 6236208"/>
              <a:gd name="connsiteX5" fmla="*/ 4151376 w 4151376"/>
              <a:gd name="connsiteY5" fmla="*/ 4836542 h 6236208"/>
              <a:gd name="connsiteX6" fmla="*/ 4147294 w 4151376"/>
              <a:gd name="connsiteY6" fmla="*/ 5057925 h 6236208"/>
              <a:gd name="connsiteX7" fmla="*/ 4074662 w 4151376"/>
              <a:gd name="connsiteY7" fmla="*/ 5844006 h 6236208"/>
              <a:gd name="connsiteX8" fmla="*/ 4001122 w 4151376"/>
              <a:gd name="connsiteY8" fmla="*/ 6236208 h 6236208"/>
              <a:gd name="connsiteX9" fmla="*/ 0 w 4151376"/>
              <a:gd name="connsiteY9" fmla="*/ 6236208 h 62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151376" h="6236208">
                <a:moveTo>
                  <a:pt x="0" y="0"/>
                </a:moveTo>
                <a:lnTo>
                  <a:pt x="1880534" y="0"/>
                </a:lnTo>
                <a:lnTo>
                  <a:pt x="1988569" y="66976"/>
                </a:lnTo>
                <a:cubicBezTo>
                  <a:pt x="3188792" y="860034"/>
                  <a:pt x="4040282" y="2488345"/>
                  <a:pt x="4142030" y="4402008"/>
                </a:cubicBezTo>
                <a:lnTo>
                  <a:pt x="4151376" y="4754857"/>
                </a:lnTo>
                <a:lnTo>
                  <a:pt x="4151376" y="4836542"/>
                </a:lnTo>
                <a:lnTo>
                  <a:pt x="4147294" y="5057925"/>
                </a:lnTo>
                <a:cubicBezTo>
                  <a:pt x="4137394" y="5325753"/>
                  <a:pt x="4112824" y="5588274"/>
                  <a:pt x="4074662" y="5844006"/>
                </a:cubicBezTo>
                <a:lnTo>
                  <a:pt x="4001122" y="6236208"/>
                </a:lnTo>
                <a:lnTo>
                  <a:pt x="0" y="6236208"/>
                </a:lnTo>
                <a:close/>
              </a:path>
            </a:pathLst>
          </a:custGeom>
        </p:spPr>
      </p:pic>
      <p:sp>
        <p:nvSpPr>
          <p:cNvPr id="10" name="Text Placeholder 9">
            <a:extLst>
              <a:ext uri="{FF2B5EF4-FFF2-40B4-BE49-F238E27FC236}">
                <a16:creationId xmlns:a16="http://schemas.microsoft.com/office/drawing/2014/main" id="{256AC677-1009-7C40-80EF-D192F410E132}"/>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A8749994-227C-414C-9A58-F1F52D7FF59E}"/>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marR="0" indent="0" algn="l" defTabSz="914400" rtl="0" eaLnBrk="1" fontAlgn="auto" latinLnBrk="0" hangingPunct="1">
              <a:lnSpc>
                <a:spcPct val="90000"/>
              </a:lnSpc>
              <a:spcBef>
                <a:spcPts val="600"/>
              </a:spcBef>
              <a:spcAft>
                <a:spcPts val="0"/>
              </a:spcAft>
              <a:buClrTx/>
              <a:buSzTx/>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5" name="Text Placeholder 9">
            <a:extLst>
              <a:ext uri="{FF2B5EF4-FFF2-40B4-BE49-F238E27FC236}">
                <a16:creationId xmlns:a16="http://schemas.microsoft.com/office/drawing/2014/main" id="{DDBD6208-4E1F-214A-9C6D-DAB628D1288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None/>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3" name="Picture 2">
            <a:extLst>
              <a:ext uri="{FF2B5EF4-FFF2-40B4-BE49-F238E27FC236}">
                <a16:creationId xmlns:a16="http://schemas.microsoft.com/office/drawing/2014/main" id="{852CC160-4213-AE67-17B9-74D50CC5F55A}"/>
              </a:ext>
            </a:extLst>
          </p:cNvPr>
          <p:cNvPicPr>
            <a:picLocks noChangeAspect="1"/>
          </p:cNvPicPr>
          <p:nvPr userDrawn="1"/>
        </p:nvPicPr>
        <p:blipFill>
          <a:blip r:embed="rId3"/>
          <a:stretch>
            <a:fillRect/>
          </a:stretch>
        </p:blipFill>
        <p:spPr>
          <a:xfrm>
            <a:off x="647080" y="2813149"/>
            <a:ext cx="2775182" cy="1127955"/>
          </a:xfrm>
          <a:prstGeom prst="rect">
            <a:avLst/>
          </a:prstGeom>
        </p:spPr>
      </p:pic>
    </p:spTree>
    <p:extLst>
      <p:ext uri="{BB962C8B-B14F-4D97-AF65-F5344CB8AC3E}">
        <p14:creationId xmlns:p14="http://schemas.microsoft.com/office/powerpoint/2010/main" val="238517768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2">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5ECC4F9-716B-3247-9C75-BD4C184CB1C6}"/>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5" name="Rectangle 14">
            <a:extLst>
              <a:ext uri="{FF2B5EF4-FFF2-40B4-BE49-F238E27FC236}">
                <a16:creationId xmlns:a16="http://schemas.microsoft.com/office/drawing/2014/main" id="{41C16F32-68A2-8847-8D06-22E0DACE26C2}"/>
              </a:ext>
            </a:extLst>
          </p:cNvPr>
          <p:cNvSpPr/>
          <p:nvPr userDrawn="1"/>
        </p:nvSpPr>
        <p:spPr>
          <a:xfrm>
            <a:off x="10087303" y="6237514"/>
            <a:ext cx="1669268" cy="5615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Rectangle 11">
            <a:extLst>
              <a:ext uri="{FF2B5EF4-FFF2-40B4-BE49-F238E27FC236}">
                <a16:creationId xmlns:a16="http://schemas.microsoft.com/office/drawing/2014/main" id="{33B2D26A-1641-EA46-BA7A-35D7C54DB8DE}"/>
              </a:ext>
            </a:extLst>
          </p:cNvPr>
          <p:cNvSpPr/>
          <p:nvPr/>
        </p:nvSpPr>
        <p:spPr>
          <a:xfrm>
            <a:off x="311727" y="310394"/>
            <a:ext cx="11565346" cy="62358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4" name="Picture 23">
            <a:extLst>
              <a:ext uri="{FF2B5EF4-FFF2-40B4-BE49-F238E27FC236}">
                <a16:creationId xmlns:a16="http://schemas.microsoft.com/office/drawing/2014/main" id="{9D48061B-CC73-0D45-96B5-8ACC20A82D9C}"/>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2808" t="4868" r="3139" b="-1"/>
          <a:stretch/>
        </p:blipFill>
        <p:spPr>
          <a:xfrm>
            <a:off x="312149" y="310393"/>
            <a:ext cx="4152264" cy="6235880"/>
          </a:xfrm>
          <a:custGeom>
            <a:avLst/>
            <a:gdLst>
              <a:gd name="connsiteX0" fmla="*/ 0 w 4152264"/>
              <a:gd name="connsiteY0" fmla="*/ 0 h 6235880"/>
              <a:gd name="connsiteX1" fmla="*/ 1880534 w 4152264"/>
              <a:gd name="connsiteY1" fmla="*/ 0 h 6235880"/>
              <a:gd name="connsiteX2" fmla="*/ 1988569 w 4152264"/>
              <a:gd name="connsiteY2" fmla="*/ 66976 h 6235880"/>
              <a:gd name="connsiteX3" fmla="*/ 4152264 w 4152264"/>
              <a:gd name="connsiteY3" fmla="*/ 4788382 h 6235880"/>
              <a:gd name="connsiteX4" fmla="*/ 4074662 w 4152264"/>
              <a:gd name="connsiteY4" fmla="*/ 5844006 h 6235880"/>
              <a:gd name="connsiteX5" fmla="*/ 4001184 w 4152264"/>
              <a:gd name="connsiteY5" fmla="*/ 6235880 h 6235880"/>
              <a:gd name="connsiteX6" fmla="*/ 0 w 4152264"/>
              <a:gd name="connsiteY6" fmla="*/ 6235880 h 623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52264" h="6235880">
                <a:moveTo>
                  <a:pt x="0" y="0"/>
                </a:moveTo>
                <a:lnTo>
                  <a:pt x="1880534" y="0"/>
                </a:lnTo>
                <a:lnTo>
                  <a:pt x="1988569" y="66976"/>
                </a:lnTo>
                <a:cubicBezTo>
                  <a:pt x="3268807" y="912904"/>
                  <a:pt x="4152264" y="2709165"/>
                  <a:pt x="4152264" y="4788382"/>
                </a:cubicBezTo>
                <a:cubicBezTo>
                  <a:pt x="4152264" y="5149985"/>
                  <a:pt x="4125544" y="5503030"/>
                  <a:pt x="4074662" y="5844006"/>
                </a:cubicBezTo>
                <a:lnTo>
                  <a:pt x="4001184" y="6235880"/>
                </a:lnTo>
                <a:lnTo>
                  <a:pt x="0" y="6235880"/>
                </a:lnTo>
                <a:close/>
              </a:path>
            </a:pathLst>
          </a:custGeom>
        </p:spPr>
      </p:pic>
      <p:sp>
        <p:nvSpPr>
          <p:cNvPr id="10" name="Text Placeholder 9">
            <a:extLst>
              <a:ext uri="{FF2B5EF4-FFF2-40B4-BE49-F238E27FC236}">
                <a16:creationId xmlns:a16="http://schemas.microsoft.com/office/drawing/2014/main" id="{44D7588D-3CDC-1B42-8ED4-243A4AB7CC17}"/>
              </a:ext>
            </a:extLst>
          </p:cNvPr>
          <p:cNvSpPr>
            <a:spLocks noGrp="1"/>
          </p:cNvSpPr>
          <p:nvPr>
            <p:ph type="body" sz="quarter" idx="10" hasCustomPrompt="1"/>
          </p:nvPr>
        </p:nvSpPr>
        <p:spPr bwMode="gray">
          <a:xfrm>
            <a:off x="5070677" y="1132699"/>
            <a:ext cx="6571596" cy="2416413"/>
          </a:xfrm>
          <a:noFill/>
        </p:spPr>
        <p:txBody>
          <a:bodyPr wrap="square" lIns="91440" tIns="0" rIns="91440" bIns="0" anchor="b" anchorCtr="0">
            <a:noAutofit/>
          </a:bodyPr>
          <a:lstStyle>
            <a:lvl1pPr marL="0" indent="0" algn="l">
              <a:lnSpc>
                <a:spcPct val="100000"/>
              </a:lnSpc>
              <a:spcBef>
                <a:spcPts val="200"/>
              </a:spcBef>
              <a:spcAft>
                <a:spcPts val="800"/>
              </a:spcAft>
              <a:buFont typeface="Arial" panose="020B0604020202020204" pitchFamily="34" charset="0"/>
              <a:buChar char="​"/>
              <a:tabLst>
                <a:tab pos="457200" algn="l"/>
              </a:tabLst>
              <a:defRPr sz="3600" b="1">
                <a:solidFill>
                  <a:schemeClr val="accent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Presentation Title Multiple Line Title Length</a:t>
            </a:r>
          </a:p>
        </p:txBody>
      </p:sp>
      <p:sp>
        <p:nvSpPr>
          <p:cNvPr id="11" name="Text Placeholder 9">
            <a:extLst>
              <a:ext uri="{FF2B5EF4-FFF2-40B4-BE49-F238E27FC236}">
                <a16:creationId xmlns:a16="http://schemas.microsoft.com/office/drawing/2014/main" id="{30F43555-58BE-2B4F-8ED4-DB4B47A89657}"/>
              </a:ext>
            </a:extLst>
          </p:cNvPr>
          <p:cNvSpPr>
            <a:spLocks noGrp="1"/>
          </p:cNvSpPr>
          <p:nvPr>
            <p:ph type="body" sz="quarter" idx="14" hasCustomPrompt="1"/>
          </p:nvPr>
        </p:nvSpPr>
        <p:spPr bwMode="gray">
          <a:xfrm>
            <a:off x="5070677" y="3739584"/>
            <a:ext cx="6571596" cy="1269714"/>
          </a:xfrm>
          <a:noFill/>
        </p:spPr>
        <p:txBody>
          <a:bodyPr wrap="square" lIns="91440" tIns="0" rIns="91440" bIns="0" anchor="t"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2400" b="0">
                <a:solidFill>
                  <a:schemeClr val="bg1"/>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a:effectLst/>
                <a:latin typeface="Arial" panose="020B0604020202020204" pitchFamily="34" charset="0"/>
              </a:rPr>
              <a:t>Subtitle Placeholder Multiple Line Title </a:t>
            </a:r>
            <a:br>
              <a:rPr lang="en-US">
                <a:effectLst/>
                <a:latin typeface="Arial" panose="020B0604020202020204" pitchFamily="34" charset="0"/>
              </a:rPr>
            </a:br>
            <a:r>
              <a:rPr lang="en-US">
                <a:effectLst/>
                <a:latin typeface="Arial" panose="020B0604020202020204" pitchFamily="34" charset="0"/>
              </a:rPr>
              <a:t>Length Which Extends To Two Lines</a:t>
            </a:r>
          </a:p>
        </p:txBody>
      </p:sp>
      <p:sp>
        <p:nvSpPr>
          <p:cNvPr id="13" name="Text Placeholder 9">
            <a:extLst>
              <a:ext uri="{FF2B5EF4-FFF2-40B4-BE49-F238E27FC236}">
                <a16:creationId xmlns:a16="http://schemas.microsoft.com/office/drawing/2014/main" id="{B8489C6D-2ED7-C047-B694-B028CBDA195F}"/>
              </a:ext>
            </a:extLst>
          </p:cNvPr>
          <p:cNvSpPr>
            <a:spLocks noGrp="1"/>
          </p:cNvSpPr>
          <p:nvPr>
            <p:ph type="body" sz="quarter" idx="15" hasCustomPrompt="1"/>
          </p:nvPr>
        </p:nvSpPr>
        <p:spPr bwMode="gray">
          <a:xfrm>
            <a:off x="5070677" y="5137104"/>
            <a:ext cx="6571596" cy="643718"/>
          </a:xfrm>
          <a:noFill/>
        </p:spPr>
        <p:txBody>
          <a:bodyPr wrap="square" lIns="91440" tIns="0" rIns="91440" bIns="0" anchor="b" anchorCtr="0">
            <a:noAutofit/>
          </a:bodyPr>
          <a:lstStyle>
            <a:lvl1pPr marL="0" indent="0" algn="l">
              <a:lnSpc>
                <a:spcPct val="90000"/>
              </a:lnSpc>
              <a:spcBef>
                <a:spcPts val="600"/>
              </a:spcBef>
              <a:spcAft>
                <a:spcPts val="0"/>
              </a:spcAft>
              <a:buFont typeface="Arial" panose="020B0604020202020204" pitchFamily="34" charset="0"/>
              <a:buChar char="​"/>
              <a:tabLst>
                <a:tab pos="457200" algn="l"/>
              </a:tabLst>
              <a:defRPr sz="1800" b="0">
                <a:solidFill>
                  <a:schemeClr val="bg1">
                    <a:lumMod val="85000"/>
                  </a:schemeClr>
                </a:solidFill>
              </a:defRPr>
            </a:lvl1pPr>
            <a:lvl2pPr marL="0" indent="0" algn="l">
              <a:lnSpc>
                <a:spcPct val="100000"/>
              </a:lnSpc>
              <a:spcBef>
                <a:spcPts val="0"/>
              </a:spcBef>
              <a:spcAft>
                <a:spcPts val="800"/>
              </a:spcAft>
              <a:buFont typeface="Arial" panose="020B0604020202020204" pitchFamily="34" charset="0"/>
              <a:buChar char="​"/>
              <a:defRPr sz="2400" b="0">
                <a:solidFill>
                  <a:schemeClr val="bg1"/>
                </a:solidFill>
              </a:defRPr>
            </a:lvl2pPr>
            <a:lvl3pPr marL="0" indent="0" algn="l">
              <a:lnSpc>
                <a:spcPct val="100000"/>
              </a:lnSpc>
              <a:spcBef>
                <a:spcPts val="600"/>
              </a:spcBef>
              <a:spcAft>
                <a:spcPts val="800"/>
              </a:spcAft>
              <a:buFont typeface="Arial" panose="020B0604020202020204" pitchFamily="34" charset="0"/>
              <a:buChar char="​"/>
              <a:defRPr sz="1800" b="1">
                <a:solidFill>
                  <a:schemeClr val="bg1">
                    <a:lumMod val="85000"/>
                  </a:schemeClr>
                </a:solidFill>
              </a:defRPr>
            </a:lvl3pPr>
            <a:lvl4pPr marL="0" indent="0" algn="l">
              <a:lnSpc>
                <a:spcPct val="100000"/>
              </a:lnSpc>
              <a:spcBef>
                <a:spcPts val="200"/>
              </a:spcBef>
              <a:spcAft>
                <a:spcPts val="800"/>
              </a:spcAft>
              <a:buFont typeface="Arial" panose="020B0604020202020204" pitchFamily="34" charset="0"/>
              <a:buNone/>
              <a:defRPr sz="1800" b="0">
                <a:solidFill>
                  <a:schemeClr val="bg1">
                    <a:lumMod val="85000"/>
                  </a:schemeClr>
                </a:solidFill>
              </a:defRPr>
            </a:lvl4pPr>
            <a:lvl5pPr marL="0" indent="0" algn="l">
              <a:lnSpc>
                <a:spcPct val="100000"/>
              </a:lnSpc>
              <a:spcBef>
                <a:spcPts val="200"/>
              </a:spcBef>
              <a:spcAft>
                <a:spcPts val="800"/>
              </a:spcAft>
              <a:buFont typeface="Arial" panose="020B0604020202020204" pitchFamily="34" charset="0"/>
              <a:buChar char="​"/>
              <a:defRPr sz="1800" b="0">
                <a:solidFill>
                  <a:schemeClr val="bg1">
                    <a:lumMod val="85000"/>
                  </a:schemeClr>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r>
              <a:rPr lang="en-US" b="1">
                <a:effectLst/>
                <a:latin typeface="Arial" panose="020B0604020202020204" pitchFamily="34" charset="0"/>
              </a:rPr>
              <a:t>Presenter Name</a:t>
            </a:r>
            <a:r>
              <a:rPr lang="en-US">
                <a:effectLst/>
                <a:latin typeface="Arial" panose="020B0604020202020204" pitchFamily="34" charset="0"/>
              </a:rPr>
              <a:t>, Presenter Title </a:t>
            </a:r>
            <a:br>
              <a:rPr lang="en-US">
                <a:effectLst/>
                <a:latin typeface="Arial" panose="020B0604020202020204" pitchFamily="34" charset="0"/>
              </a:rPr>
            </a:br>
            <a:r>
              <a:rPr lang="en-US">
                <a:effectLst/>
                <a:latin typeface="Arial" panose="020B0604020202020204" pitchFamily="34" charset="0"/>
              </a:rPr>
              <a:t>Month #, 2021</a:t>
            </a:r>
          </a:p>
        </p:txBody>
      </p:sp>
      <p:pic>
        <p:nvPicPr>
          <p:cNvPr id="2" name="Picture 1">
            <a:extLst>
              <a:ext uri="{FF2B5EF4-FFF2-40B4-BE49-F238E27FC236}">
                <a16:creationId xmlns:a16="http://schemas.microsoft.com/office/drawing/2014/main" id="{8D24C226-F14A-C02C-2A46-66B6C70E87E5}"/>
              </a:ext>
            </a:extLst>
          </p:cNvPr>
          <p:cNvPicPr>
            <a:picLocks noChangeAspect="1"/>
          </p:cNvPicPr>
          <p:nvPr userDrawn="1"/>
        </p:nvPicPr>
        <p:blipFill>
          <a:blip r:embed="rId3"/>
          <a:stretch>
            <a:fillRect/>
          </a:stretch>
        </p:blipFill>
        <p:spPr>
          <a:xfrm>
            <a:off x="647080" y="2779744"/>
            <a:ext cx="2775182" cy="1127955"/>
          </a:xfrm>
          <a:prstGeom prst="rect">
            <a:avLst/>
          </a:prstGeom>
        </p:spPr>
      </p:pic>
    </p:spTree>
    <p:extLst>
      <p:ext uri="{BB962C8B-B14F-4D97-AF65-F5344CB8AC3E}">
        <p14:creationId xmlns:p14="http://schemas.microsoft.com/office/powerpoint/2010/main" val="33789278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FB5B278-83B7-3046-8766-F3AC294D9E84}"/>
              </a:ext>
            </a:extLst>
          </p:cNvPr>
          <p:cNvSpPr>
            <a:spLocks noGrp="1"/>
          </p:cNvSpPr>
          <p:nvPr>
            <p:ph type="title" hasCustomPrompt="1"/>
          </p:nvPr>
        </p:nvSpPr>
        <p:spPr>
          <a:xfrm>
            <a:off x="576070" y="395492"/>
            <a:ext cx="11040619" cy="813548"/>
          </a:xfrm>
        </p:spPr>
        <p:txBody>
          <a:bodyPr/>
          <a:lstStyle/>
          <a:p>
            <a:r>
              <a:rPr lang="en-US"/>
              <a:t>Agenda</a:t>
            </a:r>
          </a:p>
        </p:txBody>
      </p:sp>
      <p:sp>
        <p:nvSpPr>
          <p:cNvPr id="7" name="Content Placeholder 5">
            <a:extLst>
              <a:ext uri="{FF2B5EF4-FFF2-40B4-BE49-F238E27FC236}">
                <a16:creationId xmlns:a16="http://schemas.microsoft.com/office/drawing/2014/main" id="{ECB34F34-D933-FF46-BAD3-AA030BFB1D74}"/>
              </a:ext>
            </a:extLst>
          </p:cNvPr>
          <p:cNvSpPr>
            <a:spLocks noGrp="1"/>
          </p:cNvSpPr>
          <p:nvPr>
            <p:ph sz="quarter" idx="17"/>
          </p:nvPr>
        </p:nvSpPr>
        <p:spPr>
          <a:xfrm>
            <a:off x="576071" y="1618488"/>
            <a:ext cx="11044429"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65591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06D51F-42B5-4FE8-9CB9-FFC7DEFE155C}"/>
              </a:ext>
            </a:extLst>
          </p:cNvPr>
          <p:cNvSpPr>
            <a:spLocks noGrp="1"/>
          </p:cNvSpPr>
          <p:nvPr>
            <p:ph type="dt" sz="half" idx="10"/>
          </p:nvPr>
        </p:nvSpPr>
        <p:spPr>
          <a:xfrm>
            <a:off x="838200" y="6356350"/>
            <a:ext cx="2743200" cy="365125"/>
          </a:xfrm>
          <a:prstGeom prst="rect">
            <a:avLst/>
          </a:prstGeom>
        </p:spPr>
        <p:txBody>
          <a:bodyPr/>
          <a:lstStyle/>
          <a:p>
            <a:fld id="{391635F3-926A-4713-8955-C83F232BC120}" type="datetimeFigureOut">
              <a:rPr lang="en-US" smtClean="0"/>
              <a:t>5/22/2024</a:t>
            </a:fld>
            <a:endParaRPr lang="en-US"/>
          </a:p>
        </p:txBody>
      </p:sp>
      <p:sp>
        <p:nvSpPr>
          <p:cNvPr id="3" name="Footer Placeholder 2">
            <a:extLst>
              <a:ext uri="{FF2B5EF4-FFF2-40B4-BE49-F238E27FC236}">
                <a16:creationId xmlns:a16="http://schemas.microsoft.com/office/drawing/2014/main" id="{5AF9374D-0E47-42FC-98A0-F2D5BF5AF1C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F8E92371-C632-4C04-9F5C-9E21FD22AF21}"/>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372176644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Agenda with Photo">
    <p:spTree>
      <p:nvGrpSpPr>
        <p:cNvPr id="1" name=""/>
        <p:cNvGrpSpPr/>
        <p:nvPr/>
      </p:nvGrpSpPr>
      <p:grpSpPr>
        <a:xfrm>
          <a:off x="0" y="0"/>
          <a:ext cx="0" cy="0"/>
          <a:chOff x="0" y="0"/>
          <a:chExt cx="0" cy="0"/>
        </a:xfrm>
      </p:grpSpPr>
      <p:sp>
        <p:nvSpPr>
          <p:cNvPr id="12" name="Content Placeholder 5">
            <a:extLst>
              <a:ext uri="{FF2B5EF4-FFF2-40B4-BE49-F238E27FC236}">
                <a16:creationId xmlns:a16="http://schemas.microsoft.com/office/drawing/2014/main" id="{19C70DF3-C46A-0C4F-9EE9-A292209A1592}"/>
              </a:ext>
            </a:extLst>
          </p:cNvPr>
          <p:cNvSpPr>
            <a:spLocks noGrp="1"/>
          </p:cNvSpPr>
          <p:nvPr>
            <p:ph sz="quarter" idx="18"/>
          </p:nvPr>
        </p:nvSpPr>
        <p:spPr>
          <a:xfrm>
            <a:off x="576072" y="1618488"/>
            <a:ext cx="6988175" cy="4590288"/>
          </a:xfrm>
        </p:spPr>
        <p:txBody>
          <a:bodyPr/>
          <a:lstStyle>
            <a:lvl1pPr>
              <a:defRPr/>
            </a:lvl1pPr>
            <a:lvl2pPr>
              <a:defRPr/>
            </a:lvl2pPr>
            <a:lvl3pPr>
              <a:defRPr/>
            </a:lvl3pPr>
            <a:lvl4pPr>
              <a:defRPr/>
            </a:lvl4pPr>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9A2D2736-BFBA-BB47-995A-EF5AB50AE88D}"/>
              </a:ext>
            </a:extLst>
          </p:cNvPr>
          <p:cNvSpPr>
            <a:spLocks noGrp="1"/>
          </p:cNvSpPr>
          <p:nvPr>
            <p:ph type="pic" sz="quarter" idx="14" hasCustomPrompt="1"/>
          </p:nvPr>
        </p:nvSpPr>
        <p:spPr>
          <a:xfrm>
            <a:off x="8082217" y="393192"/>
            <a:ext cx="3532187" cy="5734050"/>
          </a:xfrm>
          <a:prstGeom prst="rect">
            <a:avLst/>
          </a:prstGeom>
        </p:spPr>
        <p:txBody>
          <a:bodyPr anchor="ctr">
            <a:normAutofit/>
          </a:bodyPr>
          <a:lstStyle>
            <a:lvl1pPr marL="0" indent="0" algn="ctr">
              <a:buNone/>
              <a:defRPr sz="2100"/>
            </a:lvl1pPr>
          </a:lstStyle>
          <a:p>
            <a:r>
              <a:rPr lang="en-US"/>
              <a:t>Drag image here or click the icon to prompt image insert</a:t>
            </a:r>
          </a:p>
        </p:txBody>
      </p:sp>
      <p:sp>
        <p:nvSpPr>
          <p:cNvPr id="4" name="Title 3">
            <a:extLst>
              <a:ext uri="{FF2B5EF4-FFF2-40B4-BE49-F238E27FC236}">
                <a16:creationId xmlns:a16="http://schemas.microsoft.com/office/drawing/2014/main" id="{F549C301-2CB6-6243-805C-4ECBB2CECB11}"/>
              </a:ext>
            </a:extLst>
          </p:cNvPr>
          <p:cNvSpPr>
            <a:spLocks noGrp="1"/>
          </p:cNvSpPr>
          <p:nvPr>
            <p:ph type="title" hasCustomPrompt="1"/>
          </p:nvPr>
        </p:nvSpPr>
        <p:spPr>
          <a:xfrm>
            <a:off x="577596" y="395492"/>
            <a:ext cx="6986651" cy="813548"/>
          </a:xfrm>
        </p:spPr>
        <p:txBody>
          <a:bodyPr/>
          <a:lstStyle/>
          <a:p>
            <a:r>
              <a:rPr lang="en-US"/>
              <a:t>Agenda</a:t>
            </a:r>
          </a:p>
        </p:txBody>
      </p:sp>
    </p:spTree>
    <p:extLst>
      <p:ext uri="{BB962C8B-B14F-4D97-AF65-F5344CB8AC3E}">
        <p14:creationId xmlns:p14="http://schemas.microsoft.com/office/powerpoint/2010/main" val="158020044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ontent ">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FCB1739-2088-F54F-A6AF-3FF8B473DB03}"/>
              </a:ext>
            </a:extLst>
          </p:cNvPr>
          <p:cNvSpPr>
            <a:spLocks noGrp="1"/>
          </p:cNvSpPr>
          <p:nvPr>
            <p:ph sz="quarter" idx="16"/>
          </p:nvPr>
        </p:nvSpPr>
        <p:spPr>
          <a:xfrm>
            <a:off x="576072" y="2057400"/>
            <a:ext cx="11044428" cy="4152900"/>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0850"/>
            <a:ext cx="1103376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3CD3AD5D-9D2F-1B4C-B28D-AEB685F00EE2}"/>
              </a:ext>
            </a:extLst>
          </p:cNvPr>
          <p:cNvSpPr>
            <a:spLocks noGrp="1"/>
          </p:cNvSpPr>
          <p:nvPr>
            <p:ph type="title" hasCustomPrompt="1"/>
          </p:nvPr>
        </p:nvSpPr>
        <p:spPr/>
        <p:txBody>
          <a:bodyPr/>
          <a:lstStyle>
            <a:lvl1pPr>
              <a:defRPr/>
            </a:lvl1pPr>
          </a:lstStyle>
          <a:p>
            <a:r>
              <a:rPr lang="en-US"/>
              <a:t>Page Title Placeholder</a:t>
            </a:r>
          </a:p>
        </p:txBody>
      </p:sp>
    </p:spTree>
    <p:extLst>
      <p:ext uri="{BB962C8B-B14F-4D97-AF65-F5344CB8AC3E}">
        <p14:creationId xmlns:p14="http://schemas.microsoft.com/office/powerpoint/2010/main" val="3731827293"/>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ntent + Title Only">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B8EBE8CA-3E13-334A-A201-6659DA8D8161}"/>
              </a:ext>
            </a:extLst>
          </p:cNvPr>
          <p:cNvSpPr>
            <a:spLocks noGrp="1"/>
          </p:cNvSpPr>
          <p:nvPr>
            <p:ph sz="quarter" idx="15"/>
          </p:nvPr>
        </p:nvSpPr>
        <p:spPr>
          <a:xfrm>
            <a:off x="576072" y="1618488"/>
            <a:ext cx="11042904" cy="4591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1742C2E6-3408-774A-97A2-68B48604483C}"/>
              </a:ext>
            </a:extLst>
          </p:cNvPr>
          <p:cNvSpPr>
            <a:spLocks noGrp="1"/>
          </p:cNvSpPr>
          <p:nvPr>
            <p:ph type="title" hasCustomPrompt="1"/>
          </p:nvPr>
        </p:nvSpPr>
        <p:spPr/>
        <p:txBody>
          <a:bodyPr/>
          <a:lstStyle>
            <a:lvl1pPr>
              <a:defRPr/>
            </a:lvl1pPr>
          </a:lstStyle>
          <a:p>
            <a:r>
              <a:rPr lang="en-US"/>
              <a:t>Page Title Placeholder</a:t>
            </a:r>
          </a:p>
        </p:txBody>
      </p:sp>
    </p:spTree>
    <p:extLst>
      <p:ext uri="{BB962C8B-B14F-4D97-AF65-F5344CB8AC3E}">
        <p14:creationId xmlns:p14="http://schemas.microsoft.com/office/powerpoint/2010/main" val="167072484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3024" y="1234440"/>
            <a:ext cx="11045952"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p:nvPr>
        </p:nvSpPr>
        <p:spPr>
          <a:xfrm>
            <a:off x="576072" y="2057400"/>
            <a:ext cx="5293360" cy="4152706"/>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p:nvPr>
        </p:nvSpPr>
        <p:spPr>
          <a:xfrm>
            <a:off x="6327140" y="2057400"/>
            <a:ext cx="5293360" cy="4152341"/>
          </a:xfrm>
        </p:spPr>
        <p:txBody>
          <a:bodyPr/>
          <a:lstStyle>
            <a:lvl1pPr>
              <a:defRPr sz="2000"/>
            </a:lvl1pPr>
            <a:lvl2pPr>
              <a:defRPr sz="1800"/>
            </a:lvl2pPr>
            <a:lvl3pPr>
              <a:defRPr sz="16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07A21D09-5DF6-CD46-8CC3-C007B09E074E}"/>
              </a:ext>
            </a:extLst>
          </p:cNvPr>
          <p:cNvSpPr>
            <a:spLocks noGrp="1"/>
          </p:cNvSpPr>
          <p:nvPr>
            <p:ph type="title" hasCustomPrompt="1"/>
          </p:nvPr>
        </p:nvSpPr>
        <p:spPr>
          <a:xfrm>
            <a:off x="574548" y="395492"/>
            <a:ext cx="11042904" cy="813548"/>
          </a:xfrm>
        </p:spPr>
        <p:txBody>
          <a:bodyPr/>
          <a:lstStyle>
            <a:lvl1pPr>
              <a:defRPr/>
            </a:lvl1pPr>
          </a:lstStyle>
          <a:p>
            <a:r>
              <a:rPr lang="en-US"/>
              <a:t>Page Title Placeholder</a:t>
            </a:r>
          </a:p>
        </p:txBody>
      </p:sp>
    </p:spTree>
    <p:extLst>
      <p:ext uri="{BB962C8B-B14F-4D97-AF65-F5344CB8AC3E}">
        <p14:creationId xmlns:p14="http://schemas.microsoft.com/office/powerpoint/2010/main" val="2245434723"/>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ntent + Title Only">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9378D16A-296F-504C-9993-61D859544475}"/>
              </a:ext>
            </a:extLst>
          </p:cNvPr>
          <p:cNvSpPr>
            <a:spLocks noGrp="1"/>
          </p:cNvSpPr>
          <p:nvPr>
            <p:ph sz="quarter" idx="16" hasCustomPrompt="1"/>
          </p:nvPr>
        </p:nvSpPr>
        <p:spPr>
          <a:xfrm>
            <a:off x="576072" y="1618488"/>
            <a:ext cx="5293360" cy="4591813"/>
          </a:xfrm>
          <a:noFill/>
        </p:spPr>
        <p:txBody>
          <a:bodyPr lIns="0" tIns="0" rIns="0" bIns="0" anchor="t" anchorCtr="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a:extLst>
              <a:ext uri="{FF2B5EF4-FFF2-40B4-BE49-F238E27FC236}">
                <a16:creationId xmlns:a16="http://schemas.microsoft.com/office/drawing/2014/main" id="{CD724D81-F1E9-6F46-B84C-B7FD3F439A5C}"/>
              </a:ext>
            </a:extLst>
          </p:cNvPr>
          <p:cNvSpPr>
            <a:spLocks noGrp="1"/>
          </p:cNvSpPr>
          <p:nvPr>
            <p:ph sz="quarter" idx="17" hasCustomPrompt="1"/>
          </p:nvPr>
        </p:nvSpPr>
        <p:spPr>
          <a:xfrm>
            <a:off x="6327140" y="1618489"/>
            <a:ext cx="5293360" cy="4591812"/>
          </a:xfrm>
        </p:spPr>
        <p:txBody>
          <a:bodyPr lIns="0" r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740CF3A2-95D0-6440-B3B6-9FC9E290C4A3}"/>
              </a:ext>
            </a:extLst>
          </p:cNvPr>
          <p:cNvSpPr>
            <a:spLocks noGrp="1"/>
          </p:cNvSpPr>
          <p:nvPr>
            <p:ph type="title" hasCustomPrompt="1"/>
          </p:nvPr>
        </p:nvSpPr>
        <p:spPr>
          <a:xfrm>
            <a:off x="576072" y="395492"/>
            <a:ext cx="11042904" cy="813548"/>
          </a:xfrm>
        </p:spPr>
        <p:txBody>
          <a:bodyPr/>
          <a:lstStyle>
            <a:lvl1pPr>
              <a:defRPr/>
            </a:lvl1pPr>
          </a:lstStyle>
          <a:p>
            <a:r>
              <a:rPr lang="en-US"/>
              <a:t>Page Title Placeholder</a:t>
            </a:r>
          </a:p>
        </p:txBody>
      </p:sp>
    </p:spTree>
    <p:extLst>
      <p:ext uri="{BB962C8B-B14F-4D97-AF65-F5344CB8AC3E}">
        <p14:creationId xmlns:p14="http://schemas.microsoft.com/office/powerpoint/2010/main" val="199185976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58093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C1D17B-43A2-B042-8454-436573351206}"/>
              </a:ext>
            </a:extLst>
          </p:cNvPr>
          <p:cNvSpPr>
            <a:spLocks noGrp="1"/>
          </p:cNvSpPr>
          <p:nvPr>
            <p:ph type="title" hasCustomPrompt="1"/>
          </p:nvPr>
        </p:nvSpPr>
        <p:spPr/>
        <p:txBody>
          <a:bodyPr/>
          <a:lstStyle>
            <a:lvl1pPr>
              <a:defRPr/>
            </a:lvl1pPr>
          </a:lstStyle>
          <a:p>
            <a:r>
              <a:rPr lang="en-US"/>
              <a:t>Page Title Placeholder</a:t>
            </a:r>
          </a:p>
        </p:txBody>
      </p:sp>
    </p:spTree>
    <p:extLst>
      <p:ext uri="{BB962C8B-B14F-4D97-AF65-F5344CB8AC3E}">
        <p14:creationId xmlns:p14="http://schemas.microsoft.com/office/powerpoint/2010/main" val="161934885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ontent 2 Line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514599"/>
            <a:ext cx="11045952" cy="36957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 name="Title 4">
            <a:extLst>
              <a:ext uri="{FF2B5EF4-FFF2-40B4-BE49-F238E27FC236}">
                <a16:creationId xmlns:a16="http://schemas.microsoft.com/office/drawing/2014/main" id="{CDEBA1E3-9ECC-FC4E-B3BA-A79FBF79FAC8}"/>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Tree>
    <p:extLst>
      <p:ext uri="{BB962C8B-B14F-4D97-AF65-F5344CB8AC3E}">
        <p14:creationId xmlns:p14="http://schemas.microsoft.com/office/powerpoint/2010/main" val="159984084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2 Line Header + Title Only">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A6B53C7-6C8A-EF4D-991C-96328DBE6FA9}"/>
              </a:ext>
            </a:extLst>
          </p:cNvPr>
          <p:cNvSpPr>
            <a:spLocks noGrp="1"/>
          </p:cNvSpPr>
          <p:nvPr>
            <p:ph sz="quarter" idx="15"/>
          </p:nvPr>
        </p:nvSpPr>
        <p:spPr>
          <a:xfrm>
            <a:off x="576072" y="2066561"/>
            <a:ext cx="11044428" cy="414374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2EDD9B93-9577-8D46-AD54-376647D7652C}"/>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Tree>
    <p:extLst>
      <p:ext uri="{BB962C8B-B14F-4D97-AF65-F5344CB8AC3E}">
        <p14:creationId xmlns:p14="http://schemas.microsoft.com/office/powerpoint/2010/main" val="125788004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514599"/>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0" y="2514600"/>
            <a:ext cx="5303520" cy="3695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2">
            <a:extLst>
              <a:ext uri="{FF2B5EF4-FFF2-40B4-BE49-F238E27FC236}">
                <a16:creationId xmlns:a16="http://schemas.microsoft.com/office/drawing/2014/main" id="{97410156-9332-CD4F-BFA9-D3F5C06C8A39}"/>
              </a:ext>
            </a:extLst>
          </p:cNvPr>
          <p:cNvSpPr>
            <a:spLocks noGrp="1"/>
          </p:cNvSpPr>
          <p:nvPr>
            <p:ph type="body" sz="quarter" idx="11" hasCustomPrompt="1"/>
          </p:nvPr>
        </p:nvSpPr>
        <p:spPr>
          <a:xfrm>
            <a:off x="576072" y="1550679"/>
            <a:ext cx="11044428" cy="43891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8" name="Title 4">
            <a:extLst>
              <a:ext uri="{FF2B5EF4-FFF2-40B4-BE49-F238E27FC236}">
                <a16:creationId xmlns:a16="http://schemas.microsoft.com/office/drawing/2014/main" id="{80E3CEDC-0D66-A644-9B6E-C100623121B9}"/>
              </a:ext>
            </a:extLst>
          </p:cNvPr>
          <p:cNvSpPr>
            <a:spLocks noGrp="1"/>
          </p:cNvSpPr>
          <p:nvPr>
            <p:ph type="title" hasCustomPrompt="1"/>
          </p:nvPr>
        </p:nvSpPr>
        <p:spPr>
          <a:xfrm>
            <a:off x="577596" y="395492"/>
            <a:ext cx="11042904" cy="1143000"/>
          </a:xfrm>
        </p:spPr>
        <p:txBody>
          <a:bodyPr/>
          <a:lstStyle>
            <a:lvl1pPr>
              <a:defRPr/>
            </a:lvl1pPr>
          </a:lstStyle>
          <a:p>
            <a:r>
              <a:rPr lang="en-US"/>
              <a:t>Page Title Placeholder </a:t>
            </a:r>
            <a:br>
              <a:rPr lang="en-US"/>
            </a:br>
            <a:r>
              <a:rPr lang="en-US"/>
              <a:t>Multiple Line Header Sample</a:t>
            </a:r>
          </a:p>
        </p:txBody>
      </p:sp>
    </p:spTree>
    <p:extLst>
      <p:ext uri="{BB962C8B-B14F-4D97-AF65-F5344CB8AC3E}">
        <p14:creationId xmlns:p14="http://schemas.microsoft.com/office/powerpoint/2010/main" val="2380188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80B65-C042-47CC-8D94-F813014750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FB5A757-41CD-4C58-B968-87CA1563E0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651800-9947-4924-A614-301A59F4D3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E628317-A42A-4987-B107-069CB56F6B5E}"/>
              </a:ext>
            </a:extLst>
          </p:cNvPr>
          <p:cNvSpPr>
            <a:spLocks noGrp="1"/>
          </p:cNvSpPr>
          <p:nvPr>
            <p:ph type="dt" sz="half" idx="10"/>
          </p:nvPr>
        </p:nvSpPr>
        <p:spPr>
          <a:xfrm>
            <a:off x="838200" y="6356350"/>
            <a:ext cx="2743200" cy="365125"/>
          </a:xfrm>
          <a:prstGeom prst="rect">
            <a:avLst/>
          </a:prstGeom>
        </p:spPr>
        <p:txBody>
          <a:bodyPr/>
          <a:lstStyle/>
          <a:p>
            <a:fld id="{391635F3-926A-4713-8955-C83F232BC120}" type="datetimeFigureOut">
              <a:rPr lang="en-US" smtClean="0"/>
              <a:t>5/22/2024</a:t>
            </a:fld>
            <a:endParaRPr lang="en-US"/>
          </a:p>
        </p:txBody>
      </p:sp>
      <p:sp>
        <p:nvSpPr>
          <p:cNvPr id="6" name="Footer Placeholder 5">
            <a:extLst>
              <a:ext uri="{FF2B5EF4-FFF2-40B4-BE49-F238E27FC236}">
                <a16:creationId xmlns:a16="http://schemas.microsoft.com/office/drawing/2014/main" id="{E5057C53-D7B4-4330-A5C7-10B70FA4BF5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ABF5DE-44DB-4174-9F9B-F511790DA64B}"/>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89460534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2 Line Header + 2 Columns + Title Only">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54876AF9-4E67-6742-A567-9D6633A6E7E0}"/>
              </a:ext>
            </a:extLst>
          </p:cNvPr>
          <p:cNvSpPr>
            <a:spLocks noGrp="1"/>
          </p:cNvSpPr>
          <p:nvPr>
            <p:ph sz="quarter" idx="18"/>
          </p:nvPr>
        </p:nvSpPr>
        <p:spPr>
          <a:xfrm>
            <a:off x="6315456" y="2057400"/>
            <a:ext cx="5303520" cy="41528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C388B4DA-5AC5-7B4B-BB18-DF4B84C53092}"/>
              </a:ext>
            </a:extLst>
          </p:cNvPr>
          <p:cNvSpPr>
            <a:spLocks noGrp="1"/>
          </p:cNvSpPr>
          <p:nvPr>
            <p:ph sz="quarter" idx="17"/>
          </p:nvPr>
        </p:nvSpPr>
        <p:spPr>
          <a:xfrm>
            <a:off x="576072" y="2057402"/>
            <a:ext cx="5303520" cy="415289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A429AA4A-F2FD-2E45-A889-AE2D71F30521}"/>
              </a:ext>
            </a:extLst>
          </p:cNvPr>
          <p:cNvSpPr>
            <a:spLocks noGrp="1"/>
          </p:cNvSpPr>
          <p:nvPr>
            <p:ph type="title" hasCustomPrompt="1"/>
          </p:nvPr>
        </p:nvSpPr>
        <p:spPr>
          <a:xfrm>
            <a:off x="577596" y="395492"/>
            <a:ext cx="11041380" cy="1143000"/>
          </a:xfrm>
        </p:spPr>
        <p:txBody>
          <a:bodyPr/>
          <a:lstStyle>
            <a:lvl1pPr>
              <a:defRPr/>
            </a:lvl1pPr>
          </a:lstStyle>
          <a:p>
            <a:r>
              <a:rPr lang="en-US"/>
              <a:t>Page Title Placeholder </a:t>
            </a:r>
            <a:br>
              <a:rPr lang="en-US"/>
            </a:br>
            <a:r>
              <a:rPr lang="en-US"/>
              <a:t>Multiple Line Header Sample</a:t>
            </a:r>
          </a:p>
        </p:txBody>
      </p:sp>
    </p:spTree>
    <p:extLst>
      <p:ext uri="{BB962C8B-B14F-4D97-AF65-F5344CB8AC3E}">
        <p14:creationId xmlns:p14="http://schemas.microsoft.com/office/powerpoint/2010/main" val="381432952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377065FE-036E-6243-9FEB-E98EB258C9B9}"/>
              </a:ext>
            </a:extLst>
          </p:cNvPr>
          <p:cNvSpPr>
            <a:spLocks noGrp="1"/>
          </p:cNvSpPr>
          <p:nvPr>
            <p:ph sz="quarter" idx="18"/>
          </p:nvPr>
        </p:nvSpPr>
        <p:spPr>
          <a:xfrm>
            <a:off x="576072" y="2488230"/>
            <a:ext cx="5303520" cy="3722070"/>
          </a:xfrm>
        </p:spPr>
        <p:txBody>
          <a:bodyPr/>
          <a:lstStyle>
            <a:lvl1pPr marL="285750" indent="-285750">
              <a:buFont typeface="Arial" panose="020B0604020202020204" pitchFamily="34" charset="0"/>
              <a:buChar char="•"/>
              <a:defRPr sz="1800"/>
            </a:lvl1pPr>
            <a:lvl2pPr marL="639762" indent="-285750">
              <a:buFont typeface="Arial" panose="020B0604020202020204" pitchFamily="34" charset="0"/>
              <a:buChar char="•"/>
              <a:defRPr sz="1600"/>
            </a:lvl2pPr>
            <a:lvl3pPr marL="966787" indent="-285750">
              <a:buFont typeface="Arial" panose="020B0604020202020204" pitchFamily="34" charset="0"/>
              <a:buChar char="•"/>
              <a:defRPr sz="1400"/>
            </a:lvl3pPr>
            <a:lvl4pPr marL="1312862" indent="-285750">
              <a:buFont typeface="Arial" panose="020B0604020202020204" pitchFamily="34" charset="0"/>
              <a:buChar char="•"/>
              <a:defRPr sz="1400"/>
            </a:lvl4pPr>
            <a:lvl5pPr marL="1666875" indent="-285750">
              <a:buFont typeface="Arial" panose="020B0604020202020204" pitchFamily="34" charset="0"/>
              <a:buChar cha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76072" y="2057400"/>
            <a:ext cx="5303520"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6" name="Text Placeholder 14">
            <a:extLst>
              <a:ext uri="{FF2B5EF4-FFF2-40B4-BE49-F238E27FC236}">
                <a16:creationId xmlns:a16="http://schemas.microsoft.com/office/drawing/2014/main" id="{F14DC6C8-70C3-524F-9EC1-9F5814F0317A}"/>
              </a:ext>
            </a:extLst>
          </p:cNvPr>
          <p:cNvSpPr>
            <a:spLocks noGrp="1"/>
          </p:cNvSpPr>
          <p:nvPr>
            <p:ph type="body" sz="quarter" idx="15" hasCustomPrompt="1"/>
          </p:nvPr>
        </p:nvSpPr>
        <p:spPr>
          <a:xfrm>
            <a:off x="6312407" y="2057400"/>
            <a:ext cx="5303520" cy="371957"/>
          </a:xfrm>
          <a:prstGeom prst="rect">
            <a:avLst/>
          </a:prstGeom>
        </p:spPr>
        <p:txBody>
          <a:bodyPr vert="horz" lIns="0" tIns="0" rIns="0" bIns="0" rtlCol="0">
            <a:noAutofit/>
          </a:bodyPr>
          <a:lstStyle>
            <a:lvl1pPr marL="0" indent="0">
              <a:buNone/>
              <a:defRPr lang="en-US" sz="1800" dirty="0">
                <a:solidFill>
                  <a:schemeClr val="tx2"/>
                </a:solidFill>
              </a:defRPr>
            </a:lvl1pPr>
          </a:lstStyle>
          <a:p>
            <a:pPr marL="234950" lvl="0" indent="-234950">
              <a:lnSpc>
                <a:spcPct val="100000"/>
              </a:lnSpc>
            </a:pPr>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2904" cy="480060"/>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Content Placeholder 6">
            <a:extLst>
              <a:ext uri="{FF2B5EF4-FFF2-40B4-BE49-F238E27FC236}">
                <a16:creationId xmlns:a16="http://schemas.microsoft.com/office/drawing/2014/main" id="{62A83104-EC00-E64F-A934-A99C29C07408}"/>
              </a:ext>
            </a:extLst>
          </p:cNvPr>
          <p:cNvSpPr>
            <a:spLocks noGrp="1"/>
          </p:cNvSpPr>
          <p:nvPr>
            <p:ph sz="quarter" idx="19"/>
          </p:nvPr>
        </p:nvSpPr>
        <p:spPr>
          <a:xfrm>
            <a:off x="6312408" y="2488230"/>
            <a:ext cx="5303520" cy="3722070"/>
          </a:xfrm>
        </p:spPr>
        <p:txBody>
          <a:bodyPr/>
          <a:lstStyle>
            <a:lvl1pPr>
              <a:defRPr sz="1800"/>
            </a:lvl1pPr>
            <a:lvl2pPr>
              <a:defRPr sz="16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B40DF48B-48C5-954A-A1D4-2F779CFCB9D5}"/>
              </a:ext>
            </a:extLst>
          </p:cNvPr>
          <p:cNvSpPr>
            <a:spLocks noGrp="1"/>
          </p:cNvSpPr>
          <p:nvPr>
            <p:ph type="title" hasCustomPrompt="1"/>
          </p:nvPr>
        </p:nvSpPr>
        <p:spPr/>
        <p:txBody>
          <a:bodyPr/>
          <a:lstStyle>
            <a:lvl1pPr>
              <a:defRPr/>
            </a:lvl1pPr>
          </a:lstStyle>
          <a:p>
            <a:r>
              <a:rPr lang="en-US"/>
              <a:t>Page Title Placeholder </a:t>
            </a:r>
          </a:p>
        </p:txBody>
      </p:sp>
    </p:spTree>
    <p:extLst>
      <p:ext uri="{BB962C8B-B14F-4D97-AF65-F5344CB8AC3E}">
        <p14:creationId xmlns:p14="http://schemas.microsoft.com/office/powerpoint/2010/main" val="3644531641"/>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39ACDF3-7909-7F4D-9ED4-6F2AFF5FE89F}"/>
              </a:ext>
            </a:extLst>
          </p:cNvPr>
          <p:cNvSpPr>
            <a:spLocks noGrp="1"/>
          </p:cNvSpPr>
          <p:nvPr>
            <p:ph sz="quarter" idx="18"/>
          </p:nvPr>
        </p:nvSpPr>
        <p:spPr>
          <a:xfrm>
            <a:off x="587375"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2057400"/>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Business Challenge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8571"/>
            <a:ext cx="11041380" cy="475488"/>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59288"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Solution</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31201" y="2057400"/>
            <a:ext cx="3273424"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Benefits</a:t>
            </a:r>
          </a:p>
        </p:txBody>
      </p:sp>
      <p:sp>
        <p:nvSpPr>
          <p:cNvPr id="15" name="Content Placeholder 2">
            <a:extLst>
              <a:ext uri="{FF2B5EF4-FFF2-40B4-BE49-F238E27FC236}">
                <a16:creationId xmlns:a16="http://schemas.microsoft.com/office/drawing/2014/main" id="{371B82E3-D306-D645-8BF6-703EE52D6634}"/>
              </a:ext>
            </a:extLst>
          </p:cNvPr>
          <p:cNvSpPr>
            <a:spLocks noGrp="1"/>
          </p:cNvSpPr>
          <p:nvPr>
            <p:ph sz="quarter" idx="21"/>
          </p:nvPr>
        </p:nvSpPr>
        <p:spPr>
          <a:xfrm>
            <a:off x="4459288"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19" name="Content Placeholder 2">
            <a:extLst>
              <a:ext uri="{FF2B5EF4-FFF2-40B4-BE49-F238E27FC236}">
                <a16:creationId xmlns:a16="http://schemas.microsoft.com/office/drawing/2014/main" id="{0256D42C-B49D-8445-B1DA-DD261C5504EC}"/>
              </a:ext>
            </a:extLst>
          </p:cNvPr>
          <p:cNvSpPr>
            <a:spLocks noGrp="1"/>
          </p:cNvSpPr>
          <p:nvPr>
            <p:ph sz="quarter" idx="22"/>
          </p:nvPr>
        </p:nvSpPr>
        <p:spPr>
          <a:xfrm>
            <a:off x="8331200" y="2494192"/>
            <a:ext cx="3273425" cy="3716108"/>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 name="Title 1">
            <a:extLst>
              <a:ext uri="{FF2B5EF4-FFF2-40B4-BE49-F238E27FC236}">
                <a16:creationId xmlns:a16="http://schemas.microsoft.com/office/drawing/2014/main" id="{BA5BADA1-EA9D-084A-BE5E-00AE4EA93577}"/>
              </a:ext>
            </a:extLst>
          </p:cNvPr>
          <p:cNvSpPr>
            <a:spLocks noGrp="1"/>
          </p:cNvSpPr>
          <p:nvPr>
            <p:ph type="title" hasCustomPrompt="1"/>
          </p:nvPr>
        </p:nvSpPr>
        <p:spPr>
          <a:xfrm>
            <a:off x="575310" y="395492"/>
            <a:ext cx="11041380" cy="813548"/>
          </a:xfrm>
        </p:spPr>
        <p:txBody>
          <a:bodyPr/>
          <a:lstStyle>
            <a:lvl1pPr>
              <a:defRPr/>
            </a:lvl1pPr>
          </a:lstStyle>
          <a:p>
            <a:r>
              <a:rPr lang="en-US"/>
              <a:t>Page Title Placeholder</a:t>
            </a:r>
          </a:p>
        </p:txBody>
      </p:sp>
    </p:spTree>
    <p:extLst>
      <p:ext uri="{BB962C8B-B14F-4D97-AF65-F5344CB8AC3E}">
        <p14:creationId xmlns:p14="http://schemas.microsoft.com/office/powerpoint/2010/main" val="2918959952"/>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 Images + Descriptions ">
    <p:spTree>
      <p:nvGrpSpPr>
        <p:cNvPr id="1" name=""/>
        <p:cNvGrpSpPr/>
        <p:nvPr/>
      </p:nvGrpSpPr>
      <p:grpSpPr>
        <a:xfrm>
          <a:off x="0" y="0"/>
          <a:ext cx="0" cy="0"/>
          <a:chOff x="0" y="0"/>
          <a:chExt cx="0" cy="0"/>
        </a:xfrm>
      </p:grpSpPr>
      <p:sp>
        <p:nvSpPr>
          <p:cNvPr id="11" name="Text Placeholder 14">
            <a:extLst>
              <a:ext uri="{FF2B5EF4-FFF2-40B4-BE49-F238E27FC236}">
                <a16:creationId xmlns:a16="http://schemas.microsoft.com/office/drawing/2014/main" id="{CE69F076-E5A4-8649-9256-A017674C48B6}"/>
              </a:ext>
            </a:extLst>
          </p:cNvPr>
          <p:cNvSpPr>
            <a:spLocks noGrp="1"/>
          </p:cNvSpPr>
          <p:nvPr>
            <p:ph type="body" sz="quarter" idx="13" hasCustomPrompt="1"/>
          </p:nvPr>
        </p:nvSpPr>
        <p:spPr>
          <a:xfrm>
            <a:off x="586741"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18" name="Text Placeholder 12">
            <a:extLst>
              <a:ext uri="{FF2B5EF4-FFF2-40B4-BE49-F238E27FC236}">
                <a16:creationId xmlns:a16="http://schemas.microsoft.com/office/drawing/2014/main" id="{6DB7D41D-AD88-714C-82F4-AC06944E14AB}"/>
              </a:ext>
            </a:extLst>
          </p:cNvPr>
          <p:cNvSpPr>
            <a:spLocks noGrp="1"/>
          </p:cNvSpPr>
          <p:nvPr>
            <p:ph type="body" sz="quarter" idx="11" hasCustomPrompt="1"/>
          </p:nvPr>
        </p:nvSpPr>
        <p:spPr>
          <a:xfrm>
            <a:off x="576072" y="1234440"/>
            <a:ext cx="11041380"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20" name="Text Placeholder 14">
            <a:extLst>
              <a:ext uri="{FF2B5EF4-FFF2-40B4-BE49-F238E27FC236}">
                <a16:creationId xmlns:a16="http://schemas.microsoft.com/office/drawing/2014/main" id="{C1FF28EB-1C03-C244-8DB5-F43F19BFAAE0}"/>
              </a:ext>
            </a:extLst>
          </p:cNvPr>
          <p:cNvSpPr>
            <a:spLocks noGrp="1"/>
          </p:cNvSpPr>
          <p:nvPr>
            <p:ph type="body" sz="quarter" idx="15" hasCustomPrompt="1"/>
          </p:nvPr>
        </p:nvSpPr>
        <p:spPr>
          <a:xfrm>
            <a:off x="4470284" y="3683276"/>
            <a:ext cx="3273315"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22" name="Text Placeholder 14">
            <a:extLst>
              <a:ext uri="{FF2B5EF4-FFF2-40B4-BE49-F238E27FC236}">
                <a16:creationId xmlns:a16="http://schemas.microsoft.com/office/drawing/2014/main" id="{C4A33F0C-2A4A-C44C-8AED-C993C2AD447D}"/>
              </a:ext>
            </a:extLst>
          </p:cNvPr>
          <p:cNvSpPr>
            <a:spLocks noGrp="1"/>
          </p:cNvSpPr>
          <p:nvPr>
            <p:ph type="body" sz="quarter" idx="17" hasCustomPrompt="1"/>
          </p:nvPr>
        </p:nvSpPr>
        <p:spPr>
          <a:xfrm>
            <a:off x="8352971" y="3683276"/>
            <a:ext cx="3273426" cy="371957"/>
          </a:xfrm>
          <a:prstGeom prst="rect">
            <a:avLst/>
          </a:prstGeom>
        </p:spPr>
        <p:txBody>
          <a:bodyPr>
            <a:noAutofit/>
          </a:bodyPr>
          <a:lstStyle>
            <a:lvl1pPr marL="0" indent="0">
              <a:lnSpc>
                <a:spcPct val="100000"/>
              </a:lnSpc>
              <a:buNone/>
              <a:defRPr sz="1800">
                <a:solidFill>
                  <a:schemeClr val="tx2"/>
                </a:solidFill>
              </a:defRPr>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Subhead Title</a:t>
            </a:r>
          </a:p>
        </p:txBody>
      </p:sp>
      <p:sp>
        <p:nvSpPr>
          <p:cNvPr id="3" name="Picture Placeholder 2">
            <a:extLst>
              <a:ext uri="{FF2B5EF4-FFF2-40B4-BE49-F238E27FC236}">
                <a16:creationId xmlns:a16="http://schemas.microsoft.com/office/drawing/2014/main" id="{DC4FAB04-B57D-404F-994F-1800028DAD8F}"/>
              </a:ext>
            </a:extLst>
          </p:cNvPr>
          <p:cNvSpPr>
            <a:spLocks noGrp="1"/>
          </p:cNvSpPr>
          <p:nvPr>
            <p:ph type="pic" sz="quarter" idx="18" hasCustomPrompt="1"/>
          </p:nvPr>
        </p:nvSpPr>
        <p:spPr>
          <a:xfrm>
            <a:off x="58674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4" name="Picture Placeholder 2">
            <a:extLst>
              <a:ext uri="{FF2B5EF4-FFF2-40B4-BE49-F238E27FC236}">
                <a16:creationId xmlns:a16="http://schemas.microsoft.com/office/drawing/2014/main" id="{AFCC7F69-FFA1-3542-890F-D40A1F2C95C1}"/>
              </a:ext>
            </a:extLst>
          </p:cNvPr>
          <p:cNvSpPr>
            <a:spLocks noGrp="1"/>
          </p:cNvSpPr>
          <p:nvPr>
            <p:ph type="pic" sz="quarter" idx="19" hasCustomPrompt="1"/>
          </p:nvPr>
        </p:nvSpPr>
        <p:spPr>
          <a:xfrm>
            <a:off x="4469428"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6" name="Picture Placeholder 2">
            <a:extLst>
              <a:ext uri="{FF2B5EF4-FFF2-40B4-BE49-F238E27FC236}">
                <a16:creationId xmlns:a16="http://schemas.microsoft.com/office/drawing/2014/main" id="{0835A66D-ABBD-FD48-B00D-86E260F0114B}"/>
              </a:ext>
            </a:extLst>
          </p:cNvPr>
          <p:cNvSpPr>
            <a:spLocks noGrp="1"/>
          </p:cNvSpPr>
          <p:nvPr>
            <p:ph type="pic" sz="quarter" idx="20" hasCustomPrompt="1"/>
          </p:nvPr>
        </p:nvSpPr>
        <p:spPr>
          <a:xfrm>
            <a:off x="8352971" y="2052471"/>
            <a:ext cx="2422978" cy="1625118"/>
          </a:xfrm>
          <a:prstGeom prst="rect">
            <a:avLst/>
          </a:prstGeom>
        </p:spPr>
        <p:txBody>
          <a:bodyPr anchor="ctr">
            <a:noAutofit/>
          </a:bodyPr>
          <a:lstStyle>
            <a:lvl1pPr marL="0" indent="0" algn="ctr">
              <a:buNone/>
              <a:defRPr sz="1800"/>
            </a:lvl1pPr>
          </a:lstStyle>
          <a:p>
            <a:r>
              <a:rPr lang="en-US"/>
              <a:t>Drag image here or click the icon to prompt image insert</a:t>
            </a:r>
          </a:p>
        </p:txBody>
      </p:sp>
      <p:sp>
        <p:nvSpPr>
          <p:cNvPr id="15" name="Content Placeholder 2">
            <a:extLst>
              <a:ext uri="{FF2B5EF4-FFF2-40B4-BE49-F238E27FC236}">
                <a16:creationId xmlns:a16="http://schemas.microsoft.com/office/drawing/2014/main" id="{496DDA35-21BC-254F-BE07-6B2D68F127A2}"/>
              </a:ext>
            </a:extLst>
          </p:cNvPr>
          <p:cNvSpPr>
            <a:spLocks noGrp="1"/>
          </p:cNvSpPr>
          <p:nvPr>
            <p:ph sz="quarter" idx="27"/>
          </p:nvPr>
        </p:nvSpPr>
        <p:spPr>
          <a:xfrm>
            <a:off x="587375"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3" name="Content Placeholder 2">
            <a:extLst>
              <a:ext uri="{FF2B5EF4-FFF2-40B4-BE49-F238E27FC236}">
                <a16:creationId xmlns:a16="http://schemas.microsoft.com/office/drawing/2014/main" id="{F779E0CB-EA55-D645-8276-3397462D86F4}"/>
              </a:ext>
            </a:extLst>
          </p:cNvPr>
          <p:cNvSpPr>
            <a:spLocks noGrp="1"/>
          </p:cNvSpPr>
          <p:nvPr>
            <p:ph sz="quarter" idx="28"/>
          </p:nvPr>
        </p:nvSpPr>
        <p:spPr>
          <a:xfrm>
            <a:off x="4470174"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24" name="Content Placeholder 2">
            <a:extLst>
              <a:ext uri="{FF2B5EF4-FFF2-40B4-BE49-F238E27FC236}">
                <a16:creationId xmlns:a16="http://schemas.microsoft.com/office/drawing/2014/main" id="{B76E58CC-E290-3741-9EE5-12B900DC062A}"/>
              </a:ext>
            </a:extLst>
          </p:cNvPr>
          <p:cNvSpPr>
            <a:spLocks noGrp="1"/>
          </p:cNvSpPr>
          <p:nvPr>
            <p:ph sz="quarter" idx="29"/>
          </p:nvPr>
        </p:nvSpPr>
        <p:spPr>
          <a:xfrm>
            <a:off x="8352972" y="4060920"/>
            <a:ext cx="3273425" cy="2149379"/>
          </a:xfrm>
        </p:spPr>
        <p:txBody>
          <a:bodyPr/>
          <a:lstStyle>
            <a:lvl1pPr marL="230188" indent="-230188">
              <a:lnSpc>
                <a:spcPct val="100000"/>
              </a:lnSpc>
              <a:spcBef>
                <a:spcPts val="1000"/>
              </a:spcBef>
              <a:buFont typeface="Arial" panose="020B0604020202020204" pitchFamily="34" charset="0"/>
              <a:buChar char="•"/>
              <a:tabLst/>
              <a:defRPr sz="1800"/>
            </a:lvl1pPr>
            <a:lvl2pPr marL="461963" indent="-222250">
              <a:lnSpc>
                <a:spcPct val="90000"/>
              </a:lnSpc>
              <a:spcBef>
                <a:spcPts val="500"/>
              </a:spcBef>
              <a:tabLst/>
              <a:defRPr sz="1800"/>
            </a:lvl2pPr>
            <a:lvl3pPr marL="690563" indent="-177800">
              <a:lnSpc>
                <a:spcPct val="90000"/>
              </a:lnSpc>
              <a:spcBef>
                <a:spcPts val="500"/>
              </a:spcBef>
              <a:tabLst/>
              <a:defRPr/>
            </a:lvl3pPr>
          </a:lstStyle>
          <a:p>
            <a:pPr lvl="0"/>
            <a:r>
              <a:rPr lang="en-US"/>
              <a:t>Edit Master text styles</a:t>
            </a:r>
          </a:p>
          <a:p>
            <a:pPr lvl="1"/>
            <a:r>
              <a:rPr lang="en-US"/>
              <a:t>Second level</a:t>
            </a:r>
          </a:p>
          <a:p>
            <a:pPr lvl="2"/>
            <a:r>
              <a:rPr lang="en-US"/>
              <a:t>Third level</a:t>
            </a:r>
          </a:p>
        </p:txBody>
      </p:sp>
      <p:sp>
        <p:nvSpPr>
          <p:cNvPr id="6" name="Title 5">
            <a:extLst>
              <a:ext uri="{FF2B5EF4-FFF2-40B4-BE49-F238E27FC236}">
                <a16:creationId xmlns:a16="http://schemas.microsoft.com/office/drawing/2014/main" id="{A57C3273-02E5-004B-83CB-ED56B9FB6C60}"/>
              </a:ext>
            </a:extLst>
          </p:cNvPr>
          <p:cNvSpPr>
            <a:spLocks noGrp="1"/>
          </p:cNvSpPr>
          <p:nvPr>
            <p:ph type="title" hasCustomPrompt="1"/>
          </p:nvPr>
        </p:nvSpPr>
        <p:spPr/>
        <p:txBody>
          <a:bodyPr/>
          <a:lstStyle>
            <a:lvl1pPr>
              <a:defRPr/>
            </a:lvl1pPr>
          </a:lstStyle>
          <a:p>
            <a:r>
              <a:rPr lang="en-US"/>
              <a:t>Page Title Placeholder</a:t>
            </a:r>
          </a:p>
        </p:txBody>
      </p:sp>
    </p:spTree>
    <p:extLst>
      <p:ext uri="{BB962C8B-B14F-4D97-AF65-F5344CB8AC3E}">
        <p14:creationId xmlns:p14="http://schemas.microsoft.com/office/powerpoint/2010/main" val="3392226017"/>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11032236" cy="47961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12" name="Text Placeholder 14">
            <a:extLst>
              <a:ext uri="{FF2B5EF4-FFF2-40B4-BE49-F238E27FC236}">
                <a16:creationId xmlns:a16="http://schemas.microsoft.com/office/drawing/2014/main" id="{76EDA047-05B8-004C-A23F-B76A0D5FC497}"/>
              </a:ext>
            </a:extLst>
          </p:cNvPr>
          <p:cNvSpPr>
            <a:spLocks noGrp="1"/>
          </p:cNvSpPr>
          <p:nvPr>
            <p:ph type="body" sz="quarter" idx="13" hasCustomPrompt="1"/>
          </p:nvPr>
        </p:nvSpPr>
        <p:spPr>
          <a:xfrm>
            <a:off x="6096000" y="5912654"/>
            <a:ext cx="5007082" cy="297646"/>
          </a:xfrm>
          <a:prstGeom prst="rect">
            <a:avLst/>
          </a:prstGeom>
        </p:spPr>
        <p:txBody>
          <a:bodyPr wrap="square" lIns="0" tIns="0" rIns="0" bIns="0" anchor="ctr">
            <a:spAutoFit/>
          </a:bodyPr>
          <a:lstStyle>
            <a:lvl1pPr marL="0" indent="0" algn="ctr">
              <a:lnSpc>
                <a:spcPts val="2700"/>
              </a:lnSpc>
              <a:buNone/>
              <a:defRPr sz="1300" i="1"/>
            </a:lvl1pPr>
            <a:lvl2pPr marL="457200" indent="0">
              <a:buFont typeface="Arial" panose="020B0604020202020204" pitchFamily="34" charset="0"/>
              <a:buNone/>
              <a:defRPr/>
            </a:lvl2pPr>
            <a:lvl3pPr marL="914400" indent="0">
              <a:buFont typeface="Arial" panose="020B0604020202020204" pitchFamily="34" charset="0"/>
              <a:buNone/>
              <a:defRPr/>
            </a:lvl3pPr>
            <a:lvl4pPr marL="1371600" indent="0">
              <a:buFont typeface="Arial" panose="020B0604020202020204" pitchFamily="34" charset="0"/>
              <a:buNone/>
              <a:defRPr/>
            </a:lvl4pPr>
            <a:lvl5pPr marL="1828800" indent="0">
              <a:buNone/>
              <a:defRPr/>
            </a:lvl5pPr>
          </a:lstStyle>
          <a:p>
            <a:pPr lvl="0"/>
            <a:r>
              <a:rPr lang="en-US"/>
              <a:t>Figure 1: </a:t>
            </a:r>
            <a:r>
              <a:rPr lang="en-US" err="1"/>
              <a:t>Nulpa</a:t>
            </a:r>
            <a:r>
              <a:rPr lang="en-US"/>
              <a:t> se </a:t>
            </a:r>
            <a:r>
              <a:rPr lang="en-US" err="1"/>
              <a:t>percim</a:t>
            </a:r>
            <a:endParaRPr lang="en-US"/>
          </a:p>
        </p:txBody>
      </p:sp>
      <p:sp>
        <p:nvSpPr>
          <p:cNvPr id="6" name="Content Placeholder 5">
            <a:extLst>
              <a:ext uri="{FF2B5EF4-FFF2-40B4-BE49-F238E27FC236}">
                <a16:creationId xmlns:a16="http://schemas.microsoft.com/office/drawing/2014/main" id="{F84084C3-A569-5745-AD51-0618F1E5F6DE}"/>
              </a:ext>
            </a:extLst>
          </p:cNvPr>
          <p:cNvSpPr>
            <a:spLocks noGrp="1"/>
          </p:cNvSpPr>
          <p:nvPr>
            <p:ph sz="quarter" idx="16"/>
          </p:nvPr>
        </p:nvSpPr>
        <p:spPr>
          <a:xfrm>
            <a:off x="576072" y="2057400"/>
            <a:ext cx="5081588" cy="4152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81A8B7EF-AF63-474A-BFE0-C48164649FD5}"/>
              </a:ext>
            </a:extLst>
          </p:cNvPr>
          <p:cNvSpPr>
            <a:spLocks noGrp="1"/>
          </p:cNvSpPr>
          <p:nvPr>
            <p:ph type="title" hasCustomPrompt="1"/>
          </p:nvPr>
        </p:nvSpPr>
        <p:spPr>
          <a:xfrm>
            <a:off x="576072" y="395492"/>
            <a:ext cx="11041380" cy="813548"/>
          </a:xfrm>
        </p:spPr>
        <p:txBody>
          <a:bodyPr/>
          <a:lstStyle>
            <a:lvl1pPr>
              <a:defRPr/>
            </a:lvl1pPr>
          </a:lstStyle>
          <a:p>
            <a:r>
              <a:rPr lang="en-US"/>
              <a:t>Page Title Placeholder</a:t>
            </a:r>
          </a:p>
        </p:txBody>
      </p:sp>
    </p:spTree>
    <p:extLst>
      <p:ext uri="{BB962C8B-B14F-4D97-AF65-F5344CB8AC3E}">
        <p14:creationId xmlns:p14="http://schemas.microsoft.com/office/powerpoint/2010/main" val="1018380598"/>
      </p:ext>
    </p:extLst>
  </p:cSld>
  <p:clrMapOvr>
    <a:masterClrMapping/>
  </p:clrMapOvr>
  <p:extLst>
    <p:ext uri="{DCECCB84-F9BA-43D5-87BE-67443E8EF086}">
      <p15:sldGuideLst xmlns:p15="http://schemas.microsoft.com/office/powerpoint/2012/main">
        <p15:guide id="1" orient="horz" pos="108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ivider-A">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3327" y="310394"/>
            <a:ext cx="11565346" cy="58047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CB76839E-C42F-744B-87EC-FA804AF210D5}"/>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5253153C-B4ED-AF4C-8BD5-B5C8A79DAAA0}"/>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accent3"/>
                </a:solidFill>
              </a:defRPr>
            </a:lvl1pPr>
          </a:lstStyle>
          <a:p>
            <a:r>
              <a:rPr lang="en-US"/>
              <a:t>Divider Title Placeholder</a:t>
            </a:r>
          </a:p>
        </p:txBody>
      </p:sp>
    </p:spTree>
    <p:extLst>
      <p:ext uri="{BB962C8B-B14F-4D97-AF65-F5344CB8AC3E}">
        <p14:creationId xmlns:p14="http://schemas.microsoft.com/office/powerpoint/2010/main" val="17040798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ivider-B">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9" name="Text Placeholder 10">
            <a:extLst>
              <a:ext uri="{FF2B5EF4-FFF2-40B4-BE49-F238E27FC236}">
                <a16:creationId xmlns:a16="http://schemas.microsoft.com/office/drawing/2014/main" id="{AEB63BAF-3E26-A743-BBBC-E057F31B32B4}"/>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
        <p:nvSpPr>
          <p:cNvPr id="20" name="Subtitle 2">
            <a:extLst>
              <a:ext uri="{FF2B5EF4-FFF2-40B4-BE49-F238E27FC236}">
                <a16:creationId xmlns:a16="http://schemas.microsoft.com/office/drawing/2014/main" id="{35878358-C5C3-9B45-AB50-F4B267240A7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Tree>
    <p:extLst>
      <p:ext uri="{BB962C8B-B14F-4D97-AF65-F5344CB8AC3E}">
        <p14:creationId xmlns:p14="http://schemas.microsoft.com/office/powerpoint/2010/main" val="178178222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ivider-C">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8" name="Rectangle 7">
            <a:extLst>
              <a:ext uri="{FF2B5EF4-FFF2-40B4-BE49-F238E27FC236}">
                <a16:creationId xmlns:a16="http://schemas.microsoft.com/office/drawing/2014/main" id="{115ED13C-49AE-E94D-997A-0947256A800C}"/>
              </a:ext>
            </a:extLst>
          </p:cNvPr>
          <p:cNvSpPr/>
          <p:nvPr/>
        </p:nvSpPr>
        <p:spPr>
          <a:xfrm>
            <a:off x="311727" y="310394"/>
            <a:ext cx="11565346" cy="5804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8" name="Subtitle 2">
            <a:extLst>
              <a:ext uri="{FF2B5EF4-FFF2-40B4-BE49-F238E27FC236}">
                <a16:creationId xmlns:a16="http://schemas.microsoft.com/office/drawing/2014/main" id="{212A3BD9-76C0-DA40-84E3-7B4DF392646F}"/>
              </a:ext>
            </a:extLst>
          </p:cNvPr>
          <p:cNvSpPr>
            <a:spLocks noGrp="1"/>
          </p:cNvSpPr>
          <p:nvPr>
            <p:ph type="subTitle" idx="1" hasCustomPrompt="1"/>
          </p:nvPr>
        </p:nvSpPr>
        <p:spPr>
          <a:xfrm>
            <a:off x="311727" y="3429000"/>
            <a:ext cx="11568546" cy="391891"/>
          </a:xfrm>
          <a:prstGeom prst="rect">
            <a:avLst/>
          </a:prstGeom>
        </p:spPr>
        <p:txBody>
          <a:bodyPr>
            <a:noAutofit/>
          </a:bodyPr>
          <a:lstStyle>
            <a:lvl1pPr marL="0" indent="0" algn="ctr">
              <a:buNone/>
              <a:defRPr lang="en-US" sz="2200" smtClean="0">
                <a:solidFill>
                  <a:schemeClr val="tx2"/>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effectLst/>
                <a:latin typeface="Arial" panose="020B0604020202020204" pitchFamily="34" charset="0"/>
              </a:rPr>
              <a:t>Subtitle Placeholder</a:t>
            </a:r>
          </a:p>
        </p:txBody>
      </p:sp>
      <p:sp>
        <p:nvSpPr>
          <p:cNvPr id="19" name="Text Placeholder 10">
            <a:extLst>
              <a:ext uri="{FF2B5EF4-FFF2-40B4-BE49-F238E27FC236}">
                <a16:creationId xmlns:a16="http://schemas.microsoft.com/office/drawing/2014/main" id="{1C9CC0D9-9F74-B941-A503-2A4D73B9CEA1}"/>
              </a:ext>
            </a:extLst>
          </p:cNvPr>
          <p:cNvSpPr>
            <a:spLocks noGrp="1"/>
          </p:cNvSpPr>
          <p:nvPr>
            <p:ph type="body" sz="quarter" idx="10" hasCustomPrompt="1"/>
          </p:nvPr>
        </p:nvSpPr>
        <p:spPr>
          <a:xfrm>
            <a:off x="311727" y="2484466"/>
            <a:ext cx="11568546" cy="928687"/>
          </a:xfrm>
        </p:spPr>
        <p:txBody>
          <a:bodyPr tIns="0" bIns="0" anchor="ctr">
            <a:normAutofit/>
          </a:bodyPr>
          <a:lstStyle>
            <a:lvl1pPr marL="0" indent="0" algn="ctr">
              <a:lnSpc>
                <a:spcPct val="100000"/>
              </a:lnSpc>
              <a:spcBef>
                <a:spcPts val="0"/>
              </a:spcBef>
              <a:buNone/>
              <a:defRPr sz="3600">
                <a:solidFill>
                  <a:schemeClr val="bg1"/>
                </a:solidFill>
              </a:defRPr>
            </a:lvl1pPr>
          </a:lstStyle>
          <a:p>
            <a:r>
              <a:rPr lang="en-US"/>
              <a:t>Divider Title Placeholder</a:t>
            </a:r>
          </a:p>
        </p:txBody>
      </p:sp>
    </p:spTree>
    <p:extLst>
      <p:ext uri="{BB962C8B-B14F-4D97-AF65-F5344CB8AC3E}">
        <p14:creationId xmlns:p14="http://schemas.microsoft.com/office/powerpoint/2010/main" val="398366369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6072" y="395492"/>
            <a:ext cx="5508518" cy="813548"/>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6072" y="1234440"/>
            <a:ext cx="5509261" cy="484632"/>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7" name="Picture Placeholder 7">
            <a:extLst>
              <a:ext uri="{FF2B5EF4-FFF2-40B4-BE49-F238E27FC236}">
                <a16:creationId xmlns:a16="http://schemas.microsoft.com/office/drawing/2014/main" id="{61005587-9548-1A48-8E5D-E26BE37E4E1D}"/>
              </a:ext>
            </a:extLst>
          </p:cNvPr>
          <p:cNvSpPr>
            <a:spLocks noGrp="1"/>
          </p:cNvSpPr>
          <p:nvPr>
            <p:ph type="pic" sz="quarter" idx="13" hasCustomPrompt="1"/>
          </p:nvPr>
        </p:nvSpPr>
        <p:spPr>
          <a:xfrm>
            <a:off x="6393815" y="395492"/>
            <a:ext cx="5220589" cy="5734050"/>
          </a:xfrm>
          <a:prstGeom prst="rect">
            <a:avLst/>
          </a:prstGeom>
        </p:spPr>
        <p:txBody>
          <a:bodyPr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2100"/>
            </a:lvl1pPr>
          </a:lstStyle>
          <a:p>
            <a:r>
              <a:rPr lang="en-US"/>
              <a:t>Drag image here or click the icon</a:t>
            </a:r>
            <a:br>
              <a:rPr lang="en-US"/>
            </a:br>
            <a:r>
              <a:rPr lang="en-US"/>
              <a:t>to prompt image insert</a:t>
            </a:r>
          </a:p>
        </p:txBody>
      </p:sp>
      <p:sp>
        <p:nvSpPr>
          <p:cNvPr id="4" name="Content Placeholder 3">
            <a:extLst>
              <a:ext uri="{FF2B5EF4-FFF2-40B4-BE49-F238E27FC236}">
                <a16:creationId xmlns:a16="http://schemas.microsoft.com/office/drawing/2014/main" id="{0B854A8D-F768-F346-B2CA-527915E78B94}"/>
              </a:ext>
            </a:extLst>
          </p:cNvPr>
          <p:cNvSpPr>
            <a:spLocks noGrp="1"/>
          </p:cNvSpPr>
          <p:nvPr>
            <p:ph sz="quarter" idx="14"/>
          </p:nvPr>
        </p:nvSpPr>
        <p:spPr>
          <a:xfrm>
            <a:off x="571500" y="2057400"/>
            <a:ext cx="5524500" cy="407214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9839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9" name="Picture Placeholder 6">
            <a:extLst>
              <a:ext uri="{FF2B5EF4-FFF2-40B4-BE49-F238E27FC236}">
                <a16:creationId xmlns:a16="http://schemas.microsoft.com/office/drawing/2014/main" id="{F80E3EFC-7105-AB41-8C35-7DCBA3BD9102}"/>
              </a:ext>
            </a:extLst>
          </p:cNvPr>
          <p:cNvSpPr>
            <a:spLocks noGrp="1"/>
          </p:cNvSpPr>
          <p:nvPr>
            <p:ph type="pic" sz="quarter" idx="14" hasCustomPrompt="1"/>
          </p:nvPr>
        </p:nvSpPr>
        <p:spPr>
          <a:xfrm>
            <a:off x="312420" y="310310"/>
            <a:ext cx="11567160" cy="5804740"/>
          </a:xfrm>
          <a:prstGeom prst="rect">
            <a:avLst/>
          </a:prstGeom>
        </p:spPr>
        <p:txBody>
          <a:bodyPr anchor="ctr">
            <a:noAutofit/>
          </a:bodyPr>
          <a:lstStyle>
            <a:lvl1pPr marL="0" indent="0" algn="ctr">
              <a:buNone/>
              <a:defRPr sz="2100"/>
            </a:lvl1pPr>
          </a:lstStyle>
          <a:p>
            <a:r>
              <a:rPr lang="en-US"/>
              <a:t>Drag image here or click the icon</a:t>
            </a:r>
            <a:br>
              <a:rPr lang="en-US"/>
            </a:br>
            <a:r>
              <a:rPr lang="en-US"/>
              <a:t>to prompt image insert</a:t>
            </a:r>
          </a:p>
        </p:txBody>
      </p:sp>
      <p:sp>
        <p:nvSpPr>
          <p:cNvPr id="12" name="Text Placeholder 11">
            <a:extLst>
              <a:ext uri="{FF2B5EF4-FFF2-40B4-BE49-F238E27FC236}">
                <a16:creationId xmlns:a16="http://schemas.microsoft.com/office/drawing/2014/main" id="{4617ECE6-46C5-E048-AE59-6526AE065C09}"/>
              </a:ext>
            </a:extLst>
          </p:cNvPr>
          <p:cNvSpPr>
            <a:spLocks noGrp="1"/>
          </p:cNvSpPr>
          <p:nvPr>
            <p:ph type="body" sz="quarter" idx="15" hasCustomPrompt="1"/>
          </p:nvPr>
        </p:nvSpPr>
        <p:spPr>
          <a:xfrm>
            <a:off x="1345655" y="2529130"/>
            <a:ext cx="3154363" cy="1460500"/>
          </a:xfrm>
          <a:prstGeom prst="rect">
            <a:avLst/>
          </a:prstGeom>
        </p:spPr>
        <p:txBody>
          <a:bodyPr>
            <a:noAutofit/>
          </a:bodyPr>
          <a:lstStyle>
            <a:lvl1pPr marL="0" indent="0">
              <a:lnSpc>
                <a:spcPct val="100000"/>
              </a:lnSpc>
              <a:buNone/>
              <a:defRPr lang="en-US" sz="2000" i="0" smtClean="0">
                <a:solidFill>
                  <a:schemeClr val="bg1"/>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6" name="Text Placeholder 11">
            <a:extLst>
              <a:ext uri="{FF2B5EF4-FFF2-40B4-BE49-F238E27FC236}">
                <a16:creationId xmlns:a16="http://schemas.microsoft.com/office/drawing/2014/main" id="{C8E3FED6-CA8C-C549-9403-6D6C5D78592C}"/>
              </a:ext>
            </a:extLst>
          </p:cNvPr>
          <p:cNvSpPr>
            <a:spLocks noGrp="1"/>
          </p:cNvSpPr>
          <p:nvPr>
            <p:ph type="body" sz="quarter" idx="16" hasCustomPrompt="1"/>
          </p:nvPr>
        </p:nvSpPr>
        <p:spPr>
          <a:xfrm>
            <a:off x="1345655" y="4811712"/>
            <a:ext cx="3154363" cy="392031"/>
          </a:xfrm>
          <a:prstGeom prst="rect">
            <a:avLst/>
          </a:prstGeom>
        </p:spPr>
        <p:txBody>
          <a:bodyPr>
            <a:noAutofit/>
          </a:bodyPr>
          <a:lstStyle>
            <a:lvl1pPr marL="171450" indent="-171450">
              <a:lnSpc>
                <a:spcPct val="100000"/>
              </a:lnSpc>
              <a:buFont typeface="System Font Regular"/>
              <a:buChar char="–"/>
              <a:defRPr lang="en-US" sz="1200" i="0" smtClean="0">
                <a:solidFill>
                  <a:schemeClr val="bg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sp>
        <p:nvSpPr>
          <p:cNvPr id="17" name="Rectangle 16">
            <a:extLst>
              <a:ext uri="{FF2B5EF4-FFF2-40B4-BE49-F238E27FC236}">
                <a16:creationId xmlns:a16="http://schemas.microsoft.com/office/drawing/2014/main" id="{3107886B-E860-3A4D-A529-B22821797ADD}"/>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Tree>
    <p:extLst>
      <p:ext uri="{BB962C8B-B14F-4D97-AF65-F5344CB8AC3E}">
        <p14:creationId xmlns:p14="http://schemas.microsoft.com/office/powerpoint/2010/main" val="2069573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A94E8-7D43-48E8-B1B8-C9D308B8855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2F4E134-541B-46CD-8FDB-7CA65ACE1A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E55EA4-1C38-4B37-BA07-014DC8FFCF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82CC0B-2819-43D3-8CBD-B3CF4D8CF514}"/>
              </a:ext>
            </a:extLst>
          </p:cNvPr>
          <p:cNvSpPr>
            <a:spLocks noGrp="1"/>
          </p:cNvSpPr>
          <p:nvPr>
            <p:ph type="dt" sz="half" idx="10"/>
          </p:nvPr>
        </p:nvSpPr>
        <p:spPr>
          <a:xfrm>
            <a:off x="838200" y="6356350"/>
            <a:ext cx="2743200" cy="365125"/>
          </a:xfrm>
          <a:prstGeom prst="rect">
            <a:avLst/>
          </a:prstGeom>
        </p:spPr>
        <p:txBody>
          <a:bodyPr/>
          <a:lstStyle/>
          <a:p>
            <a:fld id="{391635F3-926A-4713-8955-C83F232BC120}" type="datetimeFigureOut">
              <a:rPr lang="en-US" smtClean="0"/>
              <a:t>5/22/2024</a:t>
            </a:fld>
            <a:endParaRPr lang="en-US"/>
          </a:p>
        </p:txBody>
      </p:sp>
      <p:sp>
        <p:nvSpPr>
          <p:cNvPr id="6" name="Footer Placeholder 5">
            <a:extLst>
              <a:ext uri="{FF2B5EF4-FFF2-40B4-BE49-F238E27FC236}">
                <a16:creationId xmlns:a16="http://schemas.microsoft.com/office/drawing/2014/main" id="{3761A3AB-998C-4E86-AAF0-6DD0D747877C}"/>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A525983-B20E-4712-824F-E6BD7EDC225C}"/>
              </a:ext>
            </a:extLst>
          </p:cNvPr>
          <p:cNvSpPr>
            <a:spLocks noGrp="1"/>
          </p:cNvSpPr>
          <p:nvPr>
            <p:ph type="sldNum" sz="quarter" idx="12"/>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289691642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ropped Circle">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012227D3-DE5A-9548-BC32-1813B2A68B54}"/>
              </a:ext>
            </a:extLst>
          </p:cNvPr>
          <p:cNvSpPr>
            <a:spLocks noGrp="1"/>
          </p:cNvSpPr>
          <p:nvPr>
            <p:ph type="pic" sz="quarter" idx="10"/>
          </p:nvPr>
        </p:nvSpPr>
        <p:spPr>
          <a:xfrm>
            <a:off x="311727" y="310394"/>
            <a:ext cx="9556971" cy="5804740"/>
          </a:xfrm>
          <a:custGeom>
            <a:avLst/>
            <a:gdLst>
              <a:gd name="connsiteX0" fmla="*/ 0 w 9416867"/>
              <a:gd name="connsiteY0" fmla="*/ 0 h 5719643"/>
              <a:gd name="connsiteX1" fmla="*/ 110530 w 9416867"/>
              <a:gd name="connsiteY1" fmla="*/ 0 h 5719643"/>
              <a:gd name="connsiteX2" fmla="*/ 9306337 w 9416867"/>
              <a:gd name="connsiteY2" fmla="*/ 0 h 5719643"/>
              <a:gd name="connsiteX3" fmla="*/ 9416867 w 9416867"/>
              <a:gd name="connsiteY3" fmla="*/ 0 h 5719643"/>
              <a:gd name="connsiteX4" fmla="*/ 9183471 w 9416867"/>
              <a:gd name="connsiteY4" fmla="*/ 232984 h 5719643"/>
              <a:gd name="connsiteX5" fmla="*/ 7269159 w 9416867"/>
              <a:gd name="connsiteY5" fmla="*/ 5067816 h 5719643"/>
              <a:gd name="connsiteX6" fmla="*/ 7288782 w 9416867"/>
              <a:gd name="connsiteY6" fmla="*/ 5600321 h 5719643"/>
              <a:gd name="connsiteX7" fmla="*/ 7299822 w 9416867"/>
              <a:gd name="connsiteY7" fmla="*/ 5719643 h 5719643"/>
              <a:gd name="connsiteX8" fmla="*/ 7189292 w 9416867"/>
              <a:gd name="connsiteY8" fmla="*/ 5719643 h 5719643"/>
              <a:gd name="connsiteX9" fmla="*/ 110530 w 9416867"/>
              <a:gd name="connsiteY9" fmla="*/ 5719643 h 5719643"/>
              <a:gd name="connsiteX10" fmla="*/ 0 w 9416867"/>
              <a:gd name="connsiteY10" fmla="*/ 5719643 h 5719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16867" h="5719643">
                <a:moveTo>
                  <a:pt x="0" y="0"/>
                </a:moveTo>
                <a:lnTo>
                  <a:pt x="110530" y="0"/>
                </a:lnTo>
                <a:lnTo>
                  <a:pt x="9306337" y="0"/>
                </a:lnTo>
                <a:lnTo>
                  <a:pt x="9416867" y="0"/>
                </a:lnTo>
                <a:lnTo>
                  <a:pt x="9183471" y="232984"/>
                </a:lnTo>
                <a:cubicBezTo>
                  <a:pt x="7999040" y="1480495"/>
                  <a:pt x="7269159" y="3186494"/>
                  <a:pt x="7269159" y="5067816"/>
                </a:cubicBezTo>
                <a:cubicBezTo>
                  <a:pt x="7269159" y="5246988"/>
                  <a:pt x="7275780" y="5424572"/>
                  <a:pt x="7288782" y="5600321"/>
                </a:cubicBezTo>
                <a:lnTo>
                  <a:pt x="7299822" y="5719643"/>
                </a:lnTo>
                <a:lnTo>
                  <a:pt x="7189292" y="5719643"/>
                </a:lnTo>
                <a:lnTo>
                  <a:pt x="110530" y="5719643"/>
                </a:lnTo>
                <a:lnTo>
                  <a:pt x="0" y="5719643"/>
                </a:lnTo>
                <a:close/>
              </a:path>
            </a:pathLst>
          </a:custGeom>
          <a:solidFill>
            <a:schemeClr val="tx1">
              <a:lumMod val="20000"/>
              <a:lumOff val="80000"/>
            </a:schemeClr>
          </a:solidFill>
        </p:spPr>
        <p:txBody>
          <a:bodyPr wrap="square" anchor="ctr" anchorCtr="0">
            <a:noAutofit/>
          </a:bodyPr>
          <a:lstStyle>
            <a:lvl1pPr marL="0" indent="0" algn="ctr">
              <a:buNone/>
              <a:defRPr>
                <a:noFill/>
              </a:defRPr>
            </a:lvl1pPr>
          </a:lstStyle>
          <a:p>
            <a:endParaRPr lang="en-US"/>
          </a:p>
        </p:txBody>
      </p:sp>
      <p:sp>
        <p:nvSpPr>
          <p:cNvPr id="4" name="Title 3">
            <a:extLst>
              <a:ext uri="{FF2B5EF4-FFF2-40B4-BE49-F238E27FC236}">
                <a16:creationId xmlns:a16="http://schemas.microsoft.com/office/drawing/2014/main" id="{8DC1D17B-43A2-B042-8454-436573351206}"/>
              </a:ext>
            </a:extLst>
          </p:cNvPr>
          <p:cNvSpPr>
            <a:spLocks noGrp="1"/>
          </p:cNvSpPr>
          <p:nvPr userDrawn="1">
            <p:ph type="title" hasCustomPrompt="1"/>
          </p:nvPr>
        </p:nvSpPr>
        <p:spPr>
          <a:xfrm>
            <a:off x="577596" y="395492"/>
            <a:ext cx="8369180" cy="813548"/>
          </a:xfrm>
        </p:spPr>
        <p:txBody>
          <a:bodyPr/>
          <a:lstStyle>
            <a:lvl1pPr>
              <a:defRPr/>
            </a:lvl1pPr>
          </a:lstStyle>
          <a:p>
            <a:r>
              <a:rPr lang="en-US"/>
              <a:t>Page Title Placeholder</a:t>
            </a:r>
          </a:p>
        </p:txBody>
      </p:sp>
      <p:sp>
        <p:nvSpPr>
          <p:cNvPr id="7" name="Freeform 6">
            <a:extLst>
              <a:ext uri="{FF2B5EF4-FFF2-40B4-BE49-F238E27FC236}">
                <a16:creationId xmlns:a16="http://schemas.microsoft.com/office/drawing/2014/main" id="{71EC617C-3975-A545-A807-4D44921EE8F7}"/>
              </a:ext>
            </a:extLst>
          </p:cNvPr>
          <p:cNvSpPr/>
          <p:nvPr userDrawn="1"/>
        </p:nvSpPr>
        <p:spPr>
          <a:xfrm>
            <a:off x="7649362" y="-1"/>
            <a:ext cx="4542638" cy="6210300"/>
          </a:xfrm>
          <a:custGeom>
            <a:avLst/>
            <a:gdLst>
              <a:gd name="connsiteX0" fmla="*/ 2869906 w 4945861"/>
              <a:gd name="connsiteY0" fmla="*/ 0 h 6761551"/>
              <a:gd name="connsiteX1" fmla="*/ 4945861 w 4945861"/>
              <a:gd name="connsiteY1" fmla="*/ 0 h 6761551"/>
              <a:gd name="connsiteX2" fmla="*/ 4945861 w 4945861"/>
              <a:gd name="connsiteY2" fmla="*/ 6761551 h 6761551"/>
              <a:gd name="connsiteX3" fmla="*/ 33940 w 4945861"/>
              <a:gd name="connsiteY3" fmla="*/ 6761551 h 6761551"/>
              <a:gd name="connsiteX4" fmla="*/ 21720 w 4945861"/>
              <a:gd name="connsiteY4" fmla="*/ 6629475 h 6761551"/>
              <a:gd name="connsiteX5" fmla="*/ 0 w 4945861"/>
              <a:gd name="connsiteY5" fmla="*/ 6040056 h 6761551"/>
              <a:gd name="connsiteX6" fmla="*/ 2710694 w 4945861"/>
              <a:gd name="connsiteY6" fmla="*/ 128676 h 6761551"/>
              <a:gd name="connsiteX7" fmla="*/ 2869906 w 4945861"/>
              <a:gd name="connsiteY7" fmla="*/ 0 h 6761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5861" h="6761551">
                <a:moveTo>
                  <a:pt x="2869906" y="0"/>
                </a:moveTo>
                <a:lnTo>
                  <a:pt x="4945861" y="0"/>
                </a:lnTo>
                <a:lnTo>
                  <a:pt x="4945861" y="6761551"/>
                </a:lnTo>
                <a:lnTo>
                  <a:pt x="33940" y="6761551"/>
                </a:lnTo>
                <a:lnTo>
                  <a:pt x="21720" y="6629475"/>
                </a:lnTo>
                <a:cubicBezTo>
                  <a:pt x="7328" y="6434942"/>
                  <a:pt x="0" y="6238379"/>
                  <a:pt x="0" y="6040056"/>
                </a:cubicBezTo>
                <a:cubicBezTo>
                  <a:pt x="0" y="3660176"/>
                  <a:pt x="1055204" y="1533763"/>
                  <a:pt x="2710694" y="128676"/>
                </a:cubicBezTo>
                <a:lnTo>
                  <a:pt x="286990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5">
            <a:extLst>
              <a:ext uri="{FF2B5EF4-FFF2-40B4-BE49-F238E27FC236}">
                <a16:creationId xmlns:a16="http://schemas.microsoft.com/office/drawing/2014/main" id="{1C7B640A-D822-F449-8A9F-CFCAD57C3F58}"/>
              </a:ext>
            </a:extLst>
          </p:cNvPr>
          <p:cNvSpPr>
            <a:spLocks noGrp="1"/>
          </p:cNvSpPr>
          <p:nvPr>
            <p:ph sz="quarter" idx="15"/>
          </p:nvPr>
        </p:nvSpPr>
        <p:spPr>
          <a:xfrm>
            <a:off x="576072" y="1618488"/>
            <a:ext cx="6739128" cy="449664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72182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ropped Circle + Image">
    <p:bg>
      <p:bgPr>
        <a:solidFill>
          <a:schemeClr val="bg1"/>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4363DD8-AA4B-C741-81A9-254D1F59F350}"/>
              </a:ext>
            </a:extLst>
          </p:cNvPr>
          <p:cNvSpPr>
            <a:spLocks noGrp="1"/>
          </p:cNvSpPr>
          <p:nvPr>
            <p:ph type="pic" sz="quarter" idx="11"/>
          </p:nvPr>
        </p:nvSpPr>
        <p:spPr>
          <a:xfrm>
            <a:off x="311727" y="310310"/>
            <a:ext cx="11565948" cy="5804740"/>
          </a:xfrm>
        </p:spPr>
        <p:txBody>
          <a:bodyPr anchor="ctr" anchorCtr="0"/>
          <a:lstStyle>
            <a:lvl1pPr marL="0" indent="0" algn="ctr">
              <a:buNone/>
              <a:defRPr/>
            </a:lvl1pPr>
          </a:lstStyle>
          <a:p>
            <a:endParaRPr lang="en-US"/>
          </a:p>
        </p:txBody>
      </p:sp>
      <p:sp>
        <p:nvSpPr>
          <p:cNvPr id="12" name="Rectangle 11">
            <a:extLst>
              <a:ext uri="{FF2B5EF4-FFF2-40B4-BE49-F238E27FC236}">
                <a16:creationId xmlns:a16="http://schemas.microsoft.com/office/drawing/2014/main" id="{7CA6A93C-1E39-334D-86E6-E06E46B7D588}"/>
              </a:ext>
            </a:extLst>
          </p:cNvPr>
          <p:cNvSpPr/>
          <p:nvPr userDrawn="1"/>
        </p:nvSpPr>
        <p:spPr>
          <a:xfrm>
            <a:off x="439386" y="6377048"/>
            <a:ext cx="415389" cy="308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1" name="Text Placeholder 10">
            <a:extLst>
              <a:ext uri="{FF2B5EF4-FFF2-40B4-BE49-F238E27FC236}">
                <a16:creationId xmlns:a16="http://schemas.microsoft.com/office/drawing/2014/main" id="{C4AD88B2-A4D3-2F4D-8430-02993C9C04DD}"/>
              </a:ext>
            </a:extLst>
          </p:cNvPr>
          <p:cNvSpPr>
            <a:spLocks noGrp="1"/>
          </p:cNvSpPr>
          <p:nvPr>
            <p:ph type="body" sz="quarter" idx="10" hasCustomPrompt="1"/>
          </p:nvPr>
        </p:nvSpPr>
        <p:spPr>
          <a:xfrm>
            <a:off x="828055" y="1482671"/>
            <a:ext cx="4361783" cy="3460019"/>
          </a:xfrm>
        </p:spPr>
        <p:txBody>
          <a:bodyPr tIns="0" bIns="0" anchor="ctr" anchorCtr="0">
            <a:noAutofit/>
          </a:bodyPr>
          <a:lstStyle>
            <a:lvl1pPr marL="0" indent="0" algn="l">
              <a:lnSpc>
                <a:spcPct val="100000"/>
              </a:lnSpc>
              <a:spcBef>
                <a:spcPts val="0"/>
              </a:spcBef>
              <a:buNone/>
              <a:defRPr sz="3200" b="1" cap="none" baseline="0">
                <a:solidFill>
                  <a:schemeClr val="bg1"/>
                </a:solidFill>
              </a:defRPr>
            </a:lvl1pPr>
          </a:lstStyle>
          <a:p>
            <a:r>
              <a:rPr lang="en-US"/>
              <a:t>Text</a:t>
            </a:r>
          </a:p>
        </p:txBody>
      </p:sp>
      <p:sp>
        <p:nvSpPr>
          <p:cNvPr id="14" name="Text Placeholder 13">
            <a:extLst>
              <a:ext uri="{FF2B5EF4-FFF2-40B4-BE49-F238E27FC236}">
                <a16:creationId xmlns:a16="http://schemas.microsoft.com/office/drawing/2014/main" id="{9CED8C87-3990-0347-BF4C-CD07B2DDC31F}"/>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5" name="Text Placeholder 13">
            <a:extLst>
              <a:ext uri="{FF2B5EF4-FFF2-40B4-BE49-F238E27FC236}">
                <a16:creationId xmlns:a16="http://schemas.microsoft.com/office/drawing/2014/main" id="{2AA0C840-DEF8-3A44-9DF4-460F40F50EF7}"/>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6" name="Rectangle 15">
            <a:extLst>
              <a:ext uri="{FF2B5EF4-FFF2-40B4-BE49-F238E27FC236}">
                <a16:creationId xmlns:a16="http://schemas.microsoft.com/office/drawing/2014/main" id="{8F759DE8-318F-C64F-8F19-F9FC316CC409}"/>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Tree>
    <p:extLst>
      <p:ext uri="{BB962C8B-B14F-4D97-AF65-F5344CB8AC3E}">
        <p14:creationId xmlns:p14="http://schemas.microsoft.com/office/powerpoint/2010/main" val="164856184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Quot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pic>
        <p:nvPicPr>
          <p:cNvPr id="10" name="Picture 9">
            <a:extLst>
              <a:ext uri="{FF2B5EF4-FFF2-40B4-BE49-F238E27FC236}">
                <a16:creationId xmlns:a16="http://schemas.microsoft.com/office/drawing/2014/main" id="{6EEBC4B4-DDA2-2749-B9E5-0DAD6CDB2F98}"/>
              </a:ext>
            </a:extLst>
          </p:cNvPr>
          <p:cNvPicPr>
            <a:picLocks noChangeAspect="1"/>
          </p:cNvPicPr>
          <p:nvPr/>
        </p:nvPicPr>
        <p:blipFill>
          <a:blip r:embed="rId2"/>
          <a:stretch>
            <a:fillRect/>
          </a:stretch>
        </p:blipFill>
        <p:spPr>
          <a:xfrm>
            <a:off x="641236" y="2034663"/>
            <a:ext cx="545661" cy="358988"/>
          </a:xfrm>
          <a:prstGeom prst="rect">
            <a:avLst/>
          </a:prstGeom>
        </p:spPr>
      </p:pic>
      <p:sp>
        <p:nvSpPr>
          <p:cNvPr id="12" name="Text Placeholder 11">
            <a:extLst>
              <a:ext uri="{FF2B5EF4-FFF2-40B4-BE49-F238E27FC236}">
                <a16:creationId xmlns:a16="http://schemas.microsoft.com/office/drawing/2014/main" id="{0618C2FF-6DB8-2F4B-A07E-ACC0CB87B6FD}"/>
              </a:ext>
            </a:extLst>
          </p:cNvPr>
          <p:cNvSpPr>
            <a:spLocks noGrp="1"/>
          </p:cNvSpPr>
          <p:nvPr>
            <p:ph type="body" sz="quarter" idx="15" hasCustomPrompt="1"/>
          </p:nvPr>
        </p:nvSpPr>
        <p:spPr>
          <a:xfrm>
            <a:off x="586740"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4" name="Text Placeholder 11">
            <a:extLst>
              <a:ext uri="{FF2B5EF4-FFF2-40B4-BE49-F238E27FC236}">
                <a16:creationId xmlns:a16="http://schemas.microsoft.com/office/drawing/2014/main" id="{5F15D219-5B9E-8D48-BED6-10CC701B8D24}"/>
              </a:ext>
            </a:extLst>
          </p:cNvPr>
          <p:cNvSpPr>
            <a:spLocks noGrp="1"/>
          </p:cNvSpPr>
          <p:nvPr>
            <p:ph type="body" sz="quarter" idx="16" hasCustomPrompt="1"/>
          </p:nvPr>
        </p:nvSpPr>
        <p:spPr>
          <a:xfrm>
            <a:off x="586740"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6" name="Picture 15">
            <a:extLst>
              <a:ext uri="{FF2B5EF4-FFF2-40B4-BE49-F238E27FC236}">
                <a16:creationId xmlns:a16="http://schemas.microsoft.com/office/drawing/2014/main" id="{E3DE2C4D-09B6-954A-B7F0-6AB0A531EED7}"/>
              </a:ext>
            </a:extLst>
          </p:cNvPr>
          <p:cNvPicPr>
            <a:picLocks noChangeAspect="1"/>
          </p:cNvPicPr>
          <p:nvPr userDrawn="1"/>
        </p:nvPicPr>
        <p:blipFill>
          <a:blip r:embed="rId2"/>
          <a:stretch>
            <a:fillRect/>
          </a:stretch>
        </p:blipFill>
        <p:spPr>
          <a:xfrm>
            <a:off x="4568975" y="2034663"/>
            <a:ext cx="545661" cy="358988"/>
          </a:xfrm>
          <a:prstGeom prst="rect">
            <a:avLst/>
          </a:prstGeom>
        </p:spPr>
      </p:pic>
      <p:sp>
        <p:nvSpPr>
          <p:cNvPr id="18" name="Text Placeholder 11">
            <a:extLst>
              <a:ext uri="{FF2B5EF4-FFF2-40B4-BE49-F238E27FC236}">
                <a16:creationId xmlns:a16="http://schemas.microsoft.com/office/drawing/2014/main" id="{24DB837E-AA29-B240-993C-F9853D959B30}"/>
              </a:ext>
            </a:extLst>
          </p:cNvPr>
          <p:cNvSpPr>
            <a:spLocks noGrp="1"/>
          </p:cNvSpPr>
          <p:nvPr>
            <p:ph type="body" sz="quarter" idx="17" hasCustomPrompt="1"/>
          </p:nvPr>
        </p:nvSpPr>
        <p:spPr>
          <a:xfrm>
            <a:off x="4526439"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19" name="Text Placeholder 11">
            <a:extLst>
              <a:ext uri="{FF2B5EF4-FFF2-40B4-BE49-F238E27FC236}">
                <a16:creationId xmlns:a16="http://schemas.microsoft.com/office/drawing/2014/main" id="{999129FA-5599-CA46-A4AE-0814D4B77C56}"/>
              </a:ext>
            </a:extLst>
          </p:cNvPr>
          <p:cNvSpPr>
            <a:spLocks noGrp="1"/>
          </p:cNvSpPr>
          <p:nvPr>
            <p:ph type="body" sz="quarter" idx="18" hasCustomPrompt="1"/>
          </p:nvPr>
        </p:nvSpPr>
        <p:spPr>
          <a:xfrm>
            <a:off x="4526439"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20" name="Picture 19">
            <a:extLst>
              <a:ext uri="{FF2B5EF4-FFF2-40B4-BE49-F238E27FC236}">
                <a16:creationId xmlns:a16="http://schemas.microsoft.com/office/drawing/2014/main" id="{79450BA3-C466-A74C-80E7-81AFA1295D81}"/>
              </a:ext>
            </a:extLst>
          </p:cNvPr>
          <p:cNvPicPr>
            <a:picLocks noChangeAspect="1"/>
          </p:cNvPicPr>
          <p:nvPr userDrawn="1"/>
        </p:nvPicPr>
        <p:blipFill>
          <a:blip r:embed="rId2"/>
          <a:stretch>
            <a:fillRect/>
          </a:stretch>
        </p:blipFill>
        <p:spPr>
          <a:xfrm>
            <a:off x="8496714" y="2034663"/>
            <a:ext cx="545661" cy="358988"/>
          </a:xfrm>
          <a:prstGeom prst="rect">
            <a:avLst/>
          </a:prstGeom>
        </p:spPr>
      </p:pic>
      <p:sp>
        <p:nvSpPr>
          <p:cNvPr id="22" name="Text Placeholder 11">
            <a:extLst>
              <a:ext uri="{FF2B5EF4-FFF2-40B4-BE49-F238E27FC236}">
                <a16:creationId xmlns:a16="http://schemas.microsoft.com/office/drawing/2014/main" id="{B6020E31-7347-5741-9900-2003C4B901E3}"/>
              </a:ext>
            </a:extLst>
          </p:cNvPr>
          <p:cNvSpPr>
            <a:spLocks noGrp="1"/>
          </p:cNvSpPr>
          <p:nvPr>
            <p:ph type="body" sz="quarter" idx="19" hasCustomPrompt="1"/>
          </p:nvPr>
        </p:nvSpPr>
        <p:spPr>
          <a:xfrm>
            <a:off x="8466137" y="2535213"/>
            <a:ext cx="3154363" cy="1631216"/>
          </a:xfrm>
          <a:prstGeom prst="rect">
            <a:avLst/>
          </a:prstGeom>
        </p:spPr>
        <p:txBody>
          <a:bodyPr>
            <a:spAutoFit/>
          </a:bodyPr>
          <a:lstStyle>
            <a:lvl1pPr marL="0" indent="0">
              <a:lnSpc>
                <a:spcPct val="100000"/>
              </a:lnSpc>
              <a:buNone/>
              <a:defRPr lang="en-US" sz="2000" i="0" smtClean="0">
                <a:solidFill>
                  <a:srgbClr val="898C92"/>
                </a:solidFill>
                <a:effectLst/>
              </a:defRPr>
            </a:lvl1pPr>
          </a:lstStyle>
          <a:p>
            <a:r>
              <a:rPr lang="en-US" i="1" err="1">
                <a:effectLst/>
                <a:latin typeface="Arial" panose="020B0604020202020204" pitchFamily="34" charset="0"/>
              </a:rPr>
              <a:t>Gendaest</a:t>
            </a:r>
            <a:r>
              <a:rPr lang="en-US" i="1">
                <a:effectLst/>
                <a:latin typeface="Arial" panose="020B0604020202020204" pitchFamily="34" charset="0"/>
              </a:rPr>
              <a:t> </a:t>
            </a:r>
            <a:r>
              <a:rPr lang="en-US" i="1" err="1">
                <a:effectLst/>
                <a:latin typeface="Arial" panose="020B0604020202020204" pitchFamily="34" charset="0"/>
              </a:rPr>
              <a:t>ecatur</a:t>
            </a:r>
            <a:r>
              <a:rPr lang="en-US" i="1">
                <a:effectLst/>
                <a:latin typeface="Arial" panose="020B0604020202020204" pitchFamily="34" charset="0"/>
              </a:rPr>
              <a:t> re </a:t>
            </a:r>
            <a:r>
              <a:rPr lang="en-US" i="1" err="1">
                <a:effectLst/>
                <a:latin typeface="Arial" panose="020B0604020202020204" pitchFamily="34" charset="0"/>
              </a:rPr>
              <a:t>dolendebis</a:t>
            </a:r>
            <a:r>
              <a:rPr lang="en-US" i="1">
                <a:effectLst/>
                <a:latin typeface="Arial" panose="020B0604020202020204" pitchFamily="34" charset="0"/>
              </a:rPr>
              <a:t> </a:t>
            </a:r>
            <a:r>
              <a:rPr lang="en-US" i="1" err="1">
                <a:effectLst/>
                <a:latin typeface="Arial" panose="020B0604020202020204" pitchFamily="34" charset="0"/>
              </a:rPr>
              <a:t>doluptior</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 re, que </a:t>
            </a:r>
            <a:r>
              <a:rPr lang="en-US" i="1" err="1">
                <a:effectLst/>
                <a:latin typeface="Arial" panose="020B0604020202020204" pitchFamily="34" charset="0"/>
              </a:rPr>
              <a:t>nossum</a:t>
            </a:r>
            <a:r>
              <a:rPr lang="en-US" i="1">
                <a:effectLst/>
                <a:latin typeface="Arial" panose="020B0604020202020204" pitchFamily="34" charset="0"/>
              </a:rPr>
              <a:t> </a:t>
            </a:r>
            <a:r>
              <a:rPr lang="en-US" i="1" err="1">
                <a:effectLst/>
                <a:latin typeface="Arial" panose="020B0604020202020204" pitchFamily="34" charset="0"/>
              </a:rPr>
              <a:t>atustem</a:t>
            </a:r>
            <a:r>
              <a:rPr lang="en-US" i="1">
                <a:effectLst/>
                <a:latin typeface="Arial" panose="020B0604020202020204" pitchFamily="34" charset="0"/>
              </a:rPr>
              <a:t> rem </a:t>
            </a:r>
            <a:r>
              <a:rPr lang="en-US" i="1" err="1">
                <a:effectLst/>
                <a:latin typeface="Arial" panose="020B0604020202020204" pitchFamily="34" charset="0"/>
              </a:rPr>
              <a:t>hil</a:t>
            </a:r>
            <a:r>
              <a:rPr lang="en-US" i="1">
                <a:effectLst/>
                <a:latin typeface="Arial" panose="020B0604020202020204" pitchFamily="34" charset="0"/>
              </a:rPr>
              <a:t> </a:t>
            </a:r>
            <a:r>
              <a:rPr lang="en-US" i="1" err="1">
                <a:effectLst/>
                <a:latin typeface="Arial" panose="020B0604020202020204" pitchFamily="34" charset="0"/>
              </a:rPr>
              <a:t>estorit</a:t>
            </a:r>
            <a:r>
              <a:rPr lang="en-US" i="1">
                <a:effectLst/>
                <a:latin typeface="Arial" panose="020B0604020202020204" pitchFamily="34" charset="0"/>
              </a:rPr>
              <a:t> </a:t>
            </a:r>
            <a:r>
              <a:rPr lang="en-US" i="1" err="1">
                <a:effectLst/>
                <a:latin typeface="Arial" panose="020B0604020202020204" pitchFamily="34" charset="0"/>
              </a:rPr>
              <a:t>atatur</a:t>
            </a:r>
            <a:r>
              <a:rPr lang="en-US" i="1">
                <a:effectLst/>
                <a:latin typeface="Arial" panose="020B0604020202020204" pitchFamily="34" charset="0"/>
              </a:rPr>
              <a:t> </a:t>
            </a:r>
            <a:r>
              <a:rPr lang="en-US" i="1" err="1">
                <a:effectLst/>
                <a:latin typeface="Arial" panose="020B0604020202020204" pitchFamily="34" charset="0"/>
              </a:rPr>
              <a:t>accuptis</a:t>
            </a:r>
            <a:r>
              <a:rPr lang="en-US" i="1">
                <a:effectLst/>
                <a:latin typeface="Arial" panose="020B0604020202020204" pitchFamily="34" charset="0"/>
              </a:rPr>
              <a:t> </a:t>
            </a:r>
            <a:r>
              <a:rPr lang="en-US" i="1" err="1">
                <a:effectLst/>
                <a:latin typeface="Arial" panose="020B0604020202020204" pitchFamily="34" charset="0"/>
              </a:rPr>
              <a:t>accuptur</a:t>
            </a:r>
            <a:r>
              <a:rPr lang="en-US" i="1">
                <a:effectLst/>
                <a:latin typeface="Arial" panose="020B0604020202020204" pitchFamily="34" charset="0"/>
              </a:rPr>
              <a:t>.</a:t>
            </a:r>
            <a:endParaRPr lang="en-US">
              <a:effectLst/>
              <a:latin typeface="Arial" panose="020B0604020202020204" pitchFamily="34" charset="0"/>
            </a:endParaRPr>
          </a:p>
        </p:txBody>
      </p:sp>
      <p:sp>
        <p:nvSpPr>
          <p:cNvPr id="23" name="Text Placeholder 11">
            <a:extLst>
              <a:ext uri="{FF2B5EF4-FFF2-40B4-BE49-F238E27FC236}">
                <a16:creationId xmlns:a16="http://schemas.microsoft.com/office/drawing/2014/main" id="{1FD90BFA-307C-564E-BD1E-171E99320D77}"/>
              </a:ext>
            </a:extLst>
          </p:cNvPr>
          <p:cNvSpPr>
            <a:spLocks noGrp="1"/>
          </p:cNvSpPr>
          <p:nvPr>
            <p:ph type="body" sz="quarter" idx="20" hasCustomPrompt="1"/>
          </p:nvPr>
        </p:nvSpPr>
        <p:spPr>
          <a:xfrm>
            <a:off x="8466137" y="4794935"/>
            <a:ext cx="3154363" cy="276999"/>
          </a:xfrm>
          <a:prstGeom prst="rect">
            <a:avLst/>
          </a:prstGeom>
        </p:spPr>
        <p:txBody>
          <a:bodyPr>
            <a:spAutoFit/>
          </a:bodyPr>
          <a:lstStyle>
            <a:lvl1pPr marL="171450" indent="-171450">
              <a:lnSpc>
                <a:spcPct val="100000"/>
              </a:lnSpc>
              <a:buFont typeface="System Font Regular"/>
              <a:buChar char="–"/>
              <a:defRPr lang="en-US" sz="1200" i="0" smtClean="0">
                <a:solidFill>
                  <a:schemeClr val="accent1"/>
                </a:solidFill>
                <a:effectLst/>
              </a:defRPr>
            </a:lvl1pPr>
          </a:lstStyle>
          <a:p>
            <a:r>
              <a:rPr lang="en-US" i="1">
                <a:effectLst/>
                <a:latin typeface="Arial" panose="020B0604020202020204" pitchFamily="34" charset="0"/>
              </a:rPr>
              <a:t>Quote source</a:t>
            </a:r>
            <a:endParaRPr lang="en-US">
              <a:effectLst/>
              <a:latin typeface="Arial" panose="020B0604020202020204" pitchFamily="34" charset="0"/>
            </a:endParaRPr>
          </a:p>
        </p:txBody>
      </p:sp>
      <p:pic>
        <p:nvPicPr>
          <p:cNvPr id="15" name="Picture 14">
            <a:extLst>
              <a:ext uri="{FF2B5EF4-FFF2-40B4-BE49-F238E27FC236}">
                <a16:creationId xmlns:a16="http://schemas.microsoft.com/office/drawing/2014/main" id="{D748C436-A854-FD4F-BBAC-586D443AA0F3}"/>
              </a:ext>
            </a:extLst>
          </p:cNvPr>
          <p:cNvPicPr>
            <a:picLocks noChangeAspect="1"/>
          </p:cNvPicPr>
          <p:nvPr/>
        </p:nvPicPr>
        <p:blipFill>
          <a:blip r:embed="rId2"/>
          <a:stretch>
            <a:fillRect/>
          </a:stretch>
        </p:blipFill>
        <p:spPr>
          <a:xfrm>
            <a:off x="641236" y="2034663"/>
            <a:ext cx="545661" cy="358988"/>
          </a:xfrm>
          <a:prstGeom prst="rect">
            <a:avLst/>
          </a:prstGeom>
        </p:spPr>
      </p:pic>
      <p:pic>
        <p:nvPicPr>
          <p:cNvPr id="17" name="Picture 16">
            <a:extLst>
              <a:ext uri="{FF2B5EF4-FFF2-40B4-BE49-F238E27FC236}">
                <a16:creationId xmlns:a16="http://schemas.microsoft.com/office/drawing/2014/main" id="{4B6AC79A-0C23-7344-B07E-9F3D4DDBEA38}"/>
              </a:ext>
            </a:extLst>
          </p:cNvPr>
          <p:cNvPicPr>
            <a:picLocks noChangeAspect="1"/>
          </p:cNvPicPr>
          <p:nvPr/>
        </p:nvPicPr>
        <p:blipFill>
          <a:blip r:embed="rId2"/>
          <a:stretch>
            <a:fillRect/>
          </a:stretch>
        </p:blipFill>
        <p:spPr>
          <a:xfrm>
            <a:off x="4568975" y="2034663"/>
            <a:ext cx="545661" cy="358988"/>
          </a:xfrm>
          <a:prstGeom prst="rect">
            <a:avLst/>
          </a:prstGeom>
        </p:spPr>
      </p:pic>
      <p:pic>
        <p:nvPicPr>
          <p:cNvPr id="21" name="Picture 20">
            <a:extLst>
              <a:ext uri="{FF2B5EF4-FFF2-40B4-BE49-F238E27FC236}">
                <a16:creationId xmlns:a16="http://schemas.microsoft.com/office/drawing/2014/main" id="{B7FD8DDD-608F-774E-901B-A9DA3B582EC3}"/>
              </a:ext>
            </a:extLst>
          </p:cNvPr>
          <p:cNvPicPr>
            <a:picLocks noChangeAspect="1"/>
          </p:cNvPicPr>
          <p:nvPr userDrawn="1"/>
        </p:nvPicPr>
        <p:blipFill>
          <a:blip r:embed="rId2"/>
          <a:stretch>
            <a:fillRect/>
          </a:stretch>
        </p:blipFill>
        <p:spPr>
          <a:xfrm>
            <a:off x="8496714" y="2034663"/>
            <a:ext cx="545661" cy="358988"/>
          </a:xfrm>
          <a:prstGeom prst="rect">
            <a:avLst/>
          </a:prstGeom>
        </p:spPr>
      </p:pic>
      <p:pic>
        <p:nvPicPr>
          <p:cNvPr id="24" name="Picture 23">
            <a:extLst>
              <a:ext uri="{FF2B5EF4-FFF2-40B4-BE49-F238E27FC236}">
                <a16:creationId xmlns:a16="http://schemas.microsoft.com/office/drawing/2014/main" id="{A0E7035B-5A6D-5746-8C91-4D767EFC9950}"/>
              </a:ext>
            </a:extLst>
          </p:cNvPr>
          <p:cNvPicPr>
            <a:picLocks noChangeAspect="1"/>
          </p:cNvPicPr>
          <p:nvPr userDrawn="1"/>
        </p:nvPicPr>
        <p:blipFill>
          <a:blip r:embed="rId2"/>
          <a:stretch>
            <a:fillRect/>
          </a:stretch>
        </p:blipFill>
        <p:spPr>
          <a:xfrm>
            <a:off x="641236" y="2034663"/>
            <a:ext cx="545661" cy="358988"/>
          </a:xfrm>
          <a:prstGeom prst="rect">
            <a:avLst/>
          </a:prstGeom>
        </p:spPr>
      </p:pic>
      <p:pic>
        <p:nvPicPr>
          <p:cNvPr id="25" name="Picture 24">
            <a:extLst>
              <a:ext uri="{FF2B5EF4-FFF2-40B4-BE49-F238E27FC236}">
                <a16:creationId xmlns:a16="http://schemas.microsoft.com/office/drawing/2014/main" id="{8B60A705-822B-7D43-A1E6-C2CAB12D6897}"/>
              </a:ext>
            </a:extLst>
          </p:cNvPr>
          <p:cNvPicPr>
            <a:picLocks noChangeAspect="1"/>
          </p:cNvPicPr>
          <p:nvPr userDrawn="1"/>
        </p:nvPicPr>
        <p:blipFill>
          <a:blip r:embed="rId2"/>
          <a:stretch>
            <a:fillRect/>
          </a:stretch>
        </p:blipFill>
        <p:spPr>
          <a:xfrm>
            <a:off x="4568975" y="2034663"/>
            <a:ext cx="545661" cy="358988"/>
          </a:xfrm>
          <a:prstGeom prst="rect">
            <a:avLst/>
          </a:prstGeom>
        </p:spPr>
      </p:pic>
      <p:pic>
        <p:nvPicPr>
          <p:cNvPr id="26" name="Picture 25">
            <a:extLst>
              <a:ext uri="{FF2B5EF4-FFF2-40B4-BE49-F238E27FC236}">
                <a16:creationId xmlns:a16="http://schemas.microsoft.com/office/drawing/2014/main" id="{053BBC14-BB03-D24D-BBE2-13161AF8BFCA}"/>
              </a:ext>
            </a:extLst>
          </p:cNvPr>
          <p:cNvPicPr>
            <a:picLocks noChangeAspect="1"/>
          </p:cNvPicPr>
          <p:nvPr userDrawn="1"/>
        </p:nvPicPr>
        <p:blipFill>
          <a:blip r:embed="rId2"/>
          <a:stretch>
            <a:fillRect/>
          </a:stretch>
        </p:blipFill>
        <p:spPr>
          <a:xfrm>
            <a:off x="8496714" y="2034663"/>
            <a:ext cx="545661" cy="358988"/>
          </a:xfrm>
          <a:prstGeom prst="rect">
            <a:avLst/>
          </a:prstGeom>
        </p:spPr>
      </p:pic>
    </p:spTree>
    <p:extLst>
      <p:ext uri="{BB962C8B-B14F-4D97-AF65-F5344CB8AC3E}">
        <p14:creationId xmlns:p14="http://schemas.microsoft.com/office/powerpoint/2010/main" val="132541564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79491" y="395492"/>
            <a:ext cx="11033018" cy="813816"/>
          </a:xfrm>
        </p:spPr>
        <p:txBody>
          <a:bodyPr anchor="b">
            <a:noAutofit/>
          </a:bodyPr>
          <a:lstStyle>
            <a:lvl1pPr>
              <a:defRPr lang="en-US" b="1" smtClean="0">
                <a:solidFill>
                  <a:schemeClr val="accent1"/>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79102" y="1235500"/>
            <a:ext cx="11033797" cy="478559"/>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4" name="Table Placeholder 3">
            <a:extLst>
              <a:ext uri="{FF2B5EF4-FFF2-40B4-BE49-F238E27FC236}">
                <a16:creationId xmlns:a16="http://schemas.microsoft.com/office/drawing/2014/main" id="{F23E47F7-6C7A-2545-9A27-16E014FF3A8D}"/>
              </a:ext>
            </a:extLst>
          </p:cNvPr>
          <p:cNvSpPr>
            <a:spLocks noGrp="1"/>
          </p:cNvSpPr>
          <p:nvPr>
            <p:ph type="tbl" sz="quarter" idx="12"/>
          </p:nvPr>
        </p:nvSpPr>
        <p:spPr>
          <a:xfrm>
            <a:off x="585092" y="2057400"/>
            <a:ext cx="11033017" cy="4152900"/>
          </a:xfrm>
        </p:spPr>
        <p:txBody>
          <a:bodyPr/>
          <a:lstStyle/>
          <a:p>
            <a:r>
              <a:rPr lang="en-US"/>
              <a:t>Click icon to add table</a:t>
            </a:r>
          </a:p>
        </p:txBody>
      </p:sp>
    </p:spTree>
    <p:extLst>
      <p:ext uri="{BB962C8B-B14F-4D97-AF65-F5344CB8AC3E}">
        <p14:creationId xmlns:p14="http://schemas.microsoft.com/office/powerpoint/2010/main" val="288673331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ubstitution analysis">
    <p:spTree>
      <p:nvGrpSpPr>
        <p:cNvPr id="1" name=""/>
        <p:cNvGrpSpPr/>
        <p:nvPr/>
      </p:nvGrpSpPr>
      <p:grpSpPr>
        <a:xfrm>
          <a:off x="0" y="0"/>
          <a:ext cx="0" cy="0"/>
          <a:chOff x="0" y="0"/>
          <a:chExt cx="0" cy="0"/>
        </a:xfrm>
      </p:grpSpPr>
      <p:sp>
        <p:nvSpPr>
          <p:cNvPr id="19" name="Text Placeholder 18">
            <a:extLst>
              <a:ext uri="{FF2B5EF4-FFF2-40B4-BE49-F238E27FC236}">
                <a16:creationId xmlns:a16="http://schemas.microsoft.com/office/drawing/2014/main" id="{8A1BBFED-2A34-1E4A-B03A-01F34236E702}"/>
              </a:ext>
            </a:extLst>
          </p:cNvPr>
          <p:cNvSpPr>
            <a:spLocks noGrp="1"/>
          </p:cNvSpPr>
          <p:nvPr>
            <p:ph type="body" sz="quarter" idx="21" hasCustomPrompt="1"/>
          </p:nvPr>
        </p:nvSpPr>
        <p:spPr>
          <a:xfrm>
            <a:off x="586740" y="2515491"/>
            <a:ext cx="2696085" cy="3476916"/>
          </a:xfrm>
          <a:custGeom>
            <a:avLst/>
            <a:gdLst>
              <a:gd name="connsiteX0" fmla="*/ 0 w 2696085"/>
              <a:gd name="connsiteY0" fmla="*/ 0 h 3476916"/>
              <a:gd name="connsiteX1" fmla="*/ 2088574 w 2696085"/>
              <a:gd name="connsiteY1" fmla="*/ 0 h 3476916"/>
              <a:gd name="connsiteX2" fmla="*/ 2696085 w 2696085"/>
              <a:gd name="connsiteY2" fmla="*/ 1738458 h 3476916"/>
              <a:gd name="connsiteX3" fmla="*/ 2088574 w 2696085"/>
              <a:gd name="connsiteY3" fmla="*/ 3476916 h 3476916"/>
              <a:gd name="connsiteX4" fmla="*/ 0 w 2696085"/>
              <a:gd name="connsiteY4" fmla="*/ 3476916 h 347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6085" h="3476916">
                <a:moveTo>
                  <a:pt x="0" y="0"/>
                </a:moveTo>
                <a:lnTo>
                  <a:pt x="2088574" y="0"/>
                </a:lnTo>
                <a:lnTo>
                  <a:pt x="2696085" y="1738458"/>
                </a:lnTo>
                <a:lnTo>
                  <a:pt x="2088574" y="3476916"/>
                </a:lnTo>
                <a:lnTo>
                  <a:pt x="0" y="3476916"/>
                </a:lnTo>
                <a:close/>
              </a:path>
            </a:pathLst>
          </a:custGeom>
          <a:ln>
            <a:solidFill>
              <a:schemeClr val="bg1">
                <a:lumMod val="75000"/>
              </a:schemeClr>
            </a:solidFill>
          </a:ln>
        </p:spPr>
        <p:txBody>
          <a:bodyPr wrap="square" lIns="182880" rIns="182880" anchor="ctr">
            <a:noAutofit/>
          </a:bodyPr>
          <a:lstStyle>
            <a:lvl1pPr marL="0" indent="0">
              <a:lnSpc>
                <a:spcPct val="100000"/>
              </a:lnSpc>
              <a:buNone/>
              <a:defRPr sz="2200"/>
            </a:lvl1pPr>
            <a:lvl2pPr marL="457200" indent="0">
              <a:buNone/>
              <a:defRPr/>
            </a:lvl2pPr>
          </a:lstStyle>
          <a:p>
            <a:pPr lvl="0"/>
            <a:r>
              <a:rPr lang="en-US"/>
              <a:t>Understanding consumer problem</a:t>
            </a:r>
          </a:p>
        </p:txBody>
      </p:sp>
      <p:sp>
        <p:nvSpPr>
          <p:cNvPr id="64" name="Text Placeholder 63">
            <a:extLst>
              <a:ext uri="{FF2B5EF4-FFF2-40B4-BE49-F238E27FC236}">
                <a16:creationId xmlns:a16="http://schemas.microsoft.com/office/drawing/2014/main" id="{C55F45C6-C543-0E46-BACC-DC9BC562D645}"/>
              </a:ext>
            </a:extLst>
          </p:cNvPr>
          <p:cNvSpPr>
            <a:spLocks noGrp="1"/>
          </p:cNvSpPr>
          <p:nvPr>
            <p:ph type="body" sz="quarter" idx="17"/>
          </p:nvPr>
        </p:nvSpPr>
        <p:spPr>
          <a:xfrm>
            <a:off x="8079272"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solidFill>
                  <a:srgbClr val="F3753F"/>
                </a:solidFill>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036"/>
            <a:ext cx="11033797" cy="479023"/>
          </a:xfrm>
          <a:prstGeom prst="rect">
            <a:avLst/>
          </a:prstGeom>
        </p:spPr>
        <p:txBody>
          <a:bodyPr>
            <a:noAutofit/>
          </a:bodyPr>
          <a:lstStyle>
            <a:lvl1pPr marL="0" indent="0">
              <a:buNone/>
              <a:defRPr sz="2000">
                <a:solidFill>
                  <a:schemeClr val="tx2"/>
                </a:solidFill>
              </a:defRPr>
            </a:lvl1pPr>
          </a:lstStyle>
          <a:p>
            <a:pPr lvl="0"/>
            <a:r>
              <a:rPr lang="en-US"/>
              <a:t>Subtitle Placeholder</a:t>
            </a:r>
          </a:p>
        </p:txBody>
      </p:sp>
      <p:sp>
        <p:nvSpPr>
          <p:cNvPr id="58" name="Text Placeholder 57">
            <a:extLst>
              <a:ext uri="{FF2B5EF4-FFF2-40B4-BE49-F238E27FC236}">
                <a16:creationId xmlns:a16="http://schemas.microsoft.com/office/drawing/2014/main" id="{A8758F49-0D25-2144-ACA5-801B389A39B3}"/>
              </a:ext>
            </a:extLst>
          </p:cNvPr>
          <p:cNvSpPr>
            <a:spLocks noGrp="1"/>
          </p:cNvSpPr>
          <p:nvPr>
            <p:ph type="body" sz="quarter" idx="14" hasCustomPrompt="1"/>
          </p:nvPr>
        </p:nvSpPr>
        <p:spPr>
          <a:xfrm>
            <a:off x="3379453" y="3704622"/>
            <a:ext cx="2465192" cy="1030378"/>
          </a:xfrm>
          <a:custGeom>
            <a:avLst/>
            <a:gdLst>
              <a:gd name="connsiteX0" fmla="*/ 2275542 w 2465192"/>
              <a:gd name="connsiteY0" fmla="*/ 0 h 1030378"/>
              <a:gd name="connsiteX1" fmla="*/ 2465192 w 2465192"/>
              <a:gd name="connsiteY1" fmla="*/ 541963 h 1030378"/>
              <a:gd name="connsiteX2" fmla="*/ 2303771 w 2465192"/>
              <a:gd name="connsiteY2" fmla="*/ 1026086 h 1030378"/>
              <a:gd name="connsiteX3" fmla="*/ 19832 w 2465192"/>
              <a:gd name="connsiteY3" fmla="*/ 1030378 h 1030378"/>
              <a:gd name="connsiteX4" fmla="*/ 185564 w 2465192"/>
              <a:gd name="connsiteY4" fmla="*/ 550548 h 1030378"/>
              <a:gd name="connsiteX5" fmla="*/ 0 w 2465192"/>
              <a:gd name="connsiteY5" fmla="*/ 6327 h 103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5192" h="1030378">
                <a:moveTo>
                  <a:pt x="2275542" y="0"/>
                </a:moveTo>
                <a:lnTo>
                  <a:pt x="2465192" y="541963"/>
                </a:lnTo>
                <a:lnTo>
                  <a:pt x="2303771" y="1026086"/>
                </a:lnTo>
                <a:lnTo>
                  <a:pt x="19832" y="1030378"/>
                </a:lnTo>
                <a:lnTo>
                  <a:pt x="185564" y="550548"/>
                </a:lnTo>
                <a:lnTo>
                  <a:pt x="0" y="6327"/>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2" name="Text Placeholder 61">
            <a:extLst>
              <a:ext uri="{FF2B5EF4-FFF2-40B4-BE49-F238E27FC236}">
                <a16:creationId xmlns:a16="http://schemas.microsoft.com/office/drawing/2014/main" id="{83B23775-874A-7A4B-A861-C21A7985F29A}"/>
              </a:ext>
            </a:extLst>
          </p:cNvPr>
          <p:cNvSpPr>
            <a:spLocks noGrp="1"/>
          </p:cNvSpPr>
          <p:nvPr>
            <p:ph type="body" sz="quarter" idx="16" hasCustomPrompt="1"/>
          </p:nvPr>
        </p:nvSpPr>
        <p:spPr>
          <a:xfrm>
            <a:off x="5512287" y="2515491"/>
            <a:ext cx="2891946" cy="3476916"/>
          </a:xfrm>
          <a:custGeom>
            <a:avLst/>
            <a:gdLst>
              <a:gd name="connsiteX0" fmla="*/ 0 w 2891946"/>
              <a:gd name="connsiteY0" fmla="*/ 0 h 3476916"/>
              <a:gd name="connsiteX1" fmla="*/ 2284435 w 2891946"/>
              <a:gd name="connsiteY1" fmla="*/ 0 h 3476916"/>
              <a:gd name="connsiteX2" fmla="*/ 2891946 w 2891946"/>
              <a:gd name="connsiteY2" fmla="*/ 1738458 h 3476916"/>
              <a:gd name="connsiteX3" fmla="*/ 2284435 w 2891946"/>
              <a:gd name="connsiteY3" fmla="*/ 3476916 h 3476916"/>
              <a:gd name="connsiteX4" fmla="*/ 0 w 2891946"/>
              <a:gd name="connsiteY4" fmla="*/ 3476916 h 3476916"/>
              <a:gd name="connsiteX5" fmla="*/ 607511 w 2891946"/>
              <a:gd name="connsiteY5" fmla="*/ 1738458 h 3476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91946" h="3476916">
                <a:moveTo>
                  <a:pt x="0" y="0"/>
                </a:moveTo>
                <a:lnTo>
                  <a:pt x="2284435" y="0"/>
                </a:lnTo>
                <a:lnTo>
                  <a:pt x="2891946" y="1738458"/>
                </a:lnTo>
                <a:lnTo>
                  <a:pt x="2284435" y="3476916"/>
                </a:lnTo>
                <a:lnTo>
                  <a:pt x="0" y="3476916"/>
                </a:lnTo>
                <a:lnTo>
                  <a:pt x="607511" y="1738458"/>
                </a:lnTo>
                <a:close/>
              </a:path>
            </a:pathLst>
          </a:custGeom>
          <a:ln>
            <a:solidFill>
              <a:schemeClr val="bg1">
                <a:lumMod val="75000"/>
              </a:schemeClr>
            </a:solidFill>
          </a:ln>
        </p:spPr>
        <p:txBody>
          <a:bodyPr wrap="square" lIns="822960" rIns="182880" anchor="ctr">
            <a:noAutofit/>
          </a:bodyPr>
          <a:lstStyle>
            <a:lvl1pPr marL="0" indent="0">
              <a:lnSpc>
                <a:spcPct val="100000"/>
              </a:lnSpc>
              <a:buNone/>
              <a:defRPr sz="2200"/>
            </a:lvl1pPr>
            <a:lvl2pPr marL="457200" indent="0">
              <a:buNone/>
              <a:defRPr/>
            </a:lvl2pPr>
          </a:lstStyle>
          <a:p>
            <a:pPr lvl="0"/>
            <a:r>
              <a:rPr lang="en-US"/>
              <a:t>Evaluate substitution risk</a:t>
            </a:r>
          </a:p>
        </p:txBody>
      </p:sp>
      <p:sp>
        <p:nvSpPr>
          <p:cNvPr id="59" name="Text Placeholder 58">
            <a:extLst>
              <a:ext uri="{FF2B5EF4-FFF2-40B4-BE49-F238E27FC236}">
                <a16:creationId xmlns:a16="http://schemas.microsoft.com/office/drawing/2014/main" id="{6713023D-241D-704D-9395-D316D3DAAB2D}"/>
              </a:ext>
            </a:extLst>
          </p:cNvPr>
          <p:cNvSpPr>
            <a:spLocks noGrp="1"/>
          </p:cNvSpPr>
          <p:nvPr>
            <p:ph type="body" sz="quarter" idx="13" hasCustomPrompt="1"/>
          </p:nvPr>
        </p:nvSpPr>
        <p:spPr>
          <a:xfrm>
            <a:off x="2956664" y="2514599"/>
            <a:ext cx="2639942" cy="1028344"/>
          </a:xfrm>
          <a:custGeom>
            <a:avLst/>
            <a:gdLst>
              <a:gd name="connsiteX0" fmla="*/ 0 w 2639942"/>
              <a:gd name="connsiteY0" fmla="*/ 0 h 1028344"/>
              <a:gd name="connsiteX1" fmla="*/ 2280574 w 2639942"/>
              <a:gd name="connsiteY1" fmla="*/ 4292 h 1028344"/>
              <a:gd name="connsiteX2" fmla="*/ 2639942 w 2639942"/>
              <a:gd name="connsiteY2" fmla="*/ 1028344 h 1028344"/>
              <a:gd name="connsiteX3" fmla="*/ 364196 w 2639942"/>
              <a:gd name="connsiteY3" fmla="*/ 1028344 h 1028344"/>
            </a:gdLst>
            <a:ahLst/>
            <a:cxnLst>
              <a:cxn ang="0">
                <a:pos x="connsiteX0" y="connsiteY0"/>
              </a:cxn>
              <a:cxn ang="0">
                <a:pos x="connsiteX1" y="connsiteY1"/>
              </a:cxn>
              <a:cxn ang="0">
                <a:pos x="connsiteX2" y="connsiteY2"/>
              </a:cxn>
              <a:cxn ang="0">
                <a:pos x="connsiteX3" y="connsiteY3"/>
              </a:cxn>
            </a:cxnLst>
            <a:rect l="l" t="t" r="r" b="b"/>
            <a:pathLst>
              <a:path w="2639942" h="1028344">
                <a:moveTo>
                  <a:pt x="0" y="0"/>
                </a:moveTo>
                <a:lnTo>
                  <a:pt x="2280574" y="4292"/>
                </a:lnTo>
                <a:lnTo>
                  <a:pt x="2639942" y="1028344"/>
                </a:lnTo>
                <a:lnTo>
                  <a:pt x="364196" y="1028344"/>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17" name="Text Placeholder 16">
            <a:extLst>
              <a:ext uri="{FF2B5EF4-FFF2-40B4-BE49-F238E27FC236}">
                <a16:creationId xmlns:a16="http://schemas.microsoft.com/office/drawing/2014/main" id="{846E45B5-8AC7-C34F-AF10-1476F037D207}"/>
              </a:ext>
            </a:extLst>
          </p:cNvPr>
          <p:cNvSpPr>
            <a:spLocks noGrp="1"/>
          </p:cNvSpPr>
          <p:nvPr>
            <p:ph type="body" sz="quarter" idx="15" hasCustomPrompt="1"/>
          </p:nvPr>
        </p:nvSpPr>
        <p:spPr>
          <a:xfrm>
            <a:off x="2961493" y="4896993"/>
            <a:ext cx="2662796" cy="1095414"/>
          </a:xfrm>
          <a:custGeom>
            <a:avLst/>
            <a:gdLst>
              <a:gd name="connsiteX0" fmla="*/ 382946 w 2662796"/>
              <a:gd name="connsiteY0" fmla="*/ 0 h 1095414"/>
              <a:gd name="connsiteX1" fmla="*/ 382946 w 2662796"/>
              <a:gd name="connsiteY1" fmla="*/ 4527 h 1095414"/>
              <a:gd name="connsiteX2" fmla="*/ 2662796 w 2662796"/>
              <a:gd name="connsiteY2" fmla="*/ 4527 h 1095414"/>
              <a:gd name="connsiteX3" fmla="*/ 2276739 w 2662796"/>
              <a:gd name="connsiteY3" fmla="*/ 1095414 h 1095414"/>
              <a:gd name="connsiteX4" fmla="*/ 0 w 2662796"/>
              <a:gd name="connsiteY4" fmla="*/ 1091122 h 1095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796" h="1095414">
                <a:moveTo>
                  <a:pt x="382946" y="0"/>
                </a:moveTo>
                <a:lnTo>
                  <a:pt x="382946" y="4527"/>
                </a:lnTo>
                <a:lnTo>
                  <a:pt x="2662796" y="4527"/>
                </a:lnTo>
                <a:lnTo>
                  <a:pt x="2276739" y="1095414"/>
                </a:lnTo>
                <a:lnTo>
                  <a:pt x="0" y="1091122"/>
                </a:lnTo>
                <a:close/>
              </a:path>
            </a:pathLst>
          </a:custGeom>
          <a:ln>
            <a:solidFill>
              <a:schemeClr val="bg1">
                <a:lumMod val="75000"/>
              </a:schemeClr>
            </a:solidFill>
          </a:ln>
        </p:spPr>
        <p:txBody>
          <a:bodyPr wrap="square" lIns="457200" rIns="182880" anchor="ctr">
            <a:noAutofit/>
          </a:bodyPr>
          <a:lstStyle>
            <a:lvl1pPr marL="0" indent="0">
              <a:buNone/>
              <a:defRPr sz="1600"/>
            </a:lvl1pPr>
            <a:lvl2pPr marL="457200" indent="0">
              <a:buNone/>
              <a:defRPr/>
            </a:lvl2pPr>
          </a:lstStyle>
          <a:p>
            <a:pPr lvl="0"/>
            <a:r>
              <a:rPr lang="en-US"/>
              <a:t>Insert text here</a:t>
            </a:r>
          </a:p>
        </p:txBody>
      </p:sp>
      <p:sp>
        <p:nvSpPr>
          <p:cNvPr id="68" name="Text Placeholder 67">
            <a:extLst>
              <a:ext uri="{FF2B5EF4-FFF2-40B4-BE49-F238E27FC236}">
                <a16:creationId xmlns:a16="http://schemas.microsoft.com/office/drawing/2014/main" id="{8F2E6693-7416-8146-B7B2-7DCBF57B0B85}"/>
              </a:ext>
            </a:extLst>
          </p:cNvPr>
          <p:cNvSpPr>
            <a:spLocks noGrp="1"/>
          </p:cNvSpPr>
          <p:nvPr>
            <p:ph type="body" sz="quarter" idx="18" hasCustomPrompt="1"/>
          </p:nvPr>
        </p:nvSpPr>
        <p:spPr>
          <a:xfrm>
            <a:off x="8039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0" name="Text Placeholder 69">
            <a:extLst>
              <a:ext uri="{FF2B5EF4-FFF2-40B4-BE49-F238E27FC236}">
                <a16:creationId xmlns:a16="http://schemas.microsoft.com/office/drawing/2014/main" id="{CD27098F-B39A-0540-85A1-040FEED51BE2}"/>
              </a:ext>
            </a:extLst>
          </p:cNvPr>
          <p:cNvSpPr>
            <a:spLocks noGrp="1"/>
          </p:cNvSpPr>
          <p:nvPr>
            <p:ph type="body" sz="quarter" idx="19" hasCustomPrompt="1"/>
          </p:nvPr>
        </p:nvSpPr>
        <p:spPr>
          <a:xfrm>
            <a:off x="5726582"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
        <p:nvSpPr>
          <p:cNvPr id="72" name="Text Placeholder 71">
            <a:extLst>
              <a:ext uri="{FF2B5EF4-FFF2-40B4-BE49-F238E27FC236}">
                <a16:creationId xmlns:a16="http://schemas.microsoft.com/office/drawing/2014/main" id="{3E24A2C5-4895-CB4E-9C49-76E16F663C30}"/>
              </a:ext>
            </a:extLst>
          </p:cNvPr>
          <p:cNvSpPr>
            <a:spLocks noGrp="1"/>
          </p:cNvSpPr>
          <p:nvPr>
            <p:ph type="body" sz="quarter" idx="20" hasCustomPrompt="1"/>
          </p:nvPr>
        </p:nvSpPr>
        <p:spPr>
          <a:xfrm>
            <a:off x="8266577" y="2319030"/>
            <a:ext cx="402336" cy="402336"/>
          </a:xfrm>
          <a:custGeom>
            <a:avLst/>
            <a:gdLst>
              <a:gd name="connsiteX0" fmla="*/ 201168 w 402336"/>
              <a:gd name="connsiteY0" fmla="*/ 0 h 402336"/>
              <a:gd name="connsiteX1" fmla="*/ 402336 w 402336"/>
              <a:gd name="connsiteY1" fmla="*/ 201168 h 402336"/>
              <a:gd name="connsiteX2" fmla="*/ 201168 w 402336"/>
              <a:gd name="connsiteY2" fmla="*/ 402336 h 402336"/>
              <a:gd name="connsiteX3" fmla="*/ 0 w 402336"/>
              <a:gd name="connsiteY3" fmla="*/ 201168 h 402336"/>
              <a:gd name="connsiteX4" fmla="*/ 201168 w 402336"/>
              <a:gd name="connsiteY4" fmla="*/ 0 h 4023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2336" h="402336">
                <a:moveTo>
                  <a:pt x="201168" y="0"/>
                </a:moveTo>
                <a:cubicBezTo>
                  <a:pt x="312270" y="0"/>
                  <a:pt x="402336" y="90066"/>
                  <a:pt x="402336" y="201168"/>
                </a:cubicBezTo>
                <a:cubicBezTo>
                  <a:pt x="402336" y="312270"/>
                  <a:pt x="312270" y="402336"/>
                  <a:pt x="201168" y="402336"/>
                </a:cubicBezTo>
                <a:cubicBezTo>
                  <a:pt x="90066" y="402336"/>
                  <a:pt x="0" y="312270"/>
                  <a:pt x="0" y="201168"/>
                </a:cubicBezTo>
                <a:cubicBezTo>
                  <a:pt x="0" y="90066"/>
                  <a:pt x="90066" y="0"/>
                  <a:pt x="201168" y="0"/>
                </a:cubicBezTo>
                <a:close/>
              </a:path>
            </a:pathLst>
          </a:custGeom>
          <a:solidFill>
            <a:schemeClr val="accent1"/>
          </a:solidFill>
          <a:ln>
            <a:solidFill>
              <a:schemeClr val="accent1"/>
            </a:solidFill>
          </a:ln>
        </p:spPr>
        <p:txBody>
          <a:bodyPr wrap="none" lIns="0" anchor="ctr" anchorCtr="0">
            <a:noAutofit/>
          </a:bodyPr>
          <a:lstStyle>
            <a:lvl1pPr marL="0" indent="0" algn="ctr">
              <a:buNone/>
              <a:defRPr b="1">
                <a:solidFill>
                  <a:schemeClr val="bg1"/>
                </a:solidFill>
              </a:defRPr>
            </a:lvl1pPr>
            <a:lvl2pPr marL="354012" indent="0">
              <a:buNone/>
              <a:defRPr>
                <a:solidFill>
                  <a:schemeClr val="bg1"/>
                </a:solidFill>
              </a:defRPr>
            </a:lvl2pPr>
            <a:lvl3pPr marL="681037" indent="0">
              <a:buNone/>
              <a:defRPr>
                <a:solidFill>
                  <a:schemeClr val="bg1"/>
                </a:solidFill>
              </a:defRPr>
            </a:lvl3pPr>
            <a:lvl4pPr marL="1027112" indent="0">
              <a:buNone/>
              <a:defRPr>
                <a:solidFill>
                  <a:schemeClr val="bg1"/>
                </a:solidFill>
              </a:defRPr>
            </a:lvl4pPr>
            <a:lvl5pPr marL="1381125" indent="0">
              <a:buNone/>
              <a:defRPr>
                <a:solidFill>
                  <a:schemeClr val="bg1"/>
                </a:solidFill>
              </a:defRPr>
            </a:lvl5pPr>
          </a:lstStyle>
          <a:p>
            <a:pPr lvl="0"/>
            <a:r>
              <a:rPr lang="en-US"/>
              <a:t>#</a:t>
            </a:r>
          </a:p>
        </p:txBody>
      </p:sp>
    </p:spTree>
    <p:extLst>
      <p:ext uri="{BB962C8B-B14F-4D97-AF65-F5344CB8AC3E}">
        <p14:creationId xmlns:p14="http://schemas.microsoft.com/office/powerpoint/2010/main" val="20093840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tep process char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2" y="395492"/>
            <a:ext cx="11033018"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39" y="1235500"/>
            <a:ext cx="11033797"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sp>
        <p:nvSpPr>
          <p:cNvPr id="45" name="Line">
            <a:extLst>
              <a:ext uri="{FF2B5EF4-FFF2-40B4-BE49-F238E27FC236}">
                <a16:creationId xmlns:a16="http://schemas.microsoft.com/office/drawing/2014/main" id="{75B33F13-2E1B-404F-BE0D-A747778E6FF6}"/>
              </a:ext>
            </a:extLst>
          </p:cNvPr>
          <p:cNvSpPr>
            <a:spLocks noChangeShapeType="1"/>
          </p:cNvSpPr>
          <p:nvPr/>
        </p:nvSpPr>
        <p:spPr bwMode="gray">
          <a:xfrm flipV="1">
            <a:off x="587877" y="2056685"/>
            <a:ext cx="0" cy="1585821"/>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7" name="Line">
            <a:extLst>
              <a:ext uri="{FF2B5EF4-FFF2-40B4-BE49-F238E27FC236}">
                <a16:creationId xmlns:a16="http://schemas.microsoft.com/office/drawing/2014/main" id="{17C5ED7D-F4EC-F74A-9D76-9796C2549E50}"/>
              </a:ext>
            </a:extLst>
          </p:cNvPr>
          <p:cNvSpPr>
            <a:spLocks noChangeShapeType="1"/>
          </p:cNvSpPr>
          <p:nvPr/>
        </p:nvSpPr>
        <p:spPr bwMode="gray">
          <a:xfrm flipV="1">
            <a:off x="2295373"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49" name="Line">
            <a:extLst>
              <a:ext uri="{FF2B5EF4-FFF2-40B4-BE49-F238E27FC236}">
                <a16:creationId xmlns:a16="http://schemas.microsoft.com/office/drawing/2014/main" id="{B0811872-CC7E-DC43-99A2-011CDB646D7F}"/>
              </a:ext>
            </a:extLst>
          </p:cNvPr>
          <p:cNvSpPr>
            <a:spLocks noChangeShapeType="1"/>
          </p:cNvSpPr>
          <p:nvPr/>
        </p:nvSpPr>
        <p:spPr bwMode="gray">
          <a:xfrm flipV="1">
            <a:off x="4002868"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1" name="Line">
            <a:extLst>
              <a:ext uri="{FF2B5EF4-FFF2-40B4-BE49-F238E27FC236}">
                <a16:creationId xmlns:a16="http://schemas.microsoft.com/office/drawing/2014/main" id="{331455C9-B23C-2447-BBB4-10A5B7ED39AC}"/>
              </a:ext>
            </a:extLst>
          </p:cNvPr>
          <p:cNvSpPr>
            <a:spLocks noChangeShapeType="1"/>
          </p:cNvSpPr>
          <p:nvPr/>
        </p:nvSpPr>
        <p:spPr bwMode="gray">
          <a:xfrm flipV="1">
            <a:off x="7417859" y="2056687"/>
            <a:ext cx="0" cy="1585820"/>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8" name="Line">
            <a:extLst>
              <a:ext uri="{FF2B5EF4-FFF2-40B4-BE49-F238E27FC236}">
                <a16:creationId xmlns:a16="http://schemas.microsoft.com/office/drawing/2014/main" id="{0AF5C9C3-231C-9747-97A0-13201288F9B9}"/>
              </a:ext>
            </a:extLst>
          </p:cNvPr>
          <p:cNvSpPr>
            <a:spLocks noChangeShapeType="1"/>
          </p:cNvSpPr>
          <p:nvPr/>
        </p:nvSpPr>
        <p:spPr bwMode="gray">
          <a:xfrm flipV="1">
            <a:off x="571036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59" name="Line">
            <a:extLst>
              <a:ext uri="{FF2B5EF4-FFF2-40B4-BE49-F238E27FC236}">
                <a16:creationId xmlns:a16="http://schemas.microsoft.com/office/drawing/2014/main" id="{BF7DA2D3-E47C-F64E-B713-D08B9E209264}"/>
              </a:ext>
            </a:extLst>
          </p:cNvPr>
          <p:cNvSpPr>
            <a:spLocks noChangeShapeType="1"/>
          </p:cNvSpPr>
          <p:nvPr/>
        </p:nvSpPr>
        <p:spPr bwMode="gray">
          <a:xfrm flipV="1">
            <a:off x="9125354" y="4627386"/>
            <a:ext cx="0" cy="1577346"/>
          </a:xfrm>
          <a:prstGeom prst="line">
            <a:avLst/>
          </a:prstGeom>
          <a:noFill/>
          <a:ln w="9525">
            <a:solidFill>
              <a:schemeClr val="bg1">
                <a:lumMod val="75000"/>
              </a:schemeClr>
            </a:solidFill>
            <a:prstDash val="solid"/>
            <a:miter lim="800000"/>
            <a:headEnd/>
            <a:tailEnd/>
          </a:ln>
        </p:spPr>
        <p:txBody>
          <a:bodyPr lIns="0" tIns="0" rIns="0" bIns="0">
            <a:noAutofit/>
          </a:bodyPr>
          <a:lstStyle/>
          <a:p>
            <a:endParaRPr lang="en-US" sz="1050">
              <a:solidFill>
                <a:schemeClr val="accent4"/>
              </a:solidFill>
            </a:endParaRPr>
          </a:p>
        </p:txBody>
      </p:sp>
      <p:sp>
        <p:nvSpPr>
          <p:cNvPr id="72" name="Text Placeholder 5">
            <a:extLst>
              <a:ext uri="{FF2B5EF4-FFF2-40B4-BE49-F238E27FC236}">
                <a16:creationId xmlns:a16="http://schemas.microsoft.com/office/drawing/2014/main" id="{9FFFF164-252A-A14F-B852-C964C0C571C6}"/>
              </a:ext>
            </a:extLst>
          </p:cNvPr>
          <p:cNvSpPr>
            <a:spLocks noGrp="1"/>
          </p:cNvSpPr>
          <p:nvPr userDrawn="1">
            <p:ph type="body" sz="quarter" idx="18" hasCustomPrompt="1"/>
          </p:nvPr>
        </p:nvSpPr>
        <p:spPr>
          <a:xfrm>
            <a:off x="58673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3" name="Text Placeholder 5">
            <a:extLst>
              <a:ext uri="{FF2B5EF4-FFF2-40B4-BE49-F238E27FC236}">
                <a16:creationId xmlns:a16="http://schemas.microsoft.com/office/drawing/2014/main" id="{3080DE43-CCF3-9645-AA36-2BFFC37E27A5}"/>
              </a:ext>
            </a:extLst>
          </p:cNvPr>
          <p:cNvSpPr>
            <a:spLocks noGrp="1"/>
          </p:cNvSpPr>
          <p:nvPr>
            <p:ph type="body" sz="quarter" idx="19" hasCustomPrompt="1"/>
          </p:nvPr>
        </p:nvSpPr>
        <p:spPr>
          <a:xfrm>
            <a:off x="4002867"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4" name="Text Placeholder 5">
            <a:extLst>
              <a:ext uri="{FF2B5EF4-FFF2-40B4-BE49-F238E27FC236}">
                <a16:creationId xmlns:a16="http://schemas.microsoft.com/office/drawing/2014/main" id="{9ABE1617-B069-FA47-945D-AF6B2D05BE15}"/>
              </a:ext>
            </a:extLst>
          </p:cNvPr>
          <p:cNvSpPr>
            <a:spLocks noGrp="1"/>
          </p:cNvSpPr>
          <p:nvPr>
            <p:ph type="body" sz="quarter" idx="20" hasCustomPrompt="1"/>
          </p:nvPr>
        </p:nvSpPr>
        <p:spPr>
          <a:xfrm>
            <a:off x="7417858" y="2056684"/>
            <a:ext cx="2194560" cy="1448040"/>
          </a:xfrm>
        </p:spPr>
        <p:txBody>
          <a:bodyPr lIns="91440" rIns="9144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5" name="Text Placeholder 5">
            <a:extLst>
              <a:ext uri="{FF2B5EF4-FFF2-40B4-BE49-F238E27FC236}">
                <a16:creationId xmlns:a16="http://schemas.microsoft.com/office/drawing/2014/main" id="{109466C9-F680-F947-AFAC-B126EE146CEB}"/>
              </a:ext>
            </a:extLst>
          </p:cNvPr>
          <p:cNvSpPr>
            <a:spLocks noGrp="1"/>
          </p:cNvSpPr>
          <p:nvPr>
            <p:ph type="body" sz="quarter" idx="21" hasCustomPrompt="1"/>
          </p:nvPr>
        </p:nvSpPr>
        <p:spPr>
          <a:xfrm>
            <a:off x="2297951"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6" name="Text Placeholder 5">
            <a:extLst>
              <a:ext uri="{FF2B5EF4-FFF2-40B4-BE49-F238E27FC236}">
                <a16:creationId xmlns:a16="http://schemas.microsoft.com/office/drawing/2014/main" id="{06C4B305-8E1D-2A4E-9F03-072782B58800}"/>
              </a:ext>
            </a:extLst>
          </p:cNvPr>
          <p:cNvSpPr>
            <a:spLocks noGrp="1"/>
          </p:cNvSpPr>
          <p:nvPr>
            <p:ph type="body" sz="quarter" idx="22" hasCustomPrompt="1"/>
          </p:nvPr>
        </p:nvSpPr>
        <p:spPr>
          <a:xfrm>
            <a:off x="571036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sp>
        <p:nvSpPr>
          <p:cNvPr id="77" name="Text Placeholder 5">
            <a:extLst>
              <a:ext uri="{FF2B5EF4-FFF2-40B4-BE49-F238E27FC236}">
                <a16:creationId xmlns:a16="http://schemas.microsoft.com/office/drawing/2014/main" id="{877F0F4E-7BD4-6D4E-B131-87472800934C}"/>
              </a:ext>
            </a:extLst>
          </p:cNvPr>
          <p:cNvSpPr>
            <a:spLocks noGrp="1"/>
          </p:cNvSpPr>
          <p:nvPr>
            <p:ph type="body" sz="quarter" idx="23" hasCustomPrompt="1"/>
          </p:nvPr>
        </p:nvSpPr>
        <p:spPr>
          <a:xfrm>
            <a:off x="9125353" y="4730510"/>
            <a:ext cx="2194560" cy="1448040"/>
          </a:xfrm>
        </p:spPr>
        <p:txBody>
          <a:bodyPr lIns="91440" rIns="91440" anchor="b" anchorCtr="0"/>
          <a:lstStyle>
            <a:lvl1pPr marL="0" indent="0">
              <a:spcBef>
                <a:spcPts val="600"/>
              </a:spcBef>
              <a:buNone/>
              <a:defRPr b="1">
                <a:solidFill>
                  <a:schemeClr val="tx2"/>
                </a:solidFill>
              </a:defRPr>
            </a:lvl1pPr>
            <a:lvl2pPr marL="0" indent="0">
              <a:spcBef>
                <a:spcPts val="600"/>
              </a:spcBef>
              <a:buNone/>
              <a:defRPr sz="1600"/>
            </a:lvl2pPr>
          </a:lstStyle>
          <a:p>
            <a:pPr lvl="0"/>
            <a:r>
              <a:rPr lang="en-US"/>
              <a:t>Description</a:t>
            </a:r>
          </a:p>
          <a:p>
            <a:pPr lvl="1"/>
            <a:r>
              <a:rPr lang="en-US"/>
              <a:t>This is a</a:t>
            </a:r>
            <a:br>
              <a:rPr lang="en-US"/>
            </a:br>
            <a:r>
              <a:rPr lang="en-US"/>
              <a:t>placeholder text.</a:t>
            </a:r>
          </a:p>
        </p:txBody>
      </p:sp>
      <p:grpSp>
        <p:nvGrpSpPr>
          <p:cNvPr id="65" name="TIMELINE">
            <a:extLst>
              <a:ext uri="{FF2B5EF4-FFF2-40B4-BE49-F238E27FC236}">
                <a16:creationId xmlns:a16="http://schemas.microsoft.com/office/drawing/2014/main" id="{BF5A3355-9AAD-7F4A-847A-71F562B3B564}"/>
              </a:ext>
            </a:extLst>
          </p:cNvPr>
          <p:cNvGrpSpPr/>
          <p:nvPr userDrawn="1"/>
        </p:nvGrpSpPr>
        <p:grpSpPr bwMode="gray">
          <a:xfrm>
            <a:off x="587877" y="3892007"/>
            <a:ext cx="10480915" cy="483924"/>
            <a:chOff x="540000" y="3400125"/>
            <a:chExt cx="11263321" cy="520049"/>
          </a:xfrm>
        </p:grpSpPr>
        <p:sp>
          <p:nvSpPr>
            <p:cNvPr id="66" name="Arrow 1">
              <a:extLst>
                <a:ext uri="{FF2B5EF4-FFF2-40B4-BE49-F238E27FC236}">
                  <a16:creationId xmlns:a16="http://schemas.microsoft.com/office/drawing/2014/main" id="{1784A0F8-6E4B-0A44-9097-5FCC484CC555}"/>
                </a:ext>
              </a:extLst>
            </p:cNvPr>
            <p:cNvSpPr>
              <a:spLocks noChangeArrowheads="1"/>
            </p:cNvSpPr>
            <p:nvPr/>
          </p:nvSpPr>
          <p:spPr bwMode="gray">
            <a:xfrm>
              <a:off x="540000" y="3400126"/>
              <a:ext cx="2088517" cy="520048"/>
            </a:xfrm>
            <a:prstGeom prst="homePlate">
              <a:avLst>
                <a:gd name="adj" fmla="val 36314"/>
              </a:avLst>
            </a:prstGeom>
            <a:solidFill>
              <a:schemeClr val="tx1">
                <a:lumMod val="20000"/>
                <a:lumOff val="8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1</a:t>
              </a:r>
            </a:p>
          </p:txBody>
        </p:sp>
        <p:sp>
          <p:nvSpPr>
            <p:cNvPr id="67" name="Arrow 2">
              <a:extLst>
                <a:ext uri="{FF2B5EF4-FFF2-40B4-BE49-F238E27FC236}">
                  <a16:creationId xmlns:a16="http://schemas.microsoft.com/office/drawing/2014/main" id="{A2E63EBD-3835-A84A-ACDB-A84C57371C7B}"/>
                </a:ext>
              </a:extLst>
            </p:cNvPr>
            <p:cNvSpPr>
              <a:spLocks noChangeArrowheads="1"/>
            </p:cNvSpPr>
            <p:nvPr/>
          </p:nvSpPr>
          <p:spPr bwMode="gray">
            <a:xfrm>
              <a:off x="2374960" y="3400126"/>
              <a:ext cx="2088517" cy="520048"/>
            </a:xfrm>
            <a:prstGeom prst="chevron">
              <a:avLst>
                <a:gd name="adj" fmla="val 35094"/>
              </a:avLst>
            </a:prstGeom>
            <a:solidFill>
              <a:schemeClr val="tx1">
                <a:lumMod val="40000"/>
                <a:lumOff val="6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2</a:t>
              </a:r>
            </a:p>
          </p:txBody>
        </p:sp>
        <p:sp>
          <p:nvSpPr>
            <p:cNvPr id="68" name="Arrow 3">
              <a:extLst>
                <a:ext uri="{FF2B5EF4-FFF2-40B4-BE49-F238E27FC236}">
                  <a16:creationId xmlns:a16="http://schemas.microsoft.com/office/drawing/2014/main" id="{CFD25839-5A42-914A-A63B-1A578BB00530}"/>
                </a:ext>
              </a:extLst>
            </p:cNvPr>
            <p:cNvSpPr>
              <a:spLocks noChangeArrowheads="1"/>
            </p:cNvSpPr>
            <p:nvPr/>
          </p:nvSpPr>
          <p:spPr bwMode="gray">
            <a:xfrm>
              <a:off x="4209922" y="3400126"/>
              <a:ext cx="2088517" cy="520048"/>
            </a:xfrm>
            <a:prstGeom prst="chevron">
              <a:avLst>
                <a:gd name="adj" fmla="val 35094"/>
              </a:avLst>
            </a:prstGeom>
            <a:solidFill>
              <a:schemeClr val="tx1">
                <a:lumMod val="60000"/>
                <a:lumOff val="40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tx2"/>
                  </a:solidFill>
                  <a:cs typeface="Arial" charset="0"/>
                </a:rPr>
                <a:t>STEP 3</a:t>
              </a:r>
            </a:p>
          </p:txBody>
        </p:sp>
        <p:sp>
          <p:nvSpPr>
            <p:cNvPr id="69" name="Arrow 4">
              <a:extLst>
                <a:ext uri="{FF2B5EF4-FFF2-40B4-BE49-F238E27FC236}">
                  <a16:creationId xmlns:a16="http://schemas.microsoft.com/office/drawing/2014/main" id="{4D4113E4-0403-434D-A373-2C071072ED94}"/>
                </a:ext>
              </a:extLst>
            </p:cNvPr>
            <p:cNvSpPr>
              <a:spLocks noChangeArrowheads="1"/>
            </p:cNvSpPr>
            <p:nvPr/>
          </p:nvSpPr>
          <p:spPr bwMode="gray">
            <a:xfrm>
              <a:off x="6044882" y="3400126"/>
              <a:ext cx="2088517" cy="520048"/>
            </a:xfrm>
            <a:prstGeom prst="chevron">
              <a:avLst>
                <a:gd name="adj" fmla="val 35094"/>
              </a:avLst>
            </a:prstGeom>
            <a:solidFill>
              <a:schemeClr val="tx1"/>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4</a:t>
              </a:r>
            </a:p>
          </p:txBody>
        </p:sp>
        <p:sp>
          <p:nvSpPr>
            <p:cNvPr id="71" name="Arrow 5">
              <a:extLst>
                <a:ext uri="{FF2B5EF4-FFF2-40B4-BE49-F238E27FC236}">
                  <a16:creationId xmlns:a16="http://schemas.microsoft.com/office/drawing/2014/main" id="{3BD482BF-AAB0-0945-A279-2AD5CCC51F5F}"/>
                </a:ext>
              </a:extLst>
            </p:cNvPr>
            <p:cNvSpPr>
              <a:spLocks noChangeArrowheads="1"/>
            </p:cNvSpPr>
            <p:nvPr/>
          </p:nvSpPr>
          <p:spPr bwMode="gray">
            <a:xfrm>
              <a:off x="7879844" y="3400126"/>
              <a:ext cx="2088517" cy="520048"/>
            </a:xfrm>
            <a:prstGeom prst="chevron">
              <a:avLst>
                <a:gd name="adj" fmla="val 35094"/>
              </a:avLst>
            </a:prstGeom>
            <a:solidFill>
              <a:schemeClr val="tx1">
                <a:lumMod val="75000"/>
              </a:schemeClr>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5</a:t>
              </a:r>
            </a:p>
          </p:txBody>
        </p:sp>
        <p:sp>
          <p:nvSpPr>
            <p:cNvPr id="78" name="Arrow 6">
              <a:extLst>
                <a:ext uri="{FF2B5EF4-FFF2-40B4-BE49-F238E27FC236}">
                  <a16:creationId xmlns:a16="http://schemas.microsoft.com/office/drawing/2014/main" id="{06DB862C-F608-FE4E-8C73-ABA87A901932}"/>
                </a:ext>
              </a:extLst>
            </p:cNvPr>
            <p:cNvSpPr>
              <a:spLocks noChangeArrowheads="1"/>
            </p:cNvSpPr>
            <p:nvPr/>
          </p:nvSpPr>
          <p:spPr bwMode="gray">
            <a:xfrm>
              <a:off x="9714804" y="3400125"/>
              <a:ext cx="2088517" cy="520048"/>
            </a:xfrm>
            <a:prstGeom prst="chevron">
              <a:avLst>
                <a:gd name="adj" fmla="val 35094"/>
              </a:avLst>
            </a:prstGeom>
            <a:solidFill>
              <a:schemeClr val="tx2"/>
            </a:solidFill>
            <a:ln w="12700">
              <a:noFill/>
              <a:miter lim="800000"/>
              <a:headEnd/>
              <a:tailEnd/>
            </a:ln>
            <a:effectLst/>
          </p:spPr>
          <p:txBody>
            <a:bodyPr lIns="216000" tIns="108000" rIns="108000" bIns="108000" anchor="ctr">
              <a:noAutofit/>
            </a:bodyPr>
            <a:lstStyle/>
            <a:p>
              <a:pPr defTabSz="601266" eaLnBrk="0" hangingPunct="0"/>
              <a:r>
                <a:rPr lang="en-US" sz="1500" b="1">
                  <a:solidFill>
                    <a:schemeClr val="bg1"/>
                  </a:solidFill>
                  <a:cs typeface="Arial" charset="0"/>
                </a:rPr>
                <a:t>STEP 6</a:t>
              </a:r>
            </a:p>
          </p:txBody>
        </p:sp>
      </p:grpSp>
    </p:spTree>
    <p:extLst>
      <p:ext uri="{BB962C8B-B14F-4D97-AF65-F5344CB8AC3E}">
        <p14:creationId xmlns:p14="http://schemas.microsoft.com/office/powerpoint/2010/main" val="368258098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19" name="Rectangle 118">
            <a:extLst>
              <a:ext uri="{FF2B5EF4-FFF2-40B4-BE49-F238E27FC236}">
                <a16:creationId xmlns:a16="http://schemas.microsoft.com/office/drawing/2014/main" id="{C4829552-DB57-5D40-9040-6E48C6FBFABB}"/>
              </a:ext>
            </a:extLst>
          </p:cNvPr>
          <p:cNvSpPr/>
          <p:nvPr userDrawn="1"/>
        </p:nvSpPr>
        <p:spPr>
          <a:xfrm>
            <a:off x="3214194" y="206216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5" name="Rectangle 124">
            <a:extLst>
              <a:ext uri="{FF2B5EF4-FFF2-40B4-BE49-F238E27FC236}">
                <a16:creationId xmlns:a16="http://schemas.microsoft.com/office/drawing/2014/main" id="{6B9422DC-C7AF-2F4C-9540-28D7C937DF90}"/>
              </a:ext>
            </a:extLst>
          </p:cNvPr>
          <p:cNvSpPr/>
          <p:nvPr userDrawn="1"/>
        </p:nvSpPr>
        <p:spPr>
          <a:xfrm>
            <a:off x="3214194" y="280314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7" name="Rectangle 126">
            <a:extLst>
              <a:ext uri="{FF2B5EF4-FFF2-40B4-BE49-F238E27FC236}">
                <a16:creationId xmlns:a16="http://schemas.microsoft.com/office/drawing/2014/main" id="{FE0B33C0-1D8E-704B-AFB8-576DE0BF16CA}"/>
              </a:ext>
            </a:extLst>
          </p:cNvPr>
          <p:cNvSpPr/>
          <p:nvPr userDrawn="1"/>
        </p:nvSpPr>
        <p:spPr>
          <a:xfrm>
            <a:off x="3214194" y="354412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9" name="Rectangle 128">
            <a:extLst>
              <a:ext uri="{FF2B5EF4-FFF2-40B4-BE49-F238E27FC236}">
                <a16:creationId xmlns:a16="http://schemas.microsoft.com/office/drawing/2014/main" id="{07042342-4835-A447-90F3-C0AA3E7A3437}"/>
              </a:ext>
            </a:extLst>
          </p:cNvPr>
          <p:cNvSpPr/>
          <p:nvPr userDrawn="1"/>
        </p:nvSpPr>
        <p:spPr>
          <a:xfrm>
            <a:off x="3214194" y="4285108"/>
            <a:ext cx="7630346" cy="718019"/>
          </a:xfrm>
          <a:prstGeom prst="rect">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31" name="Rectangle 130">
            <a:extLst>
              <a:ext uri="{FF2B5EF4-FFF2-40B4-BE49-F238E27FC236}">
                <a16:creationId xmlns:a16="http://schemas.microsoft.com/office/drawing/2014/main" id="{BC22190E-3E4B-D344-8C66-B8BD53879635}"/>
              </a:ext>
            </a:extLst>
          </p:cNvPr>
          <p:cNvSpPr/>
          <p:nvPr userDrawn="1"/>
        </p:nvSpPr>
        <p:spPr>
          <a:xfrm>
            <a:off x="3214194" y="5026088"/>
            <a:ext cx="7630346" cy="718019"/>
          </a:xfrm>
          <a:prstGeom prst="rect">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0A5ED40E-3BDF-834C-B342-0AACC13AADE6}"/>
              </a:ext>
            </a:extLst>
          </p:cNvPr>
          <p:cNvSpPr>
            <a:spLocks noGrp="1"/>
          </p:cNvSpPr>
          <p:nvPr>
            <p:ph type="title" hasCustomPrompt="1"/>
          </p:nvPr>
        </p:nvSpPr>
        <p:spPr>
          <a:xfrm>
            <a:off x="587481" y="395492"/>
            <a:ext cx="11033013" cy="813816"/>
          </a:xfrm>
        </p:spPr>
        <p:txBody>
          <a:bodyPr anchor="b">
            <a:noAutofit/>
          </a:bodyPr>
          <a:lstStyle>
            <a:lvl1pPr>
              <a:defRPr lang="en-US" b="1" smtClean="0">
                <a:effectLst/>
              </a:defRPr>
            </a:lvl1pPr>
          </a:lstStyle>
          <a:p>
            <a:r>
              <a:rPr lang="en-US"/>
              <a:t>Page Title Placeholder </a:t>
            </a:r>
            <a:endParaRPr lang="en-US">
              <a:solidFill>
                <a:srgbClr val="F7884F"/>
              </a:solidFill>
              <a:effectLst/>
              <a:latin typeface="Arial" panose="020B0604020202020204" pitchFamily="34" charset="0"/>
            </a:endParaRPr>
          </a:p>
        </p:txBody>
      </p:sp>
      <p:sp>
        <p:nvSpPr>
          <p:cNvPr id="13" name="Text Placeholder 12">
            <a:extLst>
              <a:ext uri="{FF2B5EF4-FFF2-40B4-BE49-F238E27FC236}">
                <a16:creationId xmlns:a16="http://schemas.microsoft.com/office/drawing/2014/main" id="{27B582C0-F1B4-5E45-B235-6254D715FB52}"/>
              </a:ext>
            </a:extLst>
          </p:cNvPr>
          <p:cNvSpPr>
            <a:spLocks noGrp="1"/>
          </p:cNvSpPr>
          <p:nvPr>
            <p:ph type="body" sz="quarter" idx="11" hasCustomPrompt="1"/>
          </p:nvPr>
        </p:nvSpPr>
        <p:spPr>
          <a:xfrm>
            <a:off x="586740" y="1235500"/>
            <a:ext cx="11033792" cy="478559"/>
          </a:xfrm>
          <a:prstGeom prst="rect">
            <a:avLst/>
          </a:prstGeom>
        </p:spPr>
        <p:txBody>
          <a:bodyPr>
            <a:noAutofit/>
          </a:bodyPr>
          <a:lstStyle>
            <a:lvl1pPr marL="0" indent="0">
              <a:buNone/>
              <a:defRPr sz="2000">
                <a:solidFill>
                  <a:srgbClr val="394951"/>
                </a:solidFill>
              </a:defRPr>
            </a:lvl1pPr>
          </a:lstStyle>
          <a:p>
            <a:pPr lvl="0"/>
            <a:r>
              <a:rPr lang="en-US"/>
              <a:t>Subtitle Placeholder</a:t>
            </a:r>
          </a:p>
        </p:txBody>
      </p:sp>
      <p:cxnSp>
        <p:nvCxnSpPr>
          <p:cNvPr id="36" name="Straight Connector 35">
            <a:extLst>
              <a:ext uri="{FF2B5EF4-FFF2-40B4-BE49-F238E27FC236}">
                <a16:creationId xmlns:a16="http://schemas.microsoft.com/office/drawing/2014/main" id="{53AC58F7-7693-FE4A-BC8A-89CEBF53063F}"/>
              </a:ext>
            </a:extLst>
          </p:cNvPr>
          <p:cNvCxnSpPr>
            <a:cxnSpLocks/>
          </p:cNvCxnSpPr>
          <p:nvPr/>
        </p:nvCxnSpPr>
        <p:spPr>
          <a:xfrm>
            <a:off x="10844540"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3ACA67FE-E27B-5141-868A-E310F8D2F308}"/>
              </a:ext>
            </a:extLst>
          </p:cNvPr>
          <p:cNvSpPr txBox="1"/>
          <p:nvPr/>
        </p:nvSpPr>
        <p:spPr>
          <a:xfrm>
            <a:off x="3214194" y="5942943"/>
            <a:ext cx="1907581" cy="338554"/>
          </a:xfrm>
          <a:prstGeom prst="rect">
            <a:avLst/>
          </a:prstGeom>
          <a:noFill/>
        </p:spPr>
        <p:txBody>
          <a:bodyPr wrap="square" rtlCol="0">
            <a:noAutofit/>
          </a:bodyPr>
          <a:lstStyle/>
          <a:p>
            <a:pPr algn="ctr"/>
            <a:r>
              <a:rPr lang="en-US" sz="1600">
                <a:solidFill>
                  <a:srgbClr val="737373"/>
                </a:solidFill>
              </a:rPr>
              <a:t>Q1</a:t>
            </a:r>
          </a:p>
        </p:txBody>
      </p:sp>
      <p:sp>
        <p:nvSpPr>
          <p:cNvPr id="87" name="TextBox 86">
            <a:extLst>
              <a:ext uri="{FF2B5EF4-FFF2-40B4-BE49-F238E27FC236}">
                <a16:creationId xmlns:a16="http://schemas.microsoft.com/office/drawing/2014/main" id="{89D73C7B-FCC3-8549-A146-E4AB8C204C3B}"/>
              </a:ext>
            </a:extLst>
          </p:cNvPr>
          <p:cNvSpPr txBox="1"/>
          <p:nvPr/>
        </p:nvSpPr>
        <p:spPr>
          <a:xfrm>
            <a:off x="5121774" y="5942943"/>
            <a:ext cx="1907579" cy="338554"/>
          </a:xfrm>
          <a:prstGeom prst="rect">
            <a:avLst/>
          </a:prstGeom>
          <a:noFill/>
        </p:spPr>
        <p:txBody>
          <a:bodyPr wrap="square" rtlCol="0">
            <a:noAutofit/>
          </a:bodyPr>
          <a:lstStyle/>
          <a:p>
            <a:pPr algn="ctr"/>
            <a:r>
              <a:rPr lang="en-US" sz="1600">
                <a:solidFill>
                  <a:srgbClr val="737373"/>
                </a:solidFill>
              </a:rPr>
              <a:t>Q2</a:t>
            </a:r>
          </a:p>
        </p:txBody>
      </p:sp>
      <p:sp>
        <p:nvSpPr>
          <p:cNvPr id="88" name="TextBox 87">
            <a:extLst>
              <a:ext uri="{FF2B5EF4-FFF2-40B4-BE49-F238E27FC236}">
                <a16:creationId xmlns:a16="http://schemas.microsoft.com/office/drawing/2014/main" id="{5EC91B4B-DC3D-2C41-9B3D-AA239CA83C59}"/>
              </a:ext>
            </a:extLst>
          </p:cNvPr>
          <p:cNvSpPr txBox="1"/>
          <p:nvPr/>
        </p:nvSpPr>
        <p:spPr>
          <a:xfrm>
            <a:off x="7029353" y="5942943"/>
            <a:ext cx="1907575" cy="338554"/>
          </a:xfrm>
          <a:prstGeom prst="rect">
            <a:avLst/>
          </a:prstGeom>
          <a:noFill/>
        </p:spPr>
        <p:txBody>
          <a:bodyPr wrap="square" rtlCol="0">
            <a:noAutofit/>
          </a:bodyPr>
          <a:lstStyle/>
          <a:p>
            <a:pPr algn="ctr"/>
            <a:r>
              <a:rPr lang="en-US" sz="1600">
                <a:solidFill>
                  <a:srgbClr val="737373"/>
                </a:solidFill>
              </a:rPr>
              <a:t>Q3</a:t>
            </a:r>
          </a:p>
        </p:txBody>
      </p:sp>
      <p:sp>
        <p:nvSpPr>
          <p:cNvPr id="89" name="TextBox 88">
            <a:extLst>
              <a:ext uri="{FF2B5EF4-FFF2-40B4-BE49-F238E27FC236}">
                <a16:creationId xmlns:a16="http://schemas.microsoft.com/office/drawing/2014/main" id="{4461367A-06A8-5741-B834-EC4BB704D47A}"/>
              </a:ext>
            </a:extLst>
          </p:cNvPr>
          <p:cNvSpPr txBox="1"/>
          <p:nvPr/>
        </p:nvSpPr>
        <p:spPr>
          <a:xfrm>
            <a:off x="8936928" y="5942943"/>
            <a:ext cx="1907578" cy="338554"/>
          </a:xfrm>
          <a:prstGeom prst="rect">
            <a:avLst/>
          </a:prstGeom>
          <a:noFill/>
        </p:spPr>
        <p:txBody>
          <a:bodyPr wrap="square" rtlCol="0">
            <a:noAutofit/>
          </a:bodyPr>
          <a:lstStyle/>
          <a:p>
            <a:pPr algn="ctr"/>
            <a:r>
              <a:rPr lang="en-US" sz="1600">
                <a:solidFill>
                  <a:srgbClr val="737373"/>
                </a:solidFill>
              </a:rPr>
              <a:t>Q4</a:t>
            </a:r>
          </a:p>
        </p:txBody>
      </p:sp>
      <p:cxnSp>
        <p:nvCxnSpPr>
          <p:cNvPr id="65" name="Straight Connector 64">
            <a:extLst>
              <a:ext uri="{FF2B5EF4-FFF2-40B4-BE49-F238E27FC236}">
                <a16:creationId xmlns:a16="http://schemas.microsoft.com/office/drawing/2014/main" id="{AC5B7676-515F-9D48-821E-03665ABA4853}"/>
              </a:ext>
            </a:extLst>
          </p:cNvPr>
          <p:cNvCxnSpPr>
            <a:cxnSpLocks/>
          </p:cNvCxnSpPr>
          <p:nvPr/>
        </p:nvCxnSpPr>
        <p:spPr>
          <a:xfrm>
            <a:off x="321419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1E310795-569A-7C4A-8715-75DE4A3ECD0C}"/>
              </a:ext>
            </a:extLst>
          </p:cNvPr>
          <p:cNvCxnSpPr>
            <a:cxnSpLocks/>
          </p:cNvCxnSpPr>
          <p:nvPr/>
        </p:nvCxnSpPr>
        <p:spPr>
          <a:xfrm>
            <a:off x="7029364"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4D6630CC-2986-654F-802E-CB30A151F607}"/>
              </a:ext>
            </a:extLst>
          </p:cNvPr>
          <p:cNvCxnSpPr>
            <a:cxnSpLocks/>
          </p:cNvCxnSpPr>
          <p:nvPr/>
        </p:nvCxnSpPr>
        <p:spPr>
          <a:xfrm>
            <a:off x="893694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9AD77AE8-B5A4-F54C-AF79-BBEBCA1226B9}"/>
              </a:ext>
            </a:extLst>
          </p:cNvPr>
          <p:cNvCxnSpPr/>
          <p:nvPr/>
        </p:nvCxnSpPr>
        <p:spPr>
          <a:xfrm>
            <a:off x="369109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FCE602E-8406-B243-B4D5-AC0FD1277CB1}"/>
              </a:ext>
            </a:extLst>
          </p:cNvPr>
          <p:cNvCxnSpPr/>
          <p:nvPr/>
        </p:nvCxnSpPr>
        <p:spPr>
          <a:xfrm>
            <a:off x="416798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B89FD107-EE3D-D448-A4CB-9D0D1A3553EF}"/>
              </a:ext>
            </a:extLst>
          </p:cNvPr>
          <p:cNvCxnSpPr/>
          <p:nvPr/>
        </p:nvCxnSpPr>
        <p:spPr>
          <a:xfrm>
            <a:off x="464488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39EF452-132B-0E43-A993-58C254774726}"/>
              </a:ext>
            </a:extLst>
          </p:cNvPr>
          <p:cNvCxnSpPr/>
          <p:nvPr/>
        </p:nvCxnSpPr>
        <p:spPr>
          <a:xfrm>
            <a:off x="559867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921E1923-3840-1F40-BC08-0C2C7E05466D}"/>
              </a:ext>
            </a:extLst>
          </p:cNvPr>
          <p:cNvCxnSpPr/>
          <p:nvPr/>
        </p:nvCxnSpPr>
        <p:spPr>
          <a:xfrm>
            <a:off x="607557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C12BB14-71E8-124E-A367-3BC1F1CD26C0}"/>
              </a:ext>
            </a:extLst>
          </p:cNvPr>
          <p:cNvCxnSpPr/>
          <p:nvPr/>
        </p:nvCxnSpPr>
        <p:spPr>
          <a:xfrm>
            <a:off x="655246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9301103-E1BC-A34C-811D-A8AFCC89FC2F}"/>
              </a:ext>
            </a:extLst>
          </p:cNvPr>
          <p:cNvCxnSpPr/>
          <p:nvPr/>
        </p:nvCxnSpPr>
        <p:spPr>
          <a:xfrm>
            <a:off x="7506261"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6392F70-E069-F944-90FE-25643099BE1E}"/>
              </a:ext>
            </a:extLst>
          </p:cNvPr>
          <p:cNvCxnSpPr/>
          <p:nvPr/>
        </p:nvCxnSpPr>
        <p:spPr>
          <a:xfrm>
            <a:off x="7983157"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D5DB290-431D-3647-A94D-468A2C3C7803}"/>
              </a:ext>
            </a:extLst>
          </p:cNvPr>
          <p:cNvCxnSpPr/>
          <p:nvPr/>
        </p:nvCxnSpPr>
        <p:spPr>
          <a:xfrm>
            <a:off x="8460053"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9B2CD111-05A0-EB49-A36B-6D24D7BDBFAD}"/>
              </a:ext>
            </a:extLst>
          </p:cNvPr>
          <p:cNvCxnSpPr/>
          <p:nvPr/>
        </p:nvCxnSpPr>
        <p:spPr>
          <a:xfrm>
            <a:off x="9413846"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5A14592-D894-1643-AE54-5F9B15A6FB70}"/>
              </a:ext>
            </a:extLst>
          </p:cNvPr>
          <p:cNvCxnSpPr/>
          <p:nvPr/>
        </p:nvCxnSpPr>
        <p:spPr>
          <a:xfrm>
            <a:off x="9890742"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938DFC-5AAF-B04C-96B7-D0FAD524FD3F}"/>
              </a:ext>
            </a:extLst>
          </p:cNvPr>
          <p:cNvCxnSpPr/>
          <p:nvPr/>
        </p:nvCxnSpPr>
        <p:spPr>
          <a:xfrm>
            <a:off x="10367638" y="1990216"/>
            <a:ext cx="0" cy="3823133"/>
          </a:xfrm>
          <a:prstGeom prst="line">
            <a:avLst/>
          </a:prstGeom>
          <a:ln w="12700" cap="rnd">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057E39-430F-FE46-BDC1-41F4DC2C7CC2}"/>
              </a:ext>
            </a:extLst>
          </p:cNvPr>
          <p:cNvCxnSpPr>
            <a:cxnSpLocks/>
          </p:cNvCxnSpPr>
          <p:nvPr userDrawn="1"/>
        </p:nvCxnSpPr>
        <p:spPr>
          <a:xfrm>
            <a:off x="5121779" y="1978088"/>
            <a:ext cx="1" cy="3828489"/>
          </a:xfrm>
          <a:prstGeom prst="line">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24" name="Text Placeholder 4">
            <a:extLst>
              <a:ext uri="{FF2B5EF4-FFF2-40B4-BE49-F238E27FC236}">
                <a16:creationId xmlns:a16="http://schemas.microsoft.com/office/drawing/2014/main" id="{11372C19-0DD5-B046-A258-12FCD04B7EFC}"/>
              </a:ext>
            </a:extLst>
          </p:cNvPr>
          <p:cNvSpPr>
            <a:spLocks noGrp="1"/>
          </p:cNvSpPr>
          <p:nvPr userDrawn="1">
            <p:ph type="body" sz="quarter" idx="21" hasCustomPrompt="1"/>
          </p:nvPr>
        </p:nvSpPr>
        <p:spPr>
          <a:xfrm>
            <a:off x="587876" y="210717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1</a:t>
            </a:r>
          </a:p>
          <a:p>
            <a:pPr lvl="1"/>
            <a:r>
              <a:rPr lang="en-US"/>
              <a:t>This is a placeholder</a:t>
            </a:r>
          </a:p>
        </p:txBody>
      </p:sp>
      <p:sp>
        <p:nvSpPr>
          <p:cNvPr id="126" name="Text Placeholder 4">
            <a:extLst>
              <a:ext uri="{FF2B5EF4-FFF2-40B4-BE49-F238E27FC236}">
                <a16:creationId xmlns:a16="http://schemas.microsoft.com/office/drawing/2014/main" id="{CB6CF724-158C-C94F-A96A-06A48A2C5BD2}"/>
              </a:ext>
            </a:extLst>
          </p:cNvPr>
          <p:cNvSpPr>
            <a:spLocks noGrp="1"/>
          </p:cNvSpPr>
          <p:nvPr userDrawn="1">
            <p:ph type="body" sz="quarter" idx="22" hasCustomPrompt="1"/>
          </p:nvPr>
        </p:nvSpPr>
        <p:spPr>
          <a:xfrm>
            <a:off x="587876" y="2851800"/>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2</a:t>
            </a:r>
          </a:p>
          <a:p>
            <a:pPr lvl="1"/>
            <a:r>
              <a:rPr lang="en-US"/>
              <a:t>This is a placeholder</a:t>
            </a:r>
          </a:p>
        </p:txBody>
      </p:sp>
      <p:sp>
        <p:nvSpPr>
          <p:cNvPr id="128" name="Text Placeholder 4">
            <a:extLst>
              <a:ext uri="{FF2B5EF4-FFF2-40B4-BE49-F238E27FC236}">
                <a16:creationId xmlns:a16="http://schemas.microsoft.com/office/drawing/2014/main" id="{EA7B1AA6-7A15-C349-B175-60F999F001BC}"/>
              </a:ext>
            </a:extLst>
          </p:cNvPr>
          <p:cNvSpPr>
            <a:spLocks noGrp="1"/>
          </p:cNvSpPr>
          <p:nvPr userDrawn="1">
            <p:ph type="body" sz="quarter" idx="23" hasCustomPrompt="1"/>
          </p:nvPr>
        </p:nvSpPr>
        <p:spPr>
          <a:xfrm>
            <a:off x="587876" y="3594082"/>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3</a:t>
            </a:r>
          </a:p>
          <a:p>
            <a:pPr lvl="1"/>
            <a:r>
              <a:rPr lang="en-US"/>
              <a:t>This is a placeholder</a:t>
            </a:r>
          </a:p>
        </p:txBody>
      </p:sp>
      <p:sp>
        <p:nvSpPr>
          <p:cNvPr id="130" name="Text Placeholder 4">
            <a:extLst>
              <a:ext uri="{FF2B5EF4-FFF2-40B4-BE49-F238E27FC236}">
                <a16:creationId xmlns:a16="http://schemas.microsoft.com/office/drawing/2014/main" id="{09DC936C-C968-E041-A603-0589C2F5B053}"/>
              </a:ext>
            </a:extLst>
          </p:cNvPr>
          <p:cNvSpPr>
            <a:spLocks noGrp="1"/>
          </p:cNvSpPr>
          <p:nvPr userDrawn="1">
            <p:ph type="body" sz="quarter" idx="24" hasCustomPrompt="1"/>
          </p:nvPr>
        </p:nvSpPr>
        <p:spPr>
          <a:xfrm>
            <a:off x="587876" y="4336364"/>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4</a:t>
            </a:r>
          </a:p>
          <a:p>
            <a:pPr lvl="1"/>
            <a:r>
              <a:rPr lang="en-US"/>
              <a:t>This is a placeholder</a:t>
            </a:r>
          </a:p>
        </p:txBody>
      </p:sp>
      <p:sp>
        <p:nvSpPr>
          <p:cNvPr id="132" name="Text Placeholder 4">
            <a:extLst>
              <a:ext uri="{FF2B5EF4-FFF2-40B4-BE49-F238E27FC236}">
                <a16:creationId xmlns:a16="http://schemas.microsoft.com/office/drawing/2014/main" id="{B81B70D9-6B64-5A49-96D0-9741C7F65CD2}"/>
              </a:ext>
            </a:extLst>
          </p:cNvPr>
          <p:cNvSpPr>
            <a:spLocks noGrp="1"/>
          </p:cNvSpPr>
          <p:nvPr userDrawn="1">
            <p:ph type="body" sz="quarter" idx="25" hasCustomPrompt="1"/>
          </p:nvPr>
        </p:nvSpPr>
        <p:spPr>
          <a:xfrm>
            <a:off x="587876" y="5073449"/>
            <a:ext cx="2426199" cy="620713"/>
          </a:xfrm>
        </p:spPr>
        <p:txBody>
          <a:bodyPr/>
          <a:lstStyle>
            <a:lvl1pPr marL="0" indent="0">
              <a:lnSpc>
                <a:spcPct val="100000"/>
              </a:lnSpc>
              <a:buNone/>
              <a:defRPr sz="1600" b="1">
                <a:solidFill>
                  <a:schemeClr val="tx2"/>
                </a:solidFill>
              </a:defRPr>
            </a:lvl1pPr>
            <a:lvl2pPr marL="0" indent="0">
              <a:lnSpc>
                <a:spcPct val="100000"/>
              </a:lnSpc>
              <a:buNone/>
              <a:defRPr sz="1400"/>
            </a:lvl2pPr>
            <a:lvl3pPr marL="681037" indent="0">
              <a:buNone/>
              <a:defRPr sz="1200"/>
            </a:lvl3pPr>
            <a:lvl4pPr marL="1027112" indent="0">
              <a:buNone/>
              <a:defRPr sz="1200"/>
            </a:lvl4pPr>
            <a:lvl5pPr marL="1381125" indent="0">
              <a:buNone/>
              <a:defRPr sz="1200"/>
            </a:lvl5pPr>
          </a:lstStyle>
          <a:p>
            <a:pPr lvl="0"/>
            <a:r>
              <a:rPr lang="en-US"/>
              <a:t>Subject 5</a:t>
            </a:r>
          </a:p>
          <a:p>
            <a:pPr lvl="1"/>
            <a:r>
              <a:rPr lang="en-US"/>
              <a:t>This is a placeholder</a:t>
            </a:r>
          </a:p>
        </p:txBody>
      </p:sp>
    </p:spTree>
    <p:extLst>
      <p:ext uri="{BB962C8B-B14F-4D97-AF65-F5344CB8AC3E}">
        <p14:creationId xmlns:p14="http://schemas.microsoft.com/office/powerpoint/2010/main" val="242179948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End Slid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5231912-DD3F-DA41-B87E-CFF4C88B787B}"/>
              </a:ext>
            </a:extLst>
          </p:cNvPr>
          <p:cNvSpPr/>
          <p:nvPr/>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CEA93CFA-D12D-1748-9E4C-3BBC9D29AA4B}"/>
              </a:ext>
            </a:extLst>
          </p:cNvPr>
          <p:cNvPicPr>
            <a:picLocks noChangeAspect="1"/>
          </p:cNvPicPr>
          <p:nvPr/>
        </p:nvPicPr>
        <p:blipFill>
          <a:blip r:embed="rId2"/>
          <a:stretch>
            <a:fillRect/>
          </a:stretch>
        </p:blipFill>
        <p:spPr>
          <a:xfrm>
            <a:off x="5200774" y="5441338"/>
            <a:ext cx="1787250" cy="339352"/>
          </a:xfrm>
          <a:prstGeom prst="rect">
            <a:avLst/>
          </a:prstGeom>
        </p:spPr>
      </p:pic>
      <p:sp>
        <p:nvSpPr>
          <p:cNvPr id="12" name="TextBox 11">
            <a:extLst>
              <a:ext uri="{FF2B5EF4-FFF2-40B4-BE49-F238E27FC236}">
                <a16:creationId xmlns:a16="http://schemas.microsoft.com/office/drawing/2014/main" id="{BD0299BF-3553-784B-AB74-5F461FA0CDB4}"/>
              </a:ext>
            </a:extLst>
          </p:cNvPr>
          <p:cNvSpPr txBox="1"/>
          <p:nvPr/>
        </p:nvSpPr>
        <p:spPr>
          <a:xfrm>
            <a:off x="-1" y="3148520"/>
            <a:ext cx="12188801" cy="707886"/>
          </a:xfrm>
          <a:prstGeom prst="rect">
            <a:avLst/>
          </a:prstGeom>
          <a:noFill/>
        </p:spPr>
        <p:txBody>
          <a:bodyPr wrap="square" rtlCol="0">
            <a:spAutoFit/>
          </a:bodyPr>
          <a:lstStyle/>
          <a:p>
            <a:pPr algn="ctr"/>
            <a:r>
              <a:rPr lang="en-US" sz="4000" b="0">
                <a:solidFill>
                  <a:schemeClr val="accent1"/>
                </a:solidFill>
              </a:rPr>
              <a:t>Thank you.</a:t>
            </a:r>
          </a:p>
        </p:txBody>
      </p:sp>
      <p:sp>
        <p:nvSpPr>
          <p:cNvPr id="14" name="Rectangle 13">
            <a:extLst>
              <a:ext uri="{FF2B5EF4-FFF2-40B4-BE49-F238E27FC236}">
                <a16:creationId xmlns:a16="http://schemas.microsoft.com/office/drawing/2014/main" id="{C5A011A7-DFB2-DB44-9E1C-CC59AB0FCB81}"/>
              </a:ext>
            </a:extLst>
          </p:cNvPr>
          <p:cNvSpPr/>
          <p:nvPr userDrawn="1"/>
        </p:nvSpPr>
        <p:spPr>
          <a:xfrm>
            <a:off x="311727" y="310394"/>
            <a:ext cx="11565346" cy="6235879"/>
          </a:xfrm>
          <a:prstGeom prst="rect">
            <a:avLst/>
          </a:prstGeom>
          <a:solidFill>
            <a:srgbClr val="3949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0CA0D1-A0A5-134A-8AB5-0B7C7F583103}"/>
              </a:ext>
            </a:extLst>
          </p:cNvPr>
          <p:cNvSpPr txBox="1"/>
          <p:nvPr userDrawn="1"/>
        </p:nvSpPr>
        <p:spPr>
          <a:xfrm>
            <a:off x="-1" y="3148520"/>
            <a:ext cx="12188801" cy="707886"/>
          </a:xfrm>
          <a:prstGeom prst="rect">
            <a:avLst/>
          </a:prstGeom>
          <a:noFill/>
        </p:spPr>
        <p:txBody>
          <a:bodyPr wrap="square" rtlCol="0">
            <a:spAutoFit/>
          </a:bodyPr>
          <a:lstStyle/>
          <a:p>
            <a:pPr algn="ctr"/>
            <a:r>
              <a:rPr lang="en-US" sz="4000" b="1">
                <a:solidFill>
                  <a:schemeClr val="accent1"/>
                </a:solidFill>
              </a:rPr>
              <a:t>Thank you.</a:t>
            </a:r>
          </a:p>
        </p:txBody>
      </p:sp>
      <p:sp>
        <p:nvSpPr>
          <p:cNvPr id="19" name="TextBox 18">
            <a:extLst>
              <a:ext uri="{FF2B5EF4-FFF2-40B4-BE49-F238E27FC236}">
                <a16:creationId xmlns:a16="http://schemas.microsoft.com/office/drawing/2014/main" id="{BBA04D5B-D99C-3C4B-814D-424772DC760E}"/>
              </a:ext>
            </a:extLst>
          </p:cNvPr>
          <p:cNvSpPr txBox="1"/>
          <p:nvPr userDrawn="1"/>
        </p:nvSpPr>
        <p:spPr>
          <a:xfrm>
            <a:off x="311727" y="6048004"/>
            <a:ext cx="11565346" cy="153888"/>
          </a:xfrm>
          <a:prstGeom prst="rect">
            <a:avLst/>
          </a:prstGeom>
          <a:noFill/>
        </p:spPr>
        <p:txBody>
          <a:bodyPr wrap="square" lIns="0" tIns="0" rIns="0" bIns="0"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00" b="1" dirty="0">
                <a:solidFill>
                  <a:schemeClr val="bg2"/>
                </a:solidFill>
                <a:latin typeface="Arial" panose="020B0604020202020204" pitchFamily="34" charset="0"/>
                <a:cs typeface="Arial" panose="020B0604020202020204" pitchFamily="34" charset="0"/>
              </a:rPr>
              <a:t>©2021Deloitte</a:t>
            </a:r>
            <a:endParaRPr lang="en-US" sz="1000" b="1" dirty="0">
              <a:solidFill>
                <a:schemeClr val="bg2"/>
              </a:solidFill>
              <a:effectLst/>
              <a:latin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35E4C5A0-DFDA-86B3-501E-26E8381DE4F9}"/>
              </a:ext>
            </a:extLst>
          </p:cNvPr>
          <p:cNvPicPr>
            <a:picLocks noChangeAspect="1"/>
          </p:cNvPicPr>
          <p:nvPr userDrawn="1"/>
        </p:nvPicPr>
        <p:blipFill>
          <a:blip r:embed="rId3"/>
          <a:stretch>
            <a:fillRect/>
          </a:stretch>
        </p:blipFill>
        <p:spPr>
          <a:xfrm>
            <a:off x="4798522" y="4996993"/>
            <a:ext cx="2775182" cy="1127955"/>
          </a:xfrm>
          <a:prstGeom prst="rect">
            <a:avLst/>
          </a:prstGeom>
        </p:spPr>
      </p:pic>
    </p:spTree>
    <p:extLst>
      <p:ext uri="{BB962C8B-B14F-4D97-AF65-F5344CB8AC3E}">
        <p14:creationId xmlns:p14="http://schemas.microsoft.com/office/powerpoint/2010/main" val="406449714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4" name="Title Placeholder 1"/>
          <p:cNvSpPr>
            <a:spLocks noGrp="1"/>
          </p:cNvSpPr>
          <p:nvPr>
            <p:ph type="title"/>
          </p:nvPr>
        </p:nvSpPr>
        <p:spPr>
          <a:xfrm>
            <a:off x="469900" y="736688"/>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
        <p:nvSpPr>
          <p:cNvPr id="8" name="Text Placeholder 18"/>
          <p:cNvSpPr>
            <a:spLocks noGrp="1"/>
          </p:cNvSpPr>
          <p:nvPr>
            <p:ph idx="1"/>
          </p:nvPr>
        </p:nvSpPr>
        <p:spPr>
          <a:xfrm>
            <a:off x="469900" y="1665818"/>
            <a:ext cx="11252200" cy="4633383"/>
          </a:xfrm>
          <a:prstGeom prst="rect">
            <a:avLst/>
          </a:prstGeom>
        </p:spPr>
        <p:txBody>
          <a:bodyPr vert="horz" lIns="0" tIns="0" rIns="0" bIns="0" rtlCol="0">
            <a:noAutofit/>
          </a:bodyPr>
          <a:lstStyle>
            <a:lvl1pPr marL="0" indent="0" algn="l">
              <a:buFontTx/>
              <a:buNone/>
              <a:defRPr/>
            </a:lvl1pPr>
            <a:lvl2pPr marL="127000" indent="-127000" algn="l">
              <a:buClrTx/>
              <a:buSzPct val="100000"/>
              <a:buFont typeface="Arial" panose="020B0604020202020204" pitchFamily="34" charset="0"/>
              <a:buChar char="•"/>
              <a:defRPr/>
            </a:lvl2pPr>
            <a:lvl3pPr marL="279400" indent="-127000" algn="l">
              <a:buClrTx/>
              <a:buSzPct val="100000"/>
              <a:buFont typeface="Arial" panose="020B0604020202020204" pitchFamily="34" charset="0"/>
              <a:buChar char="−"/>
              <a:defRPr/>
            </a:lvl3pPr>
            <a:lvl4pPr marL="431800" indent="-127000" algn="l">
              <a:buClrTx/>
              <a:buSzPct val="100000"/>
              <a:buFont typeface="Arial" panose="020B0604020202020204" pitchFamily="34" charset="0"/>
              <a:buChar char="◦"/>
              <a:defRPr/>
            </a:lvl4pPr>
            <a:lvl5pPr marL="584200" indent="-127000" algn="l">
              <a:buClrTx/>
              <a:buSzPct val="100000"/>
              <a:buFont typeface="Arial" panose="020B0604020202020204" pitchFamily="34" charset="0"/>
              <a:buChar cha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Date Placeholder 1">
            <a:extLst>
              <a:ext uri="{FF2B5EF4-FFF2-40B4-BE49-F238E27FC236}">
                <a16:creationId xmlns:a16="http://schemas.microsoft.com/office/drawing/2014/main" id="{98CE76F9-0626-4589-97C3-0DB80E570B5C}"/>
              </a:ext>
            </a:extLst>
          </p:cNvPr>
          <p:cNvSpPr>
            <a:spLocks noGrp="1"/>
          </p:cNvSpPr>
          <p:nvPr>
            <p:ph type="dt" sz="half" idx="14"/>
          </p:nvPr>
        </p:nvSpPr>
        <p:spPr/>
        <p:txBody>
          <a:bodyPr/>
          <a:lstStyle/>
          <a:p>
            <a:endParaRPr lang="en-US"/>
          </a:p>
        </p:txBody>
      </p:sp>
      <p:sp>
        <p:nvSpPr>
          <p:cNvPr id="3" name="Footer Placeholder 2">
            <a:extLst>
              <a:ext uri="{FF2B5EF4-FFF2-40B4-BE49-F238E27FC236}">
                <a16:creationId xmlns:a16="http://schemas.microsoft.com/office/drawing/2014/main" id="{C553C111-2251-43AB-A234-648C9C2BE63F}"/>
              </a:ext>
            </a:extLst>
          </p:cNvPr>
          <p:cNvSpPr>
            <a:spLocks noGrp="1"/>
          </p:cNvSpPr>
          <p:nvPr>
            <p:ph type="ftr" sz="quarter" idx="15"/>
          </p:nvPr>
        </p:nvSpPr>
        <p:spPr>
          <a:xfrm>
            <a:off x="3107531" y="6400800"/>
            <a:ext cx="5976938" cy="265176"/>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52E014BB-E791-434F-ACC4-63FFC58F4953}"/>
              </a:ext>
            </a:extLst>
          </p:cNvPr>
          <p:cNvSpPr>
            <a:spLocks noGrp="1"/>
          </p:cNvSpPr>
          <p:nvPr>
            <p:ph type="sldNum" sz="quarter" idx="16"/>
          </p:nvPr>
        </p:nvSpPr>
        <p:spPr/>
        <p:txBody>
          <a:bodyPr/>
          <a:lstStyle/>
          <a:p>
            <a:fld id="{287104C6-41ED-4D09-B3BD-242C77D383EA}" type="slidenum">
              <a:rPr lang="en-US" smtClean="0"/>
              <a:t>‹#›</a:t>
            </a:fld>
            <a:endParaRPr lang="en-US"/>
          </a:p>
        </p:txBody>
      </p:sp>
    </p:spTree>
    <p:extLst>
      <p:ext uri="{BB962C8B-B14F-4D97-AF65-F5344CB8AC3E}">
        <p14:creationId xmlns:p14="http://schemas.microsoft.com/office/powerpoint/2010/main" val="15581786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2 content with quote ">
    <p:spTree>
      <p:nvGrpSpPr>
        <p:cNvPr id="1" name=""/>
        <p:cNvGrpSpPr/>
        <p:nvPr/>
      </p:nvGrpSpPr>
      <p:grpSpPr>
        <a:xfrm>
          <a:off x="0" y="0"/>
          <a:ext cx="0" cy="0"/>
          <a:chOff x="0" y="0"/>
          <a:chExt cx="0" cy="0"/>
        </a:xfrm>
      </p:grpSpPr>
      <p:sp>
        <p:nvSpPr>
          <p:cNvPr id="6" name="Content Placeholder 3"/>
          <p:cNvSpPr>
            <a:spLocks noGrp="1"/>
          </p:cNvSpPr>
          <p:nvPr>
            <p:ph sz="quarter" idx="10"/>
          </p:nvPr>
        </p:nvSpPr>
        <p:spPr>
          <a:xfrm>
            <a:off x="7455116" y="1626099"/>
            <a:ext cx="4266983" cy="4673101"/>
          </a:xfrm>
          <a:prstGeom prst="rect">
            <a:avLst/>
          </a:prstGeom>
        </p:spPr>
        <p:txBody>
          <a:bodyPr>
            <a:noAutofit/>
          </a:bodyPr>
          <a:lstStyle>
            <a:lvl1pPr>
              <a:tabLst>
                <a:tab pos="6705432" algn="r"/>
              </a:tabLst>
              <a:defRPr sz="2400">
                <a:solidFill>
                  <a:schemeClr val="accent3"/>
                </a:solidFill>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p:txBody>
      </p:sp>
      <p:sp>
        <p:nvSpPr>
          <p:cNvPr id="8" name="Content Placeholder 3"/>
          <p:cNvSpPr>
            <a:spLocks noGrp="1"/>
          </p:cNvSpPr>
          <p:nvPr>
            <p:ph sz="quarter" idx="16"/>
          </p:nvPr>
        </p:nvSpPr>
        <p:spPr>
          <a:xfrm>
            <a:off x="469900" y="1665288"/>
            <a:ext cx="6660866" cy="4633913"/>
          </a:xfrm>
          <a:prstGeom prst="rect">
            <a:avLst/>
          </a:prstGeom>
        </p:spPr>
        <p:txBody>
          <a:bodyPr>
            <a:noAutofit/>
          </a:bodyPr>
          <a:lstStyle>
            <a:lvl1pPr>
              <a:tabLst>
                <a:tab pos="6705432" algn="r"/>
              </a:tabLst>
              <a:defRPr/>
            </a:lvl1pPr>
            <a:lvl2pPr>
              <a:tabLst>
                <a:tab pos="6705432" algn="r"/>
              </a:tabLst>
              <a:defRPr/>
            </a:lvl2pPr>
            <a:lvl3pPr>
              <a:tabLst>
                <a:tab pos="6705432" algn="r"/>
              </a:tabLst>
              <a:defRPr/>
            </a:lvl3pPr>
            <a:lvl4pPr>
              <a:tabLst>
                <a:tab pos="6705432" algn="r"/>
              </a:tabLst>
              <a:defRPr/>
            </a:lvl4pPr>
            <a:lvl5pPr>
              <a:tabLst>
                <a:tab pos="6705432" algn="r"/>
              </a:tabLst>
              <a:defRPr baseline="0"/>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Text Placeholder 8"/>
          <p:cNvSpPr>
            <a:spLocks noGrp="1"/>
          </p:cNvSpPr>
          <p:nvPr>
            <p:ph type="body" sz="quarter" idx="13" hasCustomPrompt="1"/>
          </p:nvPr>
        </p:nvSpPr>
        <p:spPr>
          <a:xfrm>
            <a:off x="469900" y="736688"/>
            <a:ext cx="11252200" cy="757255"/>
          </a:xfrm>
          <a:prstGeom prst="rect">
            <a:avLst/>
          </a:prstGeom>
        </p:spPr>
        <p:txBody>
          <a:bodyPr lIns="0" tIns="0" rIns="0" bIns="0">
            <a:noAutofit/>
          </a:bodyPr>
          <a:lstStyle>
            <a:lvl1pPr marL="0" indent="0">
              <a:buNone/>
              <a:defRPr sz="2000" b="0">
                <a:solidFill>
                  <a:srgbClr val="575757"/>
                </a:solidFill>
              </a:defRPr>
            </a:lvl1pPr>
          </a:lstStyle>
          <a:p>
            <a:pPr lvl="0"/>
            <a:r>
              <a:rPr lang="en-US" noProof="0"/>
              <a:t>Click to add subtitle</a:t>
            </a:r>
          </a:p>
        </p:txBody>
      </p:sp>
      <p:sp>
        <p:nvSpPr>
          <p:cNvPr id="11" name="Title Placeholder 1"/>
          <p:cNvSpPr>
            <a:spLocks noGrp="1"/>
          </p:cNvSpPr>
          <p:nvPr>
            <p:ph type="title"/>
          </p:nvPr>
        </p:nvSpPr>
        <p:spPr>
          <a:xfrm>
            <a:off x="469900" y="402587"/>
            <a:ext cx="11252200" cy="334102"/>
          </a:xfrm>
          <a:prstGeom prst="rect">
            <a:avLst/>
          </a:prstGeom>
        </p:spPr>
        <p:txBody>
          <a:bodyPr vert="horz" lIns="0" tIns="0" rIns="0" bIns="0" rtlCol="0" anchor="t" anchorCtr="0">
            <a:noAutofit/>
          </a:bodyPr>
          <a:lstStyle>
            <a:lvl1pPr>
              <a:defRPr sz="2000"/>
            </a:lvl1pPr>
          </a:lstStyle>
          <a:p>
            <a:r>
              <a:rPr lang="en-US" noProof="0"/>
              <a:t>Click to edit Master title style</a:t>
            </a:r>
          </a:p>
        </p:txBody>
      </p:sp>
    </p:spTree>
    <p:extLst>
      <p:ext uri="{BB962C8B-B14F-4D97-AF65-F5344CB8AC3E}">
        <p14:creationId xmlns:p14="http://schemas.microsoft.com/office/powerpoint/2010/main" val="145055605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55.xml"/><Relationship Id="rId18" Type="http://schemas.openxmlformats.org/officeDocument/2006/relationships/slideLayout" Target="../slideLayouts/slideLayout260.xml"/><Relationship Id="rId26" Type="http://schemas.openxmlformats.org/officeDocument/2006/relationships/slideLayout" Target="../slideLayouts/slideLayout268.xml"/><Relationship Id="rId39" Type="http://schemas.openxmlformats.org/officeDocument/2006/relationships/slideLayout" Target="../slideLayouts/slideLayout281.xml"/><Relationship Id="rId21" Type="http://schemas.openxmlformats.org/officeDocument/2006/relationships/slideLayout" Target="../slideLayouts/slideLayout263.xml"/><Relationship Id="rId34" Type="http://schemas.openxmlformats.org/officeDocument/2006/relationships/slideLayout" Target="../slideLayouts/slideLayout276.xml"/><Relationship Id="rId42" Type="http://schemas.openxmlformats.org/officeDocument/2006/relationships/slideLayout" Target="../slideLayouts/slideLayout284.xml"/><Relationship Id="rId7" Type="http://schemas.openxmlformats.org/officeDocument/2006/relationships/slideLayout" Target="../slideLayouts/slideLayout249.xml"/><Relationship Id="rId2" Type="http://schemas.openxmlformats.org/officeDocument/2006/relationships/slideLayout" Target="../slideLayouts/slideLayout244.xml"/><Relationship Id="rId16" Type="http://schemas.openxmlformats.org/officeDocument/2006/relationships/slideLayout" Target="../slideLayouts/slideLayout258.xml"/><Relationship Id="rId29" Type="http://schemas.openxmlformats.org/officeDocument/2006/relationships/slideLayout" Target="../slideLayouts/slideLayout271.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slideLayout" Target="../slideLayouts/slideLayout253.xml"/><Relationship Id="rId24" Type="http://schemas.openxmlformats.org/officeDocument/2006/relationships/slideLayout" Target="../slideLayouts/slideLayout266.xml"/><Relationship Id="rId32" Type="http://schemas.openxmlformats.org/officeDocument/2006/relationships/slideLayout" Target="../slideLayouts/slideLayout274.xml"/><Relationship Id="rId37" Type="http://schemas.openxmlformats.org/officeDocument/2006/relationships/slideLayout" Target="../slideLayouts/slideLayout279.xml"/><Relationship Id="rId40" Type="http://schemas.openxmlformats.org/officeDocument/2006/relationships/slideLayout" Target="../slideLayouts/slideLayout282.xml"/><Relationship Id="rId45" Type="http://schemas.openxmlformats.org/officeDocument/2006/relationships/image" Target="../media/image5.emf"/><Relationship Id="rId5" Type="http://schemas.openxmlformats.org/officeDocument/2006/relationships/slideLayout" Target="../slideLayouts/slideLayout247.xml"/><Relationship Id="rId15" Type="http://schemas.openxmlformats.org/officeDocument/2006/relationships/slideLayout" Target="../slideLayouts/slideLayout257.xml"/><Relationship Id="rId23" Type="http://schemas.openxmlformats.org/officeDocument/2006/relationships/slideLayout" Target="../slideLayouts/slideLayout265.xml"/><Relationship Id="rId28" Type="http://schemas.openxmlformats.org/officeDocument/2006/relationships/slideLayout" Target="../slideLayouts/slideLayout270.xml"/><Relationship Id="rId36" Type="http://schemas.openxmlformats.org/officeDocument/2006/relationships/slideLayout" Target="../slideLayouts/slideLayout278.xml"/><Relationship Id="rId10" Type="http://schemas.openxmlformats.org/officeDocument/2006/relationships/slideLayout" Target="../slideLayouts/slideLayout252.xml"/><Relationship Id="rId19" Type="http://schemas.openxmlformats.org/officeDocument/2006/relationships/slideLayout" Target="../slideLayouts/slideLayout261.xml"/><Relationship Id="rId31" Type="http://schemas.openxmlformats.org/officeDocument/2006/relationships/slideLayout" Target="../slideLayouts/slideLayout273.xml"/><Relationship Id="rId44" Type="http://schemas.openxmlformats.org/officeDocument/2006/relationships/theme" Target="../theme/theme10.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slideLayout" Target="../slideLayouts/slideLayout256.xml"/><Relationship Id="rId22" Type="http://schemas.openxmlformats.org/officeDocument/2006/relationships/slideLayout" Target="../slideLayouts/slideLayout264.xml"/><Relationship Id="rId27" Type="http://schemas.openxmlformats.org/officeDocument/2006/relationships/slideLayout" Target="../slideLayouts/slideLayout269.xml"/><Relationship Id="rId30" Type="http://schemas.openxmlformats.org/officeDocument/2006/relationships/slideLayout" Target="../slideLayouts/slideLayout272.xml"/><Relationship Id="rId35" Type="http://schemas.openxmlformats.org/officeDocument/2006/relationships/slideLayout" Target="../slideLayouts/slideLayout277.xml"/><Relationship Id="rId43" Type="http://schemas.openxmlformats.org/officeDocument/2006/relationships/slideLayout" Target="../slideLayouts/slideLayout285.xml"/><Relationship Id="rId8" Type="http://schemas.openxmlformats.org/officeDocument/2006/relationships/slideLayout" Target="../slideLayouts/slideLayout250.xml"/><Relationship Id="rId3" Type="http://schemas.openxmlformats.org/officeDocument/2006/relationships/slideLayout" Target="../slideLayouts/slideLayout245.xml"/><Relationship Id="rId12" Type="http://schemas.openxmlformats.org/officeDocument/2006/relationships/slideLayout" Target="../slideLayouts/slideLayout254.xml"/><Relationship Id="rId17" Type="http://schemas.openxmlformats.org/officeDocument/2006/relationships/slideLayout" Target="../slideLayouts/slideLayout259.xml"/><Relationship Id="rId25" Type="http://schemas.openxmlformats.org/officeDocument/2006/relationships/slideLayout" Target="../slideLayouts/slideLayout267.xml"/><Relationship Id="rId33" Type="http://schemas.openxmlformats.org/officeDocument/2006/relationships/slideLayout" Target="../slideLayouts/slideLayout275.xml"/><Relationship Id="rId38" Type="http://schemas.openxmlformats.org/officeDocument/2006/relationships/slideLayout" Target="../slideLayouts/slideLayout280.xml"/><Relationship Id="rId20" Type="http://schemas.openxmlformats.org/officeDocument/2006/relationships/slideLayout" Target="../slideLayouts/slideLayout262.xml"/><Relationship Id="rId41" Type="http://schemas.openxmlformats.org/officeDocument/2006/relationships/slideLayout" Target="../slideLayouts/slideLayout28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theme" Target="../theme/theme2.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21" Type="http://schemas.openxmlformats.org/officeDocument/2006/relationships/image" Target="../media/image5.emf"/><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theme" Target="../theme/theme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theme" Target="../theme/theme4.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image" Target="../media/image5.emf"/><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8" Type="http://schemas.openxmlformats.org/officeDocument/2006/relationships/slideLayout" Target="../slideLayouts/slideLayout74.xml"/><Relationship Id="rId3" Type="http://schemas.openxmlformats.org/officeDocument/2006/relationships/slideLayout" Target="../slideLayouts/slideLayout6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9" Type="http://schemas.openxmlformats.org/officeDocument/2006/relationships/slideLayout" Target="../slideLayouts/slideLayout143.xml"/><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42" Type="http://schemas.openxmlformats.org/officeDocument/2006/relationships/slideLayout" Target="../slideLayouts/slideLayout146.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0" Type="http://schemas.openxmlformats.org/officeDocument/2006/relationships/slideLayout" Target="../slideLayouts/slideLayout124.xml"/><Relationship Id="rId29" Type="http://schemas.openxmlformats.org/officeDocument/2006/relationships/slideLayout" Target="../slideLayouts/slideLayout133.xml"/><Relationship Id="rId41" Type="http://schemas.openxmlformats.org/officeDocument/2006/relationships/slideLayout" Target="../slideLayouts/slideLayout145.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slideLayout" Target="../slideLayouts/slideLayout141.xml"/><Relationship Id="rId40" Type="http://schemas.openxmlformats.org/officeDocument/2006/relationships/slideLayout" Target="../slideLayouts/slideLayout144.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slideLayout" Target="../slideLayouts/slideLayout135.xml"/><Relationship Id="rId44" Type="http://schemas.openxmlformats.org/officeDocument/2006/relationships/image" Target="../media/image5.emf"/><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 Id="rId43" Type="http://schemas.openxmlformats.org/officeDocument/2006/relationships/theme" Target="../theme/theme5.xml"/><Relationship Id="rId8" Type="http://schemas.openxmlformats.org/officeDocument/2006/relationships/slideLayout" Target="../slideLayouts/slideLayout112.xml"/><Relationship Id="rId3" Type="http://schemas.openxmlformats.org/officeDocument/2006/relationships/slideLayout" Target="../slideLayouts/slideLayout107.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slideLayout" Target="../slideLayouts/slideLayout14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theme" Target="../theme/theme6.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image" Target="../media/image5.emf"/></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3" Type="http://schemas.openxmlformats.org/officeDocument/2006/relationships/slideLayout" Target="../slideLayouts/slideLayout161.xml"/><Relationship Id="rId21" Type="http://schemas.openxmlformats.org/officeDocument/2006/relationships/image" Target="../media/image5.emf"/><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theme" Target="../theme/theme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85.xml"/><Relationship Id="rId13" Type="http://schemas.openxmlformats.org/officeDocument/2006/relationships/slideLayout" Target="../slideLayouts/slideLayout190.xml"/><Relationship Id="rId18" Type="http://schemas.openxmlformats.org/officeDocument/2006/relationships/slideLayout" Target="../slideLayouts/slideLayout195.xml"/><Relationship Id="rId3" Type="http://schemas.openxmlformats.org/officeDocument/2006/relationships/slideLayout" Target="../slideLayouts/slideLayout180.xml"/><Relationship Id="rId21" Type="http://schemas.openxmlformats.org/officeDocument/2006/relationships/slideLayout" Target="../slideLayouts/slideLayout198.xml"/><Relationship Id="rId7" Type="http://schemas.openxmlformats.org/officeDocument/2006/relationships/slideLayout" Target="../slideLayouts/slideLayout184.xml"/><Relationship Id="rId12" Type="http://schemas.openxmlformats.org/officeDocument/2006/relationships/slideLayout" Target="../slideLayouts/slideLayout189.xml"/><Relationship Id="rId17" Type="http://schemas.openxmlformats.org/officeDocument/2006/relationships/slideLayout" Target="../slideLayouts/slideLayout194.xml"/><Relationship Id="rId2" Type="http://schemas.openxmlformats.org/officeDocument/2006/relationships/slideLayout" Target="../slideLayouts/slideLayout179.xml"/><Relationship Id="rId16" Type="http://schemas.openxmlformats.org/officeDocument/2006/relationships/slideLayout" Target="../slideLayouts/slideLayout193.xml"/><Relationship Id="rId20" Type="http://schemas.openxmlformats.org/officeDocument/2006/relationships/slideLayout" Target="../slideLayouts/slideLayout197.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24" Type="http://schemas.openxmlformats.org/officeDocument/2006/relationships/theme" Target="../theme/theme8.xml"/><Relationship Id="rId5" Type="http://schemas.openxmlformats.org/officeDocument/2006/relationships/slideLayout" Target="../slideLayouts/slideLayout182.xml"/><Relationship Id="rId15" Type="http://schemas.openxmlformats.org/officeDocument/2006/relationships/slideLayout" Target="../slideLayouts/slideLayout192.xml"/><Relationship Id="rId23" Type="http://schemas.openxmlformats.org/officeDocument/2006/relationships/slideLayout" Target="../slideLayouts/slideLayout200.xml"/><Relationship Id="rId10" Type="http://schemas.openxmlformats.org/officeDocument/2006/relationships/slideLayout" Target="../slideLayouts/slideLayout187.xml"/><Relationship Id="rId19" Type="http://schemas.openxmlformats.org/officeDocument/2006/relationships/slideLayout" Target="../slideLayouts/slideLayout196.xml"/><Relationship Id="rId4" Type="http://schemas.openxmlformats.org/officeDocument/2006/relationships/slideLayout" Target="../slideLayouts/slideLayout181.xml"/><Relationship Id="rId9" Type="http://schemas.openxmlformats.org/officeDocument/2006/relationships/slideLayout" Target="../slideLayouts/slideLayout186.xml"/><Relationship Id="rId14" Type="http://schemas.openxmlformats.org/officeDocument/2006/relationships/slideLayout" Target="../slideLayouts/slideLayout191.xml"/><Relationship Id="rId22" Type="http://schemas.openxmlformats.org/officeDocument/2006/relationships/slideLayout" Target="../slideLayouts/slideLayout19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13.xml"/><Relationship Id="rId18" Type="http://schemas.openxmlformats.org/officeDocument/2006/relationships/slideLayout" Target="../slideLayouts/slideLayout218.xml"/><Relationship Id="rId26" Type="http://schemas.openxmlformats.org/officeDocument/2006/relationships/slideLayout" Target="../slideLayouts/slideLayout226.xml"/><Relationship Id="rId39" Type="http://schemas.openxmlformats.org/officeDocument/2006/relationships/slideLayout" Target="../slideLayouts/slideLayout239.xml"/><Relationship Id="rId21" Type="http://schemas.openxmlformats.org/officeDocument/2006/relationships/slideLayout" Target="../slideLayouts/slideLayout221.xml"/><Relationship Id="rId34" Type="http://schemas.openxmlformats.org/officeDocument/2006/relationships/slideLayout" Target="../slideLayouts/slideLayout234.xml"/><Relationship Id="rId42" Type="http://schemas.openxmlformats.org/officeDocument/2006/relationships/slideLayout" Target="../slideLayouts/slideLayout242.xml"/><Relationship Id="rId7" Type="http://schemas.openxmlformats.org/officeDocument/2006/relationships/slideLayout" Target="../slideLayouts/slideLayout207.xml"/><Relationship Id="rId2" Type="http://schemas.openxmlformats.org/officeDocument/2006/relationships/slideLayout" Target="../slideLayouts/slideLayout202.xml"/><Relationship Id="rId16" Type="http://schemas.openxmlformats.org/officeDocument/2006/relationships/slideLayout" Target="../slideLayouts/slideLayout216.xml"/><Relationship Id="rId20" Type="http://schemas.openxmlformats.org/officeDocument/2006/relationships/slideLayout" Target="../slideLayouts/slideLayout220.xml"/><Relationship Id="rId29" Type="http://schemas.openxmlformats.org/officeDocument/2006/relationships/slideLayout" Target="../slideLayouts/slideLayout229.xml"/><Relationship Id="rId41" Type="http://schemas.openxmlformats.org/officeDocument/2006/relationships/slideLayout" Target="../slideLayouts/slideLayout241.xml"/><Relationship Id="rId1" Type="http://schemas.openxmlformats.org/officeDocument/2006/relationships/slideLayout" Target="../slideLayouts/slideLayout201.xml"/><Relationship Id="rId6" Type="http://schemas.openxmlformats.org/officeDocument/2006/relationships/slideLayout" Target="../slideLayouts/slideLayout206.xml"/><Relationship Id="rId11" Type="http://schemas.openxmlformats.org/officeDocument/2006/relationships/slideLayout" Target="../slideLayouts/slideLayout211.xml"/><Relationship Id="rId24" Type="http://schemas.openxmlformats.org/officeDocument/2006/relationships/slideLayout" Target="../slideLayouts/slideLayout224.xml"/><Relationship Id="rId32" Type="http://schemas.openxmlformats.org/officeDocument/2006/relationships/slideLayout" Target="../slideLayouts/slideLayout232.xml"/><Relationship Id="rId37" Type="http://schemas.openxmlformats.org/officeDocument/2006/relationships/slideLayout" Target="../slideLayouts/slideLayout237.xml"/><Relationship Id="rId40" Type="http://schemas.openxmlformats.org/officeDocument/2006/relationships/slideLayout" Target="../slideLayouts/slideLayout240.xml"/><Relationship Id="rId5" Type="http://schemas.openxmlformats.org/officeDocument/2006/relationships/slideLayout" Target="../slideLayouts/slideLayout205.xml"/><Relationship Id="rId15" Type="http://schemas.openxmlformats.org/officeDocument/2006/relationships/slideLayout" Target="../slideLayouts/slideLayout215.xml"/><Relationship Id="rId23" Type="http://schemas.openxmlformats.org/officeDocument/2006/relationships/slideLayout" Target="../slideLayouts/slideLayout223.xml"/><Relationship Id="rId28" Type="http://schemas.openxmlformats.org/officeDocument/2006/relationships/slideLayout" Target="../slideLayouts/slideLayout228.xml"/><Relationship Id="rId36" Type="http://schemas.openxmlformats.org/officeDocument/2006/relationships/slideLayout" Target="../slideLayouts/slideLayout236.xml"/><Relationship Id="rId10" Type="http://schemas.openxmlformats.org/officeDocument/2006/relationships/slideLayout" Target="../slideLayouts/slideLayout210.xml"/><Relationship Id="rId19" Type="http://schemas.openxmlformats.org/officeDocument/2006/relationships/slideLayout" Target="../slideLayouts/slideLayout219.xml"/><Relationship Id="rId31" Type="http://schemas.openxmlformats.org/officeDocument/2006/relationships/slideLayout" Target="../slideLayouts/slideLayout231.xml"/><Relationship Id="rId44" Type="http://schemas.openxmlformats.org/officeDocument/2006/relationships/image" Target="../media/image5.emf"/><Relationship Id="rId4" Type="http://schemas.openxmlformats.org/officeDocument/2006/relationships/slideLayout" Target="../slideLayouts/slideLayout204.xml"/><Relationship Id="rId9" Type="http://schemas.openxmlformats.org/officeDocument/2006/relationships/slideLayout" Target="../slideLayouts/slideLayout209.xml"/><Relationship Id="rId14" Type="http://schemas.openxmlformats.org/officeDocument/2006/relationships/slideLayout" Target="../slideLayouts/slideLayout214.xml"/><Relationship Id="rId22" Type="http://schemas.openxmlformats.org/officeDocument/2006/relationships/slideLayout" Target="../slideLayouts/slideLayout222.xml"/><Relationship Id="rId27" Type="http://schemas.openxmlformats.org/officeDocument/2006/relationships/slideLayout" Target="../slideLayouts/slideLayout227.xml"/><Relationship Id="rId30" Type="http://schemas.openxmlformats.org/officeDocument/2006/relationships/slideLayout" Target="../slideLayouts/slideLayout230.xml"/><Relationship Id="rId35" Type="http://schemas.openxmlformats.org/officeDocument/2006/relationships/slideLayout" Target="../slideLayouts/slideLayout235.xml"/><Relationship Id="rId43" Type="http://schemas.openxmlformats.org/officeDocument/2006/relationships/theme" Target="../theme/theme9.xml"/><Relationship Id="rId8" Type="http://schemas.openxmlformats.org/officeDocument/2006/relationships/slideLayout" Target="../slideLayouts/slideLayout208.xml"/><Relationship Id="rId3" Type="http://schemas.openxmlformats.org/officeDocument/2006/relationships/slideLayout" Target="../slideLayouts/slideLayout203.xml"/><Relationship Id="rId12" Type="http://schemas.openxmlformats.org/officeDocument/2006/relationships/slideLayout" Target="../slideLayouts/slideLayout212.xml"/><Relationship Id="rId17" Type="http://schemas.openxmlformats.org/officeDocument/2006/relationships/slideLayout" Target="../slideLayouts/slideLayout217.xml"/><Relationship Id="rId25" Type="http://schemas.openxmlformats.org/officeDocument/2006/relationships/slideLayout" Target="../slideLayouts/slideLayout225.xml"/><Relationship Id="rId33" Type="http://schemas.openxmlformats.org/officeDocument/2006/relationships/slideLayout" Target="../slideLayouts/slideLayout233.xml"/><Relationship Id="rId38" Type="http://schemas.openxmlformats.org/officeDocument/2006/relationships/slideLayout" Target="../slideLayouts/slideLayout2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BF7464-E580-40AF-B16B-CAB3FE582A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F05AC9-7BA5-47E1-97AE-37EDD7A8DE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4A7B4449-1D0B-4652-9A3E-1586D4A5C0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7104C6-41ED-4D09-B3BD-242C77D383EA}" type="slidenum">
              <a:rPr lang="en-US" smtClean="0"/>
              <a:t>‹#›</a:t>
            </a:fld>
            <a:endParaRPr lang="en-US"/>
          </a:p>
        </p:txBody>
      </p:sp>
      <p:sp>
        <p:nvSpPr>
          <p:cNvPr id="7" name="Copyright">
            <a:extLst>
              <a:ext uri="{FF2B5EF4-FFF2-40B4-BE49-F238E27FC236}">
                <a16:creationId xmlns:a16="http://schemas.microsoft.com/office/drawing/2014/main" id="{C8230655-749E-41A9-8F19-3108DEEAA67C}"/>
              </a:ext>
            </a:extLst>
          </p:cNvPr>
          <p:cNvSpPr txBox="1"/>
          <p:nvPr userDrawn="1"/>
        </p:nvSpPr>
        <p:spPr>
          <a:xfrm>
            <a:off x="469900" y="6477000"/>
            <a:ext cx="5355167" cy="138499"/>
          </a:xfrm>
          <a:prstGeom prst="rect">
            <a:avLst/>
          </a:prstGeom>
          <a:noFill/>
        </p:spPr>
        <p:txBody>
          <a:bodyPr vert="horz" wrap="square" lIns="0" tIns="0" rIns="0" bIns="0" rtlCol="0" anchor="t">
            <a:noAutofit/>
          </a:bodyPr>
          <a:lstStyle/>
          <a:p>
            <a:pPr marL="0" indent="0" algn="l" defTabSz="914400" rtl="0" eaLnBrk="1" latinLnBrk="0" hangingPunct="1">
              <a:buNone/>
            </a:pPr>
            <a:r>
              <a:rPr lang="en-US" sz="900" b="0" dirty="0">
                <a:solidFill>
                  <a:schemeClr val="tx1"/>
                </a:solidFill>
                <a:latin typeface="+mn-lt"/>
              </a:rPr>
              <a:t>@2022 Deloitte</a:t>
            </a:r>
          </a:p>
        </p:txBody>
      </p:sp>
      <p:grpSp>
        <p:nvGrpSpPr>
          <p:cNvPr id="8" name="Group 7">
            <a:extLst>
              <a:ext uri="{FF2B5EF4-FFF2-40B4-BE49-F238E27FC236}">
                <a16:creationId xmlns:a16="http://schemas.microsoft.com/office/drawing/2014/main" id="{17CBA682-801A-468D-8592-BCE8AC676639}"/>
              </a:ext>
            </a:extLst>
          </p:cNvPr>
          <p:cNvGrpSpPr>
            <a:grpSpLocks noChangeAspect="1"/>
          </p:cNvGrpSpPr>
          <p:nvPr userDrawn="1"/>
        </p:nvGrpSpPr>
        <p:grpSpPr>
          <a:xfrm>
            <a:off x="10576011" y="6353097"/>
            <a:ext cx="1322426" cy="247806"/>
            <a:chOff x="398463" y="404813"/>
            <a:chExt cx="1627187" cy="307976"/>
          </a:xfrm>
          <a:solidFill>
            <a:schemeClr val="tx1"/>
          </a:solidFill>
        </p:grpSpPr>
        <p:sp>
          <p:nvSpPr>
            <p:cNvPr id="10" name="Oval 5">
              <a:extLst>
                <a:ext uri="{FF2B5EF4-FFF2-40B4-BE49-F238E27FC236}">
                  <a16:creationId xmlns:a16="http://schemas.microsoft.com/office/drawing/2014/main" id="{D1E045C3-5B1C-82E4-0E80-DF6AD844E4F8}"/>
                </a:ext>
              </a:extLst>
            </p:cNvPr>
            <p:cNvSpPr>
              <a:spLocks noChangeArrowheads="1"/>
            </p:cNvSpPr>
            <p:nvPr userDrawn="1"/>
          </p:nvSpPr>
          <p:spPr bwMode="auto">
            <a:xfrm>
              <a:off x="1938338" y="625476"/>
              <a:ext cx="87312" cy="87313"/>
            </a:xfrm>
            <a:prstGeom prst="ellipse">
              <a:avLst/>
            </a:pr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1" name="Freeform 6">
              <a:extLst>
                <a:ext uri="{FF2B5EF4-FFF2-40B4-BE49-F238E27FC236}">
                  <a16:creationId xmlns:a16="http://schemas.microsoft.com/office/drawing/2014/main" id="{9D6806A7-0C51-C7A8-5780-0E4BD8E0BF25}"/>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2" name="Rectangle 7">
              <a:extLst>
                <a:ext uri="{FF2B5EF4-FFF2-40B4-BE49-F238E27FC236}">
                  <a16:creationId xmlns:a16="http://schemas.microsoft.com/office/drawing/2014/main" id="{6E18E11F-B00E-AF64-6E1F-D1A066586D1E}"/>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3" name="Freeform 8">
              <a:extLst>
                <a:ext uri="{FF2B5EF4-FFF2-40B4-BE49-F238E27FC236}">
                  <a16:creationId xmlns:a16="http://schemas.microsoft.com/office/drawing/2014/main" id="{92A8F6D2-B59D-855D-731C-1D7B45DFD790}"/>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4" name="Rectangle 9">
              <a:extLst>
                <a:ext uri="{FF2B5EF4-FFF2-40B4-BE49-F238E27FC236}">
                  <a16:creationId xmlns:a16="http://schemas.microsoft.com/office/drawing/2014/main" id="{B757DEDE-2BCD-0806-C6A0-17F7992725FB}"/>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5" name="Rectangle 10">
              <a:extLst>
                <a:ext uri="{FF2B5EF4-FFF2-40B4-BE49-F238E27FC236}">
                  <a16:creationId xmlns:a16="http://schemas.microsoft.com/office/drawing/2014/main" id="{58915FDB-DCE9-4D04-CA47-7333FB8881EF}"/>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6" name="Freeform 11">
              <a:extLst>
                <a:ext uri="{FF2B5EF4-FFF2-40B4-BE49-F238E27FC236}">
                  <a16:creationId xmlns:a16="http://schemas.microsoft.com/office/drawing/2014/main" id="{494E35FD-C919-E240-70F9-C5CA402EE749}"/>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7" name="Freeform 12">
              <a:extLst>
                <a:ext uri="{FF2B5EF4-FFF2-40B4-BE49-F238E27FC236}">
                  <a16:creationId xmlns:a16="http://schemas.microsoft.com/office/drawing/2014/main" id="{4F771A96-338A-EC41-BD79-4D8F0B80FEA5}"/>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8" name="Freeform 13">
              <a:extLst>
                <a:ext uri="{FF2B5EF4-FFF2-40B4-BE49-F238E27FC236}">
                  <a16:creationId xmlns:a16="http://schemas.microsoft.com/office/drawing/2014/main" id="{0A04AA50-ED7E-B623-13DC-AD4EDFB78E23}"/>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9" name="Freeform 14">
              <a:extLst>
                <a:ext uri="{FF2B5EF4-FFF2-40B4-BE49-F238E27FC236}">
                  <a16:creationId xmlns:a16="http://schemas.microsoft.com/office/drawing/2014/main" id="{5EDC6849-2442-CBF2-1392-963041A2A6F2}"/>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39394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5" r:id="rId12"/>
    <p:sldLayoutId id="2147483668" r:id="rId13"/>
    <p:sldLayoutId id="2147483669" r:id="rId14"/>
    <p:sldLayoutId id="2147483670" r:id="rId15"/>
    <p:sldLayoutId id="2147483703" r:id="rId16"/>
  </p:sldLayoutIdLst>
  <p:txStyles>
    <p:titleStyle>
      <a:lvl1pPr algn="l" defTabSz="914400" rtl="0" eaLnBrk="1" latinLnBrk="0" hangingPunct="1">
        <a:lnSpc>
          <a:spcPct val="90000"/>
        </a:lnSpc>
        <a:spcBef>
          <a:spcPct val="0"/>
        </a:spcBef>
        <a:buNone/>
        <a:defRPr sz="2400" b="1" kern="1200">
          <a:solidFill>
            <a:schemeClr val="accent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5787B"/>
          </a:solidFill>
          <a:latin typeface="Arial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5787B"/>
          </a:solidFill>
          <a:latin typeface="Arial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5787B"/>
          </a:solidFill>
          <a:latin typeface="Arial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5787B"/>
          </a:solidFill>
          <a:latin typeface="Arial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5787B"/>
          </a:solidFill>
          <a:latin typeface="Arial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76E12653-96A3-C39D-9E19-F9012B9DE059}"/>
              </a:ext>
            </a:extLst>
          </p:cNvPr>
          <p:cNvPicPr>
            <a:picLocks noChangeAspect="1"/>
          </p:cNvPicPr>
          <p:nvPr userDrawn="1"/>
        </p:nvPicPr>
        <p:blipFill rotWithShape="1">
          <a:blip r:embed="rId45" cstate="print">
            <a:extLst>
              <a:ext uri="{28A0092B-C50C-407E-A947-70E740481C1C}">
                <a14:useLocalDpi xmlns:a14="http://schemas.microsoft.com/office/drawing/2010/main" val="0"/>
              </a:ext>
            </a:extLst>
          </a:blip>
          <a:srcRect b="53683"/>
          <a:stretch/>
        </p:blipFill>
        <p:spPr>
          <a:xfrm>
            <a:off x="10397446" y="249178"/>
            <a:ext cx="1608651" cy="345091"/>
          </a:xfrm>
          <a:prstGeom prst="rect">
            <a:avLst/>
          </a:prstGeom>
        </p:spPr>
      </p:pic>
    </p:spTree>
    <p:extLst>
      <p:ext uri="{BB962C8B-B14F-4D97-AF65-F5344CB8AC3E}">
        <p14:creationId xmlns:p14="http://schemas.microsoft.com/office/powerpoint/2010/main" val="3548619"/>
      </p:ext>
    </p:extLst>
  </p:cSld>
  <p:clrMap bg1="lt1" tx1="dk1" bg2="lt2" tx2="dk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 id="2147484089" r:id="rId16"/>
    <p:sldLayoutId id="2147484090" r:id="rId17"/>
    <p:sldLayoutId id="2147484091" r:id="rId18"/>
    <p:sldLayoutId id="2147484092" r:id="rId19"/>
    <p:sldLayoutId id="2147484093" r:id="rId20"/>
    <p:sldLayoutId id="2147484094" r:id="rId21"/>
    <p:sldLayoutId id="2147484095" r:id="rId22"/>
    <p:sldLayoutId id="2147484096" r:id="rId23"/>
    <p:sldLayoutId id="2147484097" r:id="rId24"/>
    <p:sldLayoutId id="2147484098" r:id="rId25"/>
    <p:sldLayoutId id="2147484099" r:id="rId26"/>
    <p:sldLayoutId id="2147484100" r:id="rId27"/>
    <p:sldLayoutId id="2147484101" r:id="rId28"/>
    <p:sldLayoutId id="2147484102" r:id="rId29"/>
    <p:sldLayoutId id="2147484103" r:id="rId30"/>
    <p:sldLayoutId id="2147484104" r:id="rId31"/>
    <p:sldLayoutId id="2147484105" r:id="rId32"/>
    <p:sldLayoutId id="2147484106" r:id="rId33"/>
    <p:sldLayoutId id="2147484107" r:id="rId34"/>
    <p:sldLayoutId id="2147484108" r:id="rId35"/>
    <p:sldLayoutId id="2147484109" r:id="rId36"/>
    <p:sldLayoutId id="2147484110" r:id="rId37"/>
    <p:sldLayoutId id="2147484111" r:id="rId38"/>
    <p:sldLayoutId id="2147484112" r:id="rId39"/>
    <p:sldLayoutId id="2147484113" r:id="rId40"/>
    <p:sldLayoutId id="2147484114" r:id="rId41"/>
    <p:sldLayoutId id="2147484115" r:id="rId42"/>
    <p:sldLayoutId id="2147484116" r:id="rId43"/>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4" name="TextBox 3">
            <a:extLst>
              <a:ext uri="{FF2B5EF4-FFF2-40B4-BE49-F238E27FC236}">
                <a16:creationId xmlns:a16="http://schemas.microsoft.com/office/drawing/2014/main" id="{DE585194-ACFF-0740-9EA1-4D78E856A8D7}"/>
              </a:ext>
            </a:extLst>
          </p:cNvPr>
          <p:cNvSpPr txBox="1"/>
          <p:nvPr userDrawn="1"/>
        </p:nvSpPr>
        <p:spPr>
          <a:xfrm>
            <a:off x="915931" y="6403038"/>
            <a:ext cx="1751069" cy="261610"/>
          </a:xfrm>
          <a:prstGeom prst="rect">
            <a:avLst/>
          </a:prstGeom>
          <a:noFill/>
        </p:spPr>
        <p:txBody>
          <a:bodyPr wrap="squar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bg1">
                    <a:lumMod val="65000"/>
                  </a:schemeClr>
                </a:solidFill>
              </a:rPr>
              <a:t>©2021 Deloitte</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endParaRPr lang="en-US"/>
          </a:p>
        </p:txBody>
      </p:sp>
      <p:grpSp>
        <p:nvGrpSpPr>
          <p:cNvPr id="8" name="Group 7">
            <a:extLst>
              <a:ext uri="{FF2B5EF4-FFF2-40B4-BE49-F238E27FC236}">
                <a16:creationId xmlns:a16="http://schemas.microsoft.com/office/drawing/2014/main" id="{02C1364A-173B-C5E7-1DBE-90D7C4CD2AE4}"/>
              </a:ext>
            </a:extLst>
          </p:cNvPr>
          <p:cNvGrpSpPr>
            <a:grpSpLocks noChangeAspect="1"/>
          </p:cNvGrpSpPr>
          <p:nvPr userDrawn="1"/>
        </p:nvGrpSpPr>
        <p:grpSpPr>
          <a:xfrm>
            <a:off x="10401597" y="6404740"/>
            <a:ext cx="1354013" cy="253725"/>
            <a:chOff x="398463" y="404813"/>
            <a:chExt cx="1627187" cy="307976"/>
          </a:xfrm>
          <a:solidFill>
            <a:schemeClr val="tx1"/>
          </a:solidFill>
        </p:grpSpPr>
        <p:sp>
          <p:nvSpPr>
            <p:cNvPr id="10" name="Oval 5">
              <a:extLst>
                <a:ext uri="{FF2B5EF4-FFF2-40B4-BE49-F238E27FC236}">
                  <a16:creationId xmlns:a16="http://schemas.microsoft.com/office/drawing/2014/main" id="{03C7D89E-1378-8774-8324-E0813CD5285A}"/>
                </a:ext>
              </a:extLst>
            </p:cNvPr>
            <p:cNvSpPr>
              <a:spLocks noChangeArrowheads="1"/>
            </p:cNvSpPr>
            <p:nvPr userDrawn="1"/>
          </p:nvSpPr>
          <p:spPr bwMode="auto">
            <a:xfrm>
              <a:off x="1938338" y="625476"/>
              <a:ext cx="87312" cy="87313"/>
            </a:xfrm>
            <a:prstGeom prst="ellipse">
              <a:avLst/>
            </a:prstGeom>
            <a:solidFill>
              <a:srgbClr val="92D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1" name="Freeform 6">
              <a:extLst>
                <a:ext uri="{FF2B5EF4-FFF2-40B4-BE49-F238E27FC236}">
                  <a16:creationId xmlns:a16="http://schemas.microsoft.com/office/drawing/2014/main" id="{E2EBD502-9EDD-FBBB-460D-BAA00A8B3552}"/>
                </a:ext>
              </a:extLst>
            </p:cNvPr>
            <p:cNvSpPr>
              <a:spLocks noEditPoints="1"/>
            </p:cNvSpPr>
            <p:nvPr userDrawn="1"/>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2" name="Rectangle 7">
              <a:extLst>
                <a:ext uri="{FF2B5EF4-FFF2-40B4-BE49-F238E27FC236}">
                  <a16:creationId xmlns:a16="http://schemas.microsoft.com/office/drawing/2014/main" id="{7E15A02E-9C0E-12AA-CB69-C96916493B81}"/>
                </a:ext>
              </a:extLst>
            </p:cNvPr>
            <p:cNvSpPr>
              <a:spLocks noChangeArrowheads="1"/>
            </p:cNvSpPr>
            <p:nvPr userDrawn="1"/>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3" name="Freeform 8">
              <a:extLst>
                <a:ext uri="{FF2B5EF4-FFF2-40B4-BE49-F238E27FC236}">
                  <a16:creationId xmlns:a16="http://schemas.microsoft.com/office/drawing/2014/main" id="{8001E768-6FE9-D5ED-ED68-F238ABC8B286}"/>
                </a:ext>
              </a:extLst>
            </p:cNvPr>
            <p:cNvSpPr>
              <a:spLocks noEditPoints="1"/>
            </p:cNvSpPr>
            <p:nvPr userDrawn="1"/>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4" name="Rectangle 9">
              <a:extLst>
                <a:ext uri="{FF2B5EF4-FFF2-40B4-BE49-F238E27FC236}">
                  <a16:creationId xmlns:a16="http://schemas.microsoft.com/office/drawing/2014/main" id="{DF6E7D3D-988F-044C-EF96-5E1C58AD0751}"/>
                </a:ext>
              </a:extLst>
            </p:cNvPr>
            <p:cNvSpPr>
              <a:spLocks noChangeArrowheads="1"/>
            </p:cNvSpPr>
            <p:nvPr userDrawn="1"/>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5" name="Rectangle 10">
              <a:extLst>
                <a:ext uri="{FF2B5EF4-FFF2-40B4-BE49-F238E27FC236}">
                  <a16:creationId xmlns:a16="http://schemas.microsoft.com/office/drawing/2014/main" id="{3904B883-781D-A7F3-2116-1DA2425241A5}"/>
                </a:ext>
              </a:extLst>
            </p:cNvPr>
            <p:cNvSpPr>
              <a:spLocks noChangeArrowheads="1"/>
            </p:cNvSpPr>
            <p:nvPr userDrawn="1"/>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6" name="Freeform 11">
              <a:extLst>
                <a:ext uri="{FF2B5EF4-FFF2-40B4-BE49-F238E27FC236}">
                  <a16:creationId xmlns:a16="http://schemas.microsoft.com/office/drawing/2014/main" id="{1E68B3CA-F801-1B26-D0D2-BC3D7ED0F48D}"/>
                </a:ext>
              </a:extLst>
            </p:cNvPr>
            <p:cNvSpPr>
              <a:spLocks/>
            </p:cNvSpPr>
            <p:nvPr userDrawn="1"/>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7" name="Freeform 12">
              <a:extLst>
                <a:ext uri="{FF2B5EF4-FFF2-40B4-BE49-F238E27FC236}">
                  <a16:creationId xmlns:a16="http://schemas.microsoft.com/office/drawing/2014/main" id="{2A77BD45-1B9F-447B-9E2C-75147D7672FC}"/>
                </a:ext>
              </a:extLst>
            </p:cNvPr>
            <p:cNvSpPr>
              <a:spLocks/>
            </p:cNvSpPr>
            <p:nvPr userDrawn="1"/>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8" name="Freeform 13">
              <a:extLst>
                <a:ext uri="{FF2B5EF4-FFF2-40B4-BE49-F238E27FC236}">
                  <a16:creationId xmlns:a16="http://schemas.microsoft.com/office/drawing/2014/main" id="{CE419A01-D0BC-DAEC-DE5A-504540F3D106}"/>
                </a:ext>
              </a:extLst>
            </p:cNvPr>
            <p:cNvSpPr>
              <a:spLocks noEditPoints="1"/>
            </p:cNvSpPr>
            <p:nvPr userDrawn="1"/>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0" name="Freeform 14">
              <a:extLst>
                <a:ext uri="{FF2B5EF4-FFF2-40B4-BE49-F238E27FC236}">
                  <a16:creationId xmlns:a16="http://schemas.microsoft.com/office/drawing/2014/main" id="{1A761B14-1089-B30B-82AC-D2D349126B6E}"/>
                </a:ext>
              </a:extLst>
            </p:cNvPr>
            <p:cNvSpPr>
              <a:spLocks noEditPoints="1"/>
            </p:cNvSpPr>
            <p:nvPr userDrawn="1"/>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47044418"/>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 id="2147483688" r:id="rId17"/>
    <p:sldLayoutId id="2147483689" r:id="rId18"/>
    <p:sldLayoutId id="2147483690" r:id="rId19"/>
    <p:sldLayoutId id="2147483691" r:id="rId20"/>
    <p:sldLayoutId id="2147483692" r:id="rId21"/>
    <p:sldLayoutId id="2147483693" r:id="rId22"/>
    <p:sldLayoutId id="2147483694" r:id="rId23"/>
    <p:sldLayoutId id="2147483695" r:id="rId24"/>
    <p:sldLayoutId id="2147483696" r:id="rId25"/>
    <p:sldLayoutId id="2147483697" r:id="rId26"/>
    <p:sldLayoutId id="2147483698" r:id="rId27"/>
    <p:sldLayoutId id="2147483699" r:id="rId28"/>
    <p:sldLayoutId id="2147483700" r:id="rId29"/>
    <p:sldLayoutId id="2147483701" r:id="rId30"/>
    <p:sldLayoutId id="2147483702" r:id="rId31"/>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BF7464-E580-40AF-B16B-CAB3FE582A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F05AC9-7BA5-47E1-97AE-37EDD7A8DE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02FFA6-4537-4F43-8C97-67BFAF7A2C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1635F3-926A-4713-8955-C83F232BC120}" type="datetimeFigureOut">
              <a:rPr lang="en-US" smtClean="0"/>
              <a:t>5/22/2024</a:t>
            </a:fld>
            <a:endParaRPr lang="en-US"/>
          </a:p>
        </p:txBody>
      </p:sp>
      <p:sp>
        <p:nvSpPr>
          <p:cNvPr id="5" name="Footer Placeholder 4">
            <a:extLst>
              <a:ext uri="{FF2B5EF4-FFF2-40B4-BE49-F238E27FC236}">
                <a16:creationId xmlns:a16="http://schemas.microsoft.com/office/drawing/2014/main" id="{C88788D6-1C76-419B-B560-5A95879ECF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A7B4449-1D0B-4652-9A3E-1586D4A5C03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7104C6-41ED-4D09-B3BD-242C77D383EA}" type="slidenum">
              <a:rPr lang="en-US" smtClean="0"/>
              <a:t>‹#›</a:t>
            </a:fld>
            <a:endParaRPr lang="en-US"/>
          </a:p>
        </p:txBody>
      </p:sp>
      <p:sp>
        <p:nvSpPr>
          <p:cNvPr id="7" name="Copyright">
            <a:extLst>
              <a:ext uri="{FF2B5EF4-FFF2-40B4-BE49-F238E27FC236}">
                <a16:creationId xmlns:a16="http://schemas.microsoft.com/office/drawing/2014/main" id="{C8230655-749E-41A9-8F19-3108DEEAA67C}"/>
              </a:ext>
            </a:extLst>
          </p:cNvPr>
          <p:cNvSpPr txBox="1"/>
          <p:nvPr userDrawn="1"/>
        </p:nvSpPr>
        <p:spPr>
          <a:xfrm>
            <a:off x="469900" y="6477000"/>
            <a:ext cx="5355167" cy="138499"/>
          </a:xfrm>
          <a:prstGeom prst="rect">
            <a:avLst/>
          </a:prstGeom>
          <a:noFill/>
        </p:spPr>
        <p:txBody>
          <a:bodyPr vert="horz" wrap="square" lIns="0" tIns="0" rIns="0" bIns="0" rtlCol="0" anchor="t">
            <a:noAutofit/>
          </a:bodyPr>
          <a:lstStyle/>
          <a:p>
            <a:pPr marL="0" indent="0" algn="l" defTabSz="914400" rtl="0" eaLnBrk="1" latinLnBrk="0" hangingPunct="1">
              <a:buNone/>
            </a:pPr>
            <a:r>
              <a:rPr lang="en-US" sz="900" b="0">
                <a:solidFill>
                  <a:schemeClr val="tx1"/>
                </a:solidFill>
                <a:latin typeface="+mn-lt"/>
              </a:rPr>
              <a:t>Copyright © 2022 Deloitte Development LLC. All rights reserved.</a:t>
            </a:r>
          </a:p>
        </p:txBody>
      </p:sp>
      <p:pic>
        <p:nvPicPr>
          <p:cNvPr id="8" name="Picture 7">
            <a:extLst>
              <a:ext uri="{FF2B5EF4-FFF2-40B4-BE49-F238E27FC236}">
                <a16:creationId xmlns:a16="http://schemas.microsoft.com/office/drawing/2014/main" id="{F3F0D1A4-D767-3624-5489-87CAA2FDFA90}"/>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b="53683"/>
          <a:stretch/>
        </p:blipFill>
        <p:spPr>
          <a:xfrm>
            <a:off x="10704825" y="6453098"/>
            <a:ext cx="1297950" cy="278439"/>
          </a:xfrm>
          <a:prstGeom prst="rect">
            <a:avLst/>
          </a:prstGeom>
        </p:spPr>
      </p:pic>
    </p:spTree>
    <p:extLst>
      <p:ext uri="{BB962C8B-B14F-4D97-AF65-F5344CB8AC3E}">
        <p14:creationId xmlns:p14="http://schemas.microsoft.com/office/powerpoint/2010/main" val="3417509810"/>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 id="2147483720" r:id="rId15"/>
    <p:sldLayoutId id="2147483721" r:id="rId16"/>
    <p:sldLayoutId id="2147483722" r:id="rId17"/>
    <p:sldLayoutId id="2147483723" r:id="rId18"/>
    <p:sldLayoutId id="2147483724" r:id="rId19"/>
  </p:sldLayoutIdLst>
  <p:txStyles>
    <p:titleStyle>
      <a:lvl1pPr algn="l" defTabSz="914400" rtl="0" eaLnBrk="1" latinLnBrk="0" hangingPunct="1">
        <a:lnSpc>
          <a:spcPct val="90000"/>
        </a:lnSpc>
        <a:spcBef>
          <a:spcPct val="0"/>
        </a:spcBef>
        <a:buNone/>
        <a:defRPr sz="2400" b="1" kern="1200">
          <a:solidFill>
            <a:schemeClr val="accent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5787B"/>
          </a:solidFill>
          <a:latin typeface="Arial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5787B"/>
          </a:solidFill>
          <a:latin typeface="Arial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5787B"/>
          </a:solidFill>
          <a:latin typeface="Arial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5787B"/>
          </a:solidFill>
          <a:latin typeface="Arial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5787B"/>
          </a:solidFill>
          <a:latin typeface="Arial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0" name="Copyright">
            <a:extLst>
              <a:ext uri="{FF2B5EF4-FFF2-40B4-BE49-F238E27FC236}">
                <a16:creationId xmlns:a16="http://schemas.microsoft.com/office/drawing/2014/main" id="{8AB594F9-BA20-41D6-92C1-EEB8F0116210}"/>
              </a:ext>
            </a:extLst>
          </p:cNvPr>
          <p:cNvSpPr txBox="1"/>
          <p:nvPr userDrawn="1"/>
        </p:nvSpPr>
        <p:spPr>
          <a:xfrm>
            <a:off x="836735" y="6454391"/>
            <a:ext cx="5355167" cy="138499"/>
          </a:xfrm>
          <a:prstGeom prst="rect">
            <a:avLst/>
          </a:prstGeom>
          <a:noFill/>
        </p:spPr>
        <p:txBody>
          <a:bodyPr vert="horz"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lumMod val="65000"/>
                  </a:schemeClr>
                </a:solidFill>
              </a:rPr>
              <a:t>©2022 Deloitte</a:t>
            </a:r>
          </a:p>
        </p:txBody>
      </p:sp>
      <p:pic>
        <p:nvPicPr>
          <p:cNvPr id="4" name="Picture 3">
            <a:extLst>
              <a:ext uri="{FF2B5EF4-FFF2-40B4-BE49-F238E27FC236}">
                <a16:creationId xmlns:a16="http://schemas.microsoft.com/office/drawing/2014/main" id="{613E5B5A-763B-5B6E-EB25-68FF32BFB409}"/>
              </a:ext>
            </a:extLst>
          </p:cNvPr>
          <p:cNvPicPr>
            <a:picLocks noChangeAspect="1"/>
          </p:cNvPicPr>
          <p:nvPr userDrawn="1"/>
        </p:nvPicPr>
        <p:blipFill rotWithShape="1">
          <a:blip r:embed="rId40" cstate="print">
            <a:extLst>
              <a:ext uri="{28A0092B-C50C-407E-A947-70E740481C1C}">
                <a14:useLocalDpi xmlns:a14="http://schemas.microsoft.com/office/drawing/2010/main" val="0"/>
              </a:ext>
            </a:extLst>
          </a:blip>
          <a:srcRect b="53683"/>
          <a:stretch/>
        </p:blipFill>
        <p:spPr>
          <a:xfrm>
            <a:off x="10530164" y="6307745"/>
            <a:ext cx="1297950" cy="278439"/>
          </a:xfrm>
          <a:prstGeom prst="rect">
            <a:avLst/>
          </a:prstGeom>
        </p:spPr>
      </p:pic>
    </p:spTree>
    <p:extLst>
      <p:ext uri="{BB962C8B-B14F-4D97-AF65-F5344CB8AC3E}">
        <p14:creationId xmlns:p14="http://schemas.microsoft.com/office/powerpoint/2010/main" val="3281294934"/>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31" r:id="rId6"/>
    <p:sldLayoutId id="2147483732" r:id="rId7"/>
    <p:sldLayoutId id="2147483733" r:id="rId8"/>
    <p:sldLayoutId id="2147483734" r:id="rId9"/>
    <p:sldLayoutId id="2147483735" r:id="rId10"/>
    <p:sldLayoutId id="2147483736" r:id="rId11"/>
    <p:sldLayoutId id="2147483737" r:id="rId12"/>
    <p:sldLayoutId id="2147483738" r:id="rId13"/>
    <p:sldLayoutId id="2147483739" r:id="rId14"/>
    <p:sldLayoutId id="2147483740" r:id="rId15"/>
    <p:sldLayoutId id="2147483741" r:id="rId16"/>
    <p:sldLayoutId id="2147483742" r:id="rId17"/>
    <p:sldLayoutId id="2147483743" r:id="rId18"/>
    <p:sldLayoutId id="2147483744" r:id="rId19"/>
    <p:sldLayoutId id="2147483745" r:id="rId20"/>
    <p:sldLayoutId id="2147483746" r:id="rId21"/>
    <p:sldLayoutId id="2147483747" r:id="rId22"/>
    <p:sldLayoutId id="2147483748" r:id="rId23"/>
    <p:sldLayoutId id="2147483749" r:id="rId24"/>
    <p:sldLayoutId id="2147483750" r:id="rId25"/>
    <p:sldLayoutId id="2147483751" r:id="rId26"/>
    <p:sldLayoutId id="2147483752" r:id="rId27"/>
    <p:sldLayoutId id="2147483753" r:id="rId28"/>
    <p:sldLayoutId id="2147483754" r:id="rId29"/>
    <p:sldLayoutId id="2147483755" r:id="rId30"/>
    <p:sldLayoutId id="2147483756" r:id="rId31"/>
    <p:sldLayoutId id="2147483757" r:id="rId32"/>
    <p:sldLayoutId id="2147483758" r:id="rId33"/>
    <p:sldLayoutId id="2147483759" r:id="rId34"/>
    <p:sldLayoutId id="2147483760" r:id="rId35"/>
    <p:sldLayoutId id="2147483761" r:id="rId36"/>
    <p:sldLayoutId id="2147483762" r:id="rId37"/>
    <p:sldLayoutId id="2147483763" r:id="rId38"/>
  </p:sldLayoutIdLst>
  <p:hf hdr="0" ftr="0" dt="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830761E-1058-AE46-808B-05F1BF8A8B23}"/>
              </a:ext>
            </a:extLst>
          </p:cNvPr>
          <p:cNvSpPr/>
          <p:nvPr userDrawn="1"/>
        </p:nvSpPr>
        <p:spPr>
          <a:xfrm>
            <a:off x="587482" y="6446965"/>
            <a:ext cx="171522" cy="169277"/>
          </a:xfrm>
          <a:prstGeom prst="rect">
            <a:avLst/>
          </a:prstGeom>
        </p:spPr>
        <p:txBody>
          <a:bodyPr wrap="none" lIns="0" tIns="0" rIns="0" bIns="0">
            <a:spAutoFit/>
          </a:bodyPr>
          <a:lstStyle/>
          <a:p>
            <a:fld id="{233707B4-AEDC-BC43-B2A3-31B9137B1060}" type="slidenum">
              <a:rPr lang="en-US" sz="1100" smtClean="0">
                <a:solidFill>
                  <a:schemeClr val="accent1"/>
                </a:solidFill>
              </a:rPr>
              <a:pPr/>
              <a:t>‹#›</a:t>
            </a:fld>
            <a:endParaRPr lang="en-US" sz="1100">
              <a:solidFill>
                <a:schemeClr val="accent1"/>
              </a:solidFill>
            </a:endParaRPr>
          </a:p>
        </p:txBody>
      </p:sp>
      <p:sp>
        <p:nvSpPr>
          <p:cNvPr id="11" name="Copyright">
            <a:extLst>
              <a:ext uri="{FF2B5EF4-FFF2-40B4-BE49-F238E27FC236}">
                <a16:creationId xmlns:a16="http://schemas.microsoft.com/office/drawing/2014/main" id="{6074D503-D064-4D65-91BC-438AC1E52F15}"/>
              </a:ext>
            </a:extLst>
          </p:cNvPr>
          <p:cNvSpPr txBox="1"/>
          <p:nvPr userDrawn="1"/>
        </p:nvSpPr>
        <p:spPr>
          <a:xfrm>
            <a:off x="836735" y="6454391"/>
            <a:ext cx="5355167" cy="138499"/>
          </a:xfrm>
          <a:prstGeom prst="rect">
            <a:avLst/>
          </a:prstGeom>
          <a:noFill/>
        </p:spPr>
        <p:txBody>
          <a:bodyPr vert="horz" wrap="square" lIns="0" tIns="0" rIns="0" bIns="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solidFill>
                  <a:schemeClr val="bg1">
                    <a:lumMod val="65000"/>
                  </a:schemeClr>
                </a:solidFill>
              </a:rPr>
              <a:t>©2022 Deloitte</a:t>
            </a:r>
          </a:p>
        </p:txBody>
      </p:sp>
      <p:pic>
        <p:nvPicPr>
          <p:cNvPr id="5" name="Picture 4">
            <a:extLst>
              <a:ext uri="{FF2B5EF4-FFF2-40B4-BE49-F238E27FC236}">
                <a16:creationId xmlns:a16="http://schemas.microsoft.com/office/drawing/2014/main" id="{D77A4A23-A684-3423-FBE1-66D088B8B8FE}"/>
              </a:ext>
            </a:extLst>
          </p:cNvPr>
          <p:cNvPicPr>
            <a:picLocks noChangeAspect="1"/>
          </p:cNvPicPr>
          <p:nvPr userDrawn="1"/>
        </p:nvPicPr>
        <p:blipFill rotWithShape="1">
          <a:blip r:embed="rId44" cstate="print">
            <a:extLst>
              <a:ext uri="{28A0092B-C50C-407E-A947-70E740481C1C}">
                <a14:useLocalDpi xmlns:a14="http://schemas.microsoft.com/office/drawing/2010/main" val="0"/>
              </a:ext>
            </a:extLst>
          </a:blip>
          <a:srcRect b="53683"/>
          <a:stretch/>
        </p:blipFill>
        <p:spPr>
          <a:xfrm>
            <a:off x="10290384" y="6299771"/>
            <a:ext cx="1535171" cy="329328"/>
          </a:xfrm>
          <a:prstGeom prst="rect">
            <a:avLst/>
          </a:prstGeom>
        </p:spPr>
      </p:pic>
    </p:spTree>
    <p:extLst>
      <p:ext uri="{BB962C8B-B14F-4D97-AF65-F5344CB8AC3E}">
        <p14:creationId xmlns:p14="http://schemas.microsoft.com/office/powerpoint/2010/main" val="416330097"/>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 id="2147483777" r:id="rId13"/>
    <p:sldLayoutId id="2147483778" r:id="rId14"/>
    <p:sldLayoutId id="2147483779" r:id="rId15"/>
    <p:sldLayoutId id="2147483780" r:id="rId16"/>
    <p:sldLayoutId id="2147483781" r:id="rId17"/>
    <p:sldLayoutId id="2147483782" r:id="rId18"/>
    <p:sldLayoutId id="2147483783" r:id="rId19"/>
    <p:sldLayoutId id="2147483784" r:id="rId20"/>
    <p:sldLayoutId id="2147483785" r:id="rId21"/>
    <p:sldLayoutId id="2147483786" r:id="rId22"/>
    <p:sldLayoutId id="2147483787" r:id="rId23"/>
    <p:sldLayoutId id="2147483788" r:id="rId24"/>
    <p:sldLayoutId id="2147483789" r:id="rId25"/>
    <p:sldLayoutId id="2147483790" r:id="rId26"/>
    <p:sldLayoutId id="2147483791" r:id="rId27"/>
    <p:sldLayoutId id="2147483792" r:id="rId28"/>
    <p:sldLayoutId id="2147483793" r:id="rId29"/>
    <p:sldLayoutId id="2147483794" r:id="rId30"/>
    <p:sldLayoutId id="2147483795" r:id="rId31"/>
    <p:sldLayoutId id="2147483796" r:id="rId32"/>
    <p:sldLayoutId id="2147483797" r:id="rId33"/>
    <p:sldLayoutId id="2147483798" r:id="rId34"/>
    <p:sldLayoutId id="2147483799" r:id="rId35"/>
    <p:sldLayoutId id="2147483800" r:id="rId36"/>
    <p:sldLayoutId id="2147483801" r:id="rId37"/>
    <p:sldLayoutId id="2147483802" r:id="rId38"/>
    <p:sldLayoutId id="2147483803" r:id="rId39"/>
    <p:sldLayoutId id="2147483804" r:id="rId40"/>
    <p:sldLayoutId id="2147483805" r:id="rId41"/>
    <p:sldLayoutId id="2147483806" r:id="rId42"/>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BF7464-E580-40AF-B16B-CAB3FE582A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F05AC9-7BA5-47E1-97AE-37EDD7A8DE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4" name="Picture 3">
            <a:extLst>
              <a:ext uri="{FF2B5EF4-FFF2-40B4-BE49-F238E27FC236}">
                <a16:creationId xmlns:a16="http://schemas.microsoft.com/office/drawing/2014/main" id="{9E673741-A09E-B3AE-10F3-36E7D76263A7}"/>
              </a:ext>
            </a:extLst>
          </p:cNvPr>
          <p:cNvPicPr>
            <a:picLocks noChangeAspect="1"/>
          </p:cNvPicPr>
          <p:nvPr userDrawn="1"/>
        </p:nvPicPr>
        <p:blipFill rotWithShape="1">
          <a:blip r:embed="rId14" cstate="print">
            <a:extLst>
              <a:ext uri="{28A0092B-C50C-407E-A947-70E740481C1C}">
                <a14:useLocalDpi xmlns:a14="http://schemas.microsoft.com/office/drawing/2010/main" val="0"/>
              </a:ext>
            </a:extLst>
          </a:blip>
          <a:srcRect b="53683"/>
          <a:stretch/>
        </p:blipFill>
        <p:spPr>
          <a:xfrm>
            <a:off x="10300659" y="6465855"/>
            <a:ext cx="1730379" cy="371204"/>
          </a:xfrm>
          <a:prstGeom prst="rect">
            <a:avLst/>
          </a:prstGeom>
        </p:spPr>
      </p:pic>
    </p:spTree>
    <p:extLst>
      <p:ext uri="{BB962C8B-B14F-4D97-AF65-F5344CB8AC3E}">
        <p14:creationId xmlns:p14="http://schemas.microsoft.com/office/powerpoint/2010/main" val="4031855746"/>
      </p:ext>
    </p:extLst>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8" r:id="rId12"/>
  </p:sldLayoutIdLst>
  <p:hf sldNum="0" hdr="0" ftr="0" dt="0"/>
  <p:txStyles>
    <p:titleStyle>
      <a:lvl1pPr algn="l" defTabSz="914400" rtl="0" eaLnBrk="1" latinLnBrk="0" hangingPunct="1">
        <a:lnSpc>
          <a:spcPct val="90000"/>
        </a:lnSpc>
        <a:spcBef>
          <a:spcPct val="0"/>
        </a:spcBef>
        <a:buNone/>
        <a:defRPr sz="2400" b="1" kern="1200">
          <a:solidFill>
            <a:schemeClr val="accent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5787B"/>
          </a:solidFill>
          <a:latin typeface="Arial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5787B"/>
          </a:solidFill>
          <a:latin typeface="Arial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5787B"/>
          </a:solidFill>
          <a:latin typeface="Arial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5787B"/>
          </a:solidFill>
          <a:latin typeface="Arial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5787B"/>
          </a:solidFill>
          <a:latin typeface="Arial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4BF7464-E580-40AF-B16B-CAB3FE582A6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5F05AC9-7BA5-47E1-97AE-37EDD7A8DE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pyright">
            <a:extLst>
              <a:ext uri="{FF2B5EF4-FFF2-40B4-BE49-F238E27FC236}">
                <a16:creationId xmlns:a16="http://schemas.microsoft.com/office/drawing/2014/main" id="{C8230655-749E-41A9-8F19-3108DEEAA67C}"/>
              </a:ext>
            </a:extLst>
          </p:cNvPr>
          <p:cNvSpPr txBox="1"/>
          <p:nvPr userDrawn="1"/>
        </p:nvSpPr>
        <p:spPr>
          <a:xfrm>
            <a:off x="381000" y="6469661"/>
            <a:ext cx="5355167" cy="138499"/>
          </a:xfrm>
          <a:prstGeom prst="rect">
            <a:avLst/>
          </a:prstGeom>
          <a:noFill/>
        </p:spPr>
        <p:txBody>
          <a:bodyPr vert="horz" wrap="square" lIns="0" tIns="0" rIns="0" bIns="0" rtlCol="0" anchor="t">
            <a:noAutofit/>
          </a:bodyPr>
          <a:lstStyle/>
          <a:p>
            <a:pPr marL="0" indent="0" algn="l" defTabSz="914400" rtl="0" eaLnBrk="1" latinLnBrk="0" hangingPunct="1">
              <a:buNone/>
            </a:pPr>
            <a:endParaRPr lang="en-US" sz="900" b="0" dirty="0">
              <a:solidFill>
                <a:schemeClr val="tx1"/>
              </a:solidFill>
              <a:latin typeface="+mn-lt"/>
            </a:endParaRPr>
          </a:p>
        </p:txBody>
      </p:sp>
      <p:pic>
        <p:nvPicPr>
          <p:cNvPr id="4" name="Picture 3">
            <a:extLst>
              <a:ext uri="{FF2B5EF4-FFF2-40B4-BE49-F238E27FC236}">
                <a16:creationId xmlns:a16="http://schemas.microsoft.com/office/drawing/2014/main" id="{2916EBB2-557A-E853-57C3-413E51B09E0C}"/>
              </a:ext>
            </a:extLst>
          </p:cNvPr>
          <p:cNvPicPr>
            <a:picLocks noChangeAspect="1"/>
          </p:cNvPicPr>
          <p:nvPr userDrawn="1"/>
        </p:nvPicPr>
        <p:blipFill rotWithShape="1">
          <a:blip r:embed="rId21" cstate="print">
            <a:extLst>
              <a:ext uri="{28A0092B-C50C-407E-A947-70E740481C1C}">
                <a14:useLocalDpi xmlns:a14="http://schemas.microsoft.com/office/drawing/2010/main" val="0"/>
              </a:ext>
            </a:extLst>
          </a:blip>
          <a:srcRect b="53683"/>
          <a:stretch/>
        </p:blipFill>
        <p:spPr>
          <a:xfrm>
            <a:off x="10329994" y="6359544"/>
            <a:ext cx="1665942" cy="357381"/>
          </a:xfrm>
          <a:prstGeom prst="rect">
            <a:avLst/>
          </a:prstGeom>
        </p:spPr>
      </p:pic>
    </p:spTree>
    <p:extLst>
      <p:ext uri="{BB962C8B-B14F-4D97-AF65-F5344CB8AC3E}">
        <p14:creationId xmlns:p14="http://schemas.microsoft.com/office/powerpoint/2010/main" val="3790368377"/>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 id="2147484003" r:id="rId17"/>
    <p:sldLayoutId id="2147484004" r:id="rId18"/>
    <p:sldLayoutId id="2147484005" r:id="rId19"/>
  </p:sldLayoutIdLst>
  <p:txStyles>
    <p:titleStyle>
      <a:lvl1pPr algn="l" defTabSz="914400" rtl="0" eaLnBrk="1" latinLnBrk="0" hangingPunct="1">
        <a:lnSpc>
          <a:spcPct val="90000"/>
        </a:lnSpc>
        <a:spcBef>
          <a:spcPct val="0"/>
        </a:spcBef>
        <a:buNone/>
        <a:defRPr sz="2400" b="1" kern="1200">
          <a:solidFill>
            <a:schemeClr val="accent2"/>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75787B"/>
          </a:solidFill>
          <a:latin typeface="Arial Body"/>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75787B"/>
          </a:solidFill>
          <a:latin typeface="Arial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75787B"/>
          </a:solidFill>
          <a:latin typeface="Arial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75787B"/>
          </a:solidFill>
          <a:latin typeface="Arial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75787B"/>
          </a:solidFill>
          <a:latin typeface="Arial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9F2946-F04F-054A-8C71-6D252C0DE739}"/>
              </a:ext>
            </a:extLst>
          </p:cNvPr>
          <p:cNvSpPr>
            <a:spLocks noGrp="1"/>
          </p:cNvSpPr>
          <p:nvPr>
            <p:ph type="title"/>
          </p:nvPr>
        </p:nvSpPr>
        <p:spPr>
          <a:xfrm>
            <a:off x="621011" y="681039"/>
            <a:ext cx="10949980" cy="604991"/>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6844D8BF-1EC1-654A-A609-F26DBC176DD8}"/>
              </a:ext>
            </a:extLst>
          </p:cNvPr>
          <p:cNvSpPr>
            <a:spLocks noGrp="1"/>
          </p:cNvSpPr>
          <p:nvPr>
            <p:ph type="body" idx="1"/>
          </p:nvPr>
        </p:nvSpPr>
        <p:spPr>
          <a:xfrm>
            <a:off x="621011" y="1649899"/>
            <a:ext cx="10949980" cy="437643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a:extLst>
              <a:ext uri="{FF2B5EF4-FFF2-40B4-BE49-F238E27FC236}">
                <a16:creationId xmlns:a16="http://schemas.microsoft.com/office/drawing/2014/main" id="{F450D483-65EC-4ABD-BE78-01C826B06EA4}"/>
              </a:ext>
            </a:extLst>
          </p:cNvPr>
          <p:cNvSpPr>
            <a:spLocks noGrp="1"/>
          </p:cNvSpPr>
          <p:nvPr>
            <p:ph type="sldNum" sz="quarter" idx="4"/>
          </p:nvPr>
        </p:nvSpPr>
        <p:spPr>
          <a:xfrm>
            <a:off x="9356879" y="6438193"/>
            <a:ext cx="2743200" cy="365125"/>
          </a:xfrm>
          <a:prstGeom prst="rect">
            <a:avLst/>
          </a:prstGeom>
        </p:spPr>
        <p:txBody>
          <a:bodyPr vert="horz" lIns="91440" tIns="45720" rIns="91440" bIns="45720" rtlCol="0" anchor="ctr"/>
          <a:lstStyle>
            <a:lvl1pPr algn="r">
              <a:defRPr sz="591">
                <a:solidFill>
                  <a:schemeClr val="tx1">
                    <a:lumMod val="50000"/>
                    <a:lumOff val="50000"/>
                  </a:schemeClr>
                </a:solidFill>
              </a:defRPr>
            </a:lvl1pPr>
          </a:lstStyle>
          <a:p>
            <a:fld id="{61A6499E-7ADB-4086-B464-AF62615B6767}" type="slidenum">
              <a:rPr lang="en-US" smtClean="0"/>
              <a:t>‹#›</a:t>
            </a:fld>
            <a:endParaRPr lang="en-US"/>
          </a:p>
        </p:txBody>
      </p:sp>
    </p:spTree>
    <p:extLst>
      <p:ext uri="{BB962C8B-B14F-4D97-AF65-F5344CB8AC3E}">
        <p14:creationId xmlns:p14="http://schemas.microsoft.com/office/powerpoint/2010/main" val="3237990443"/>
      </p:ext>
    </p:extLst>
  </p:cSld>
  <p:clrMap bg1="lt1" tx1="dk1" bg2="lt2" tx2="dk2" accent1="accent1" accent2="accent2" accent3="accent3" accent4="accent4" accent5="accent5" accent6="accent6" hlink="hlink" folHlink="folHlink"/>
  <p:sldLayoutIdLst>
    <p:sldLayoutId id="2147484007" r:id="rId1"/>
    <p:sldLayoutId id="2147484008" r:id="rId2"/>
    <p:sldLayoutId id="2147484009" r:id="rId3"/>
    <p:sldLayoutId id="2147484010" r:id="rId4"/>
    <p:sldLayoutId id="2147484011" r:id="rId5"/>
    <p:sldLayoutId id="2147484012" r:id="rId6"/>
    <p:sldLayoutId id="2147484013" r:id="rId7"/>
    <p:sldLayoutId id="2147484014" r:id="rId8"/>
    <p:sldLayoutId id="2147484015" r:id="rId9"/>
    <p:sldLayoutId id="2147484016" r:id="rId10"/>
    <p:sldLayoutId id="2147484017" r:id="rId11"/>
    <p:sldLayoutId id="2147484018" r:id="rId12"/>
    <p:sldLayoutId id="2147484019" r:id="rId13"/>
    <p:sldLayoutId id="2147484020" r:id="rId14"/>
    <p:sldLayoutId id="2147484021" r:id="rId15"/>
    <p:sldLayoutId id="2147484022" r:id="rId16"/>
    <p:sldLayoutId id="2147484023" r:id="rId17"/>
    <p:sldLayoutId id="2147484024" r:id="rId18"/>
    <p:sldLayoutId id="2147484025" r:id="rId19"/>
    <p:sldLayoutId id="2147484026" r:id="rId20"/>
    <p:sldLayoutId id="2147484027" r:id="rId21"/>
    <p:sldLayoutId id="2147484028" r:id="rId22"/>
    <p:sldLayoutId id="2147484029" r:id="rId23"/>
  </p:sldLayoutIdLst>
  <p:transition spd="slow">
    <p:fade/>
  </p:transition>
  <p:txStyles>
    <p:titleStyle>
      <a:lvl1pPr algn="l" defTabSz="514350" rtl="0" eaLnBrk="1" latinLnBrk="0" hangingPunct="1">
        <a:lnSpc>
          <a:spcPct val="100000"/>
        </a:lnSpc>
        <a:spcBef>
          <a:spcPct val="0"/>
        </a:spcBef>
        <a:buNone/>
        <a:defRPr sz="1969" b="1" kern="1200">
          <a:solidFill>
            <a:schemeClr val="tx1"/>
          </a:solidFill>
          <a:latin typeface="+mj-lt"/>
          <a:ea typeface="+mj-ea"/>
          <a:cs typeface="+mj-cs"/>
        </a:defRPr>
      </a:lvl1pPr>
    </p:titleStyle>
    <p:bodyStyle>
      <a:lvl1pPr marL="175022" indent="-175022" algn="l" defTabSz="514350" rtl="0" eaLnBrk="1" latinLnBrk="0" hangingPunct="1">
        <a:lnSpc>
          <a:spcPct val="120000"/>
        </a:lnSpc>
        <a:spcBef>
          <a:spcPts val="0"/>
        </a:spcBef>
        <a:buClr>
          <a:schemeClr val="bg2"/>
        </a:buClr>
        <a:buSzPct val="85000"/>
        <a:buFont typeface="Wingdings" panose="05000000000000000000" pitchFamily="2" charset="2"/>
        <a:buChar char="q"/>
        <a:defRPr sz="900" kern="1200">
          <a:solidFill>
            <a:schemeClr val="bg1">
              <a:lumMod val="50000"/>
            </a:schemeClr>
          </a:solidFill>
          <a:latin typeface="+mn-lt"/>
          <a:ea typeface="+mn-ea"/>
          <a:cs typeface="+mn-cs"/>
        </a:defRPr>
      </a:lvl1pPr>
      <a:lvl2pPr marL="385763" indent="-128588" algn="l" defTabSz="514350" rtl="0" eaLnBrk="1" latinLnBrk="0" hangingPunct="1">
        <a:lnSpc>
          <a:spcPct val="120000"/>
        </a:lnSpc>
        <a:spcBef>
          <a:spcPts val="0"/>
        </a:spcBef>
        <a:buClr>
          <a:schemeClr val="accent1"/>
        </a:buClr>
        <a:buSzPct val="90000"/>
        <a:buFont typeface="Wingdings" panose="05000000000000000000" pitchFamily="2" charset="2"/>
        <a:buChar char="Ø"/>
        <a:defRPr sz="900" kern="1200">
          <a:solidFill>
            <a:schemeClr val="bg1">
              <a:lumMod val="50000"/>
            </a:schemeClr>
          </a:solidFill>
          <a:latin typeface="+mn-lt"/>
          <a:ea typeface="+mn-ea"/>
          <a:cs typeface="+mn-cs"/>
        </a:defRPr>
      </a:lvl2pPr>
      <a:lvl3pPr marL="642938" indent="-128588" algn="l" defTabSz="514350" rtl="0" eaLnBrk="1" latinLnBrk="0" hangingPunct="1">
        <a:lnSpc>
          <a:spcPct val="120000"/>
        </a:lnSpc>
        <a:spcBef>
          <a:spcPts val="0"/>
        </a:spcBef>
        <a:buClr>
          <a:schemeClr val="accent5"/>
        </a:buClr>
        <a:buSzPct val="110000"/>
        <a:buFont typeface="Arial" panose="020B0604020202020204" pitchFamily="34" charset="0"/>
        <a:buChar char="•"/>
        <a:defRPr sz="900" kern="1200">
          <a:solidFill>
            <a:schemeClr val="bg1">
              <a:lumMod val="50000"/>
            </a:schemeClr>
          </a:solidFill>
          <a:latin typeface="+mn-lt"/>
          <a:ea typeface="+mn-ea"/>
          <a:cs typeface="+mn-cs"/>
        </a:defRPr>
      </a:lvl3pPr>
      <a:lvl4pPr marL="900113" indent="-128588" algn="l" defTabSz="514350" rtl="0" eaLnBrk="1" latinLnBrk="0" hangingPunct="1">
        <a:lnSpc>
          <a:spcPct val="120000"/>
        </a:lnSpc>
        <a:spcBef>
          <a:spcPts val="0"/>
        </a:spcBef>
        <a:buClr>
          <a:schemeClr val="tx2"/>
        </a:buClr>
        <a:buSzPct val="85000"/>
        <a:buFont typeface="Wingdings" panose="05000000000000000000" pitchFamily="2" charset="2"/>
        <a:buChar char="§"/>
        <a:defRPr sz="900" kern="1200">
          <a:solidFill>
            <a:schemeClr val="bg1">
              <a:lumMod val="50000"/>
            </a:schemeClr>
          </a:solidFill>
          <a:latin typeface="+mn-lt"/>
          <a:ea typeface="+mn-ea"/>
          <a:cs typeface="+mn-cs"/>
        </a:defRPr>
      </a:lvl4pPr>
      <a:lvl5pPr marL="1157288" indent="-128588" algn="l" defTabSz="514350" rtl="0" eaLnBrk="1" latinLnBrk="0" hangingPunct="1">
        <a:lnSpc>
          <a:spcPct val="120000"/>
        </a:lnSpc>
        <a:spcBef>
          <a:spcPts val="0"/>
        </a:spcBef>
        <a:buClr>
          <a:schemeClr val="tx1"/>
        </a:buClr>
        <a:buSzPct val="85000"/>
        <a:buFont typeface="Arial" panose="020B0604020202020204" pitchFamily="34" charset="0"/>
        <a:buChar char="•"/>
        <a:defRPr sz="900" kern="1200">
          <a:solidFill>
            <a:schemeClr val="bg1">
              <a:lumMod val="50000"/>
            </a:schemeClr>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p:ext uri="{27BBF7A9-308A-43DC-89C8-2F10F3537804}">
      <p15:sldGuideLst xmlns:p15="http://schemas.microsoft.com/office/powerpoint/2012/main">
        <p15:guide id="5" orient="horz" pos="2160">
          <p15:clr>
            <a:srgbClr val="F26B43"/>
          </p15:clr>
        </p15:guide>
        <p15:guide id="6" pos="2880">
          <p15:clr>
            <a:srgbClr val="F26B43"/>
          </p15:clr>
        </p15:guide>
        <p15:guide id="7" pos="108">
          <p15:clr>
            <a:srgbClr val="F26B43"/>
          </p15:clr>
        </p15:guide>
        <p15:guide id="8" pos="565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0F56FA7-97CD-CC44-A8FE-03ECA54A4B10}"/>
              </a:ext>
            </a:extLst>
          </p:cNvPr>
          <p:cNvSpPr>
            <a:spLocks noGrp="1" noChangeAspect="1"/>
          </p:cNvSpPr>
          <p:nvPr>
            <p:ph type="title"/>
          </p:nvPr>
        </p:nvSpPr>
        <p:spPr>
          <a:xfrm>
            <a:off x="575310" y="395492"/>
            <a:ext cx="11041380" cy="813548"/>
          </a:xfrm>
          <a:prstGeom prst="rect">
            <a:avLst/>
          </a:prstGeom>
        </p:spPr>
        <p:txBody>
          <a:bodyPr vert="horz" lIns="0" tIns="0" rIns="0" bIns="0" rtlCol="0" anchor="b" anchorCtr="0">
            <a:noAutofit/>
          </a:bodyPr>
          <a:lstStyle/>
          <a:p>
            <a:r>
              <a:rPr lang="en-US"/>
              <a:t>Click to edit Master title style</a:t>
            </a:r>
          </a:p>
        </p:txBody>
      </p:sp>
      <p:sp>
        <p:nvSpPr>
          <p:cNvPr id="7" name="Text Placeholder 13">
            <a:extLst>
              <a:ext uri="{FF2B5EF4-FFF2-40B4-BE49-F238E27FC236}">
                <a16:creationId xmlns:a16="http://schemas.microsoft.com/office/drawing/2014/main" id="{AB083E24-8154-9543-A6CC-28C5F5B3C69F}"/>
              </a:ext>
            </a:extLst>
          </p:cNvPr>
          <p:cNvSpPr txBox="1">
            <a:spLocks/>
          </p:cNvSpPr>
          <p:nvPr/>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9" name="Text Placeholder 13">
            <a:extLst>
              <a:ext uri="{FF2B5EF4-FFF2-40B4-BE49-F238E27FC236}">
                <a16:creationId xmlns:a16="http://schemas.microsoft.com/office/drawing/2014/main" id="{69CCF6D0-5C39-FA42-8DFA-C3C8D198B30B}"/>
              </a:ext>
            </a:extLst>
          </p:cNvPr>
          <p:cNvSpPr txBox="1">
            <a:spLocks/>
          </p:cNvSpPr>
          <p:nvPr userDrawn="1"/>
        </p:nvSpPr>
        <p:spPr>
          <a:xfrm>
            <a:off x="509751" y="6393655"/>
            <a:ext cx="328449" cy="251607"/>
          </a:xfrm>
          <a:prstGeom prst="rect">
            <a:avLst/>
          </a:prstGeom>
        </p:spPr>
        <p:txBody>
          <a:bodyPr anchor="t">
            <a:noAutofit/>
          </a:bodyPr>
          <a:lstStyle>
            <a:lvl1pPr marL="0" indent="0" algn="l" defTabSz="914400" rtl="0" eaLnBrk="1" latinLnBrk="0" hangingPunct="1">
              <a:lnSpc>
                <a:spcPct val="150000"/>
              </a:lnSpc>
              <a:spcBef>
                <a:spcPts val="1000"/>
              </a:spcBef>
              <a:buFont typeface="Arial" panose="020B0604020202020204" pitchFamily="34" charset="0"/>
              <a:buNone/>
              <a:defRPr lang="en-US" sz="1250" b="0" i="0" kern="1200" smtClean="0">
                <a:solidFill>
                  <a:schemeClr val="bg1">
                    <a:lumMod val="85000"/>
                  </a:schemeClr>
                </a:solidFill>
                <a:effectLst/>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898C9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898C9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898C9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lnSpc>
                <a:spcPct val="100000"/>
              </a:lnSpc>
            </a:pPr>
            <a:r>
              <a:rPr lang="en-US" sz="1250" b="0" i="0" kern="1200">
                <a:solidFill>
                  <a:schemeClr val="bg1">
                    <a:lumMod val="85000"/>
                  </a:schemeClr>
                </a:solidFill>
                <a:effectLst/>
                <a:latin typeface="Arial" panose="020B0604020202020204" pitchFamily="34" charset="0"/>
                <a:ea typeface="+mn-ea"/>
                <a:cs typeface="Arial" panose="020B0604020202020204" pitchFamily="34" charset="0"/>
              </a:rPr>
              <a:t>     </a:t>
            </a:r>
            <a:endParaRPr lang="en-US" sz="1000">
              <a:solidFill>
                <a:schemeClr val="tx2"/>
              </a:solidFill>
            </a:endParaRPr>
          </a:p>
        </p:txBody>
      </p:sp>
      <p:sp>
        <p:nvSpPr>
          <p:cNvPr id="19" name="Text Placeholder 18">
            <a:extLst>
              <a:ext uri="{FF2B5EF4-FFF2-40B4-BE49-F238E27FC236}">
                <a16:creationId xmlns:a16="http://schemas.microsoft.com/office/drawing/2014/main" id="{45ADBA48-0344-6447-B080-904752F0BE9F}"/>
              </a:ext>
            </a:extLst>
          </p:cNvPr>
          <p:cNvSpPr>
            <a:spLocks noGrp="1"/>
          </p:cNvSpPr>
          <p:nvPr>
            <p:ph type="body" idx="1"/>
          </p:nvPr>
        </p:nvSpPr>
        <p:spPr>
          <a:xfrm>
            <a:off x="574548" y="1618488"/>
            <a:ext cx="11042904" cy="4591812"/>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3C9A4E3-C2D3-1342-95A5-29DD60A51D34}"/>
              </a:ext>
            </a:extLst>
          </p:cNvPr>
          <p:cNvSpPr>
            <a:spLocks noGrp="1"/>
          </p:cNvSpPr>
          <p:nvPr>
            <p:ph type="ftr" sz="quarter" idx="3"/>
          </p:nvPr>
        </p:nvSpPr>
        <p:spPr>
          <a:xfrm>
            <a:off x="3107531" y="6400800"/>
            <a:ext cx="5976938" cy="265176"/>
          </a:xfrm>
          <a:prstGeom prst="rect">
            <a:avLst/>
          </a:prstGeom>
        </p:spPr>
        <p:txBody>
          <a:bodyPr vert="horz" lIns="0" tIns="0" rIns="0" bIns="0" rtlCol="0" anchor="ctr"/>
          <a:lstStyle>
            <a:lvl1pPr algn="ctr">
              <a:defRPr sz="1100">
                <a:solidFill>
                  <a:schemeClr val="bg1">
                    <a:lumMod val="65000"/>
                  </a:schemeClr>
                </a:solidFill>
              </a:defRPr>
            </a:lvl1pPr>
          </a:lstStyle>
          <a:p>
            <a:endParaRPr lang="en-US"/>
          </a:p>
        </p:txBody>
      </p:sp>
      <p:pic>
        <p:nvPicPr>
          <p:cNvPr id="8" name="Picture 7">
            <a:extLst>
              <a:ext uri="{FF2B5EF4-FFF2-40B4-BE49-F238E27FC236}">
                <a16:creationId xmlns:a16="http://schemas.microsoft.com/office/drawing/2014/main" id="{D97A3078-D3DE-5F10-BEFC-0F8B3254456F}"/>
              </a:ext>
            </a:extLst>
          </p:cNvPr>
          <p:cNvPicPr>
            <a:picLocks noChangeAspect="1"/>
          </p:cNvPicPr>
          <p:nvPr userDrawn="1"/>
        </p:nvPicPr>
        <p:blipFill rotWithShape="1">
          <a:blip r:embed="rId44" cstate="print">
            <a:extLst>
              <a:ext uri="{28A0092B-C50C-407E-A947-70E740481C1C}">
                <a14:useLocalDpi xmlns:a14="http://schemas.microsoft.com/office/drawing/2010/main" val="0"/>
              </a:ext>
            </a:extLst>
          </a:blip>
          <a:srcRect b="53683"/>
          <a:stretch/>
        </p:blipFill>
        <p:spPr>
          <a:xfrm>
            <a:off x="10465045" y="244606"/>
            <a:ext cx="1309140" cy="280839"/>
          </a:xfrm>
          <a:prstGeom prst="rect">
            <a:avLst/>
          </a:prstGeom>
        </p:spPr>
      </p:pic>
    </p:spTree>
    <p:extLst>
      <p:ext uri="{BB962C8B-B14F-4D97-AF65-F5344CB8AC3E}">
        <p14:creationId xmlns:p14="http://schemas.microsoft.com/office/powerpoint/2010/main" val="3876531800"/>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 id="2147484054" r:id="rId24"/>
    <p:sldLayoutId id="2147484055" r:id="rId25"/>
    <p:sldLayoutId id="2147484056" r:id="rId26"/>
    <p:sldLayoutId id="2147484057" r:id="rId27"/>
    <p:sldLayoutId id="2147484058" r:id="rId28"/>
    <p:sldLayoutId id="2147484059" r:id="rId29"/>
    <p:sldLayoutId id="2147484060" r:id="rId30"/>
    <p:sldLayoutId id="2147484061" r:id="rId31"/>
    <p:sldLayoutId id="2147484062" r:id="rId32"/>
    <p:sldLayoutId id="2147484063" r:id="rId33"/>
    <p:sldLayoutId id="2147484064" r:id="rId34"/>
    <p:sldLayoutId id="2147484065" r:id="rId35"/>
    <p:sldLayoutId id="2147484066" r:id="rId36"/>
    <p:sldLayoutId id="2147484067" r:id="rId37"/>
    <p:sldLayoutId id="2147484068" r:id="rId38"/>
    <p:sldLayoutId id="2147484069" r:id="rId39"/>
    <p:sldLayoutId id="2147484070" r:id="rId40"/>
    <p:sldLayoutId id="2147484071" r:id="rId41"/>
    <p:sldLayoutId id="2147484072" r:id="rId42"/>
  </p:sldLayoutIdLst>
  <p:hf sldNum="0" hdr="0"/>
  <p:txStyles>
    <p:title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p:titleStyle>
    <p:bodyStyle>
      <a:lvl1pPr marL="234950" indent="-234950" algn="l" defTabSz="914400" rtl="0" eaLnBrk="1" latinLnBrk="0" hangingPunct="1">
        <a:lnSpc>
          <a:spcPct val="120000"/>
        </a:lnSpc>
        <a:spcBef>
          <a:spcPts val="1000"/>
        </a:spcBef>
        <a:buFont typeface="Arial" panose="020B0604020202020204" pitchFamily="34" charset="0"/>
        <a:buChar char="•"/>
        <a:tabLst/>
        <a:defRPr sz="2000" kern="1200">
          <a:solidFill>
            <a:schemeClr val="tx1"/>
          </a:solidFill>
          <a:latin typeface="+mn-lt"/>
          <a:ea typeface="+mn-ea"/>
          <a:cs typeface="+mn-cs"/>
        </a:defRPr>
      </a:lvl1pPr>
      <a:lvl2pPr marL="577850" indent="-223838" algn="l" defTabSz="914400" rtl="0" eaLnBrk="1" latinLnBrk="0" hangingPunct="1">
        <a:lnSpc>
          <a:spcPct val="100000"/>
        </a:lnSpc>
        <a:spcBef>
          <a:spcPts val="500"/>
        </a:spcBef>
        <a:buFont typeface="Arial" panose="020B0604020202020204" pitchFamily="34" charset="0"/>
        <a:buChar char="•"/>
        <a:tabLst/>
        <a:defRPr sz="1800" kern="1200">
          <a:solidFill>
            <a:schemeClr val="tx1"/>
          </a:solidFill>
          <a:latin typeface="+mn-lt"/>
          <a:ea typeface="+mn-ea"/>
          <a:cs typeface="+mn-cs"/>
        </a:defRPr>
      </a:lvl2pPr>
      <a:lvl3pPr marL="914400"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3pPr>
      <a:lvl4pPr marL="1260475" indent="-233363"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4pPr>
      <a:lvl5pPr marL="1603375" indent="-222250" algn="l" defTabSz="914400" rtl="0" eaLnBrk="1" latinLnBrk="0" hangingPunct="1">
        <a:lnSpc>
          <a:spcPct val="90000"/>
        </a:lnSpc>
        <a:spcBef>
          <a:spcPts val="500"/>
        </a:spcBef>
        <a:buFont typeface="Arial" panose="020B0604020202020204" pitchFamily="34" charset="0"/>
        <a:buChar char="•"/>
        <a:tabLst/>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pos="360">
          <p15:clr>
            <a:srgbClr val="F26B43"/>
          </p15:clr>
        </p15:guide>
        <p15:guide id="24" orient="horz" pos="240">
          <p15:clr>
            <a:srgbClr val="F26B43"/>
          </p15:clr>
        </p15:guide>
        <p15:guide id="25" orient="horz" pos="1008">
          <p15:clr>
            <a:srgbClr val="F26B43"/>
          </p15:clr>
        </p15:guide>
        <p15:guide id="26" orient="horz" pos="3912">
          <p15:clr>
            <a:srgbClr val="F26B43"/>
          </p15:clr>
        </p15:guide>
        <p15:guide id="27" orient="horz" pos="1296">
          <p15:clr>
            <a:srgbClr val="F26B43"/>
          </p15:clr>
        </p15:guide>
        <p15:guide id="28" pos="3840">
          <p15:clr>
            <a:srgbClr val="F26B43"/>
          </p15:clr>
        </p15:guide>
        <p15:guide id="29" pos="73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1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themeOverride" Target="../theme/themeOverride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0.xml"/></Relationships>
</file>

<file path=ppt/slides/_rels/slide20.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0.png"/><Relationship Id="rId2" Type="http://schemas.openxmlformats.org/officeDocument/2006/relationships/diagramData" Target="../diagrams/data1.xml"/><Relationship Id="rId1" Type="http://schemas.openxmlformats.org/officeDocument/2006/relationships/slideLayout" Target="../slideLayouts/slideLayout1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14.xml"/><Relationship Id="rId5" Type="http://schemas.openxmlformats.org/officeDocument/2006/relationships/image" Target="../media/image26.emf"/><Relationship Id="rId4" Type="http://schemas.openxmlformats.org/officeDocument/2006/relationships/image" Target="../media/image25.emf"/></Relationships>
</file>

<file path=ppt/slides/_rels/slide29.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3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tags" Target="../tags/tag12.xml"/><Relationship Id="rId7" Type="http://schemas.openxmlformats.org/officeDocument/2006/relationships/image" Target="../media/image38.emf"/><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oleObject" Target="../embeddings/oleObject5.bin"/><Relationship Id="rId11" Type="http://schemas.openxmlformats.org/officeDocument/2006/relationships/image" Target="../media/image42.png"/><Relationship Id="rId5" Type="http://schemas.openxmlformats.org/officeDocument/2006/relationships/notesSlide" Target="../notesSlides/notesSlide15.xml"/><Relationship Id="rId10" Type="http://schemas.openxmlformats.org/officeDocument/2006/relationships/image" Target="../media/image41.png"/><Relationship Id="rId4" Type="http://schemas.openxmlformats.org/officeDocument/2006/relationships/slideLayout" Target="../slideLayouts/slideLayout2.xml"/><Relationship Id="rId9" Type="http://schemas.openxmlformats.org/officeDocument/2006/relationships/image" Target="../media/image40.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85.xml"/><Relationship Id="rId7" Type="http://schemas.openxmlformats.org/officeDocument/2006/relationships/image" Target="../media/image13.png"/><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image" Target="../media/image12.emf"/><Relationship Id="rId5" Type="http://schemas.openxmlformats.org/officeDocument/2006/relationships/oleObject" Target="../embeddings/oleObject4.bin"/><Relationship Id="rId4"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3" Type="http://schemas.microsoft.com/office/2018/10/relationships/comments" Target="../comments/modernComment_30C_B80E5E9B.xml"/><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2" Type="http://schemas.microsoft.com/office/2018/10/relationships/comments" Target="../comments/modernComment_7FFFD0C5_50B769BF.xml"/><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microsoft.com/office/2018/10/relationships/comments" Target="../comments/modernComment_7FFFCF1E_2BDF80C6.xml"/><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8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4">
            <a:extLst>
              <a:ext uri="{FF2B5EF4-FFF2-40B4-BE49-F238E27FC236}">
                <a16:creationId xmlns:a16="http://schemas.microsoft.com/office/drawing/2014/main" id="{9D2EDFFC-8BBB-6E49-B5A5-8D81F4D14C6C}"/>
              </a:ext>
            </a:extLst>
          </p:cNvPr>
          <p:cNvSpPr>
            <a:spLocks noGrp="1"/>
          </p:cNvSpPr>
          <p:nvPr>
            <p:ph type="body" sz="quarter" idx="10"/>
          </p:nvPr>
        </p:nvSpPr>
        <p:spPr>
          <a:xfrm>
            <a:off x="5070677" y="1132699"/>
            <a:ext cx="6549823" cy="2416413"/>
          </a:xfrm>
        </p:spPr>
        <p:txBody>
          <a:bodyPr/>
          <a:lstStyle/>
          <a:p>
            <a:r>
              <a:rPr lang="en-US" dirty="0">
                <a:cs typeface="Arial"/>
              </a:rPr>
              <a:t>Global Design Workshop</a:t>
            </a:r>
            <a:endParaRPr lang="en-US" dirty="0"/>
          </a:p>
        </p:txBody>
      </p:sp>
      <p:sp>
        <p:nvSpPr>
          <p:cNvPr id="16" name="Text Placeholder 15">
            <a:extLst>
              <a:ext uri="{FF2B5EF4-FFF2-40B4-BE49-F238E27FC236}">
                <a16:creationId xmlns:a16="http://schemas.microsoft.com/office/drawing/2014/main" id="{462EAF12-727C-BA44-B72E-151774AC1204}"/>
              </a:ext>
            </a:extLst>
          </p:cNvPr>
          <p:cNvSpPr>
            <a:spLocks noGrp="1"/>
          </p:cNvSpPr>
          <p:nvPr>
            <p:ph type="body" sz="quarter" idx="14"/>
          </p:nvPr>
        </p:nvSpPr>
        <p:spPr>
          <a:xfrm>
            <a:off x="5070677" y="3739584"/>
            <a:ext cx="6549823" cy="1269714"/>
          </a:xfrm>
        </p:spPr>
        <p:txBody>
          <a:bodyPr/>
          <a:lstStyle/>
          <a:p>
            <a:r>
              <a:rPr lang="en-US">
                <a:cs typeface="Arial"/>
              </a:rPr>
              <a:t>Cash Management</a:t>
            </a:r>
            <a:endParaRPr lang="en-US"/>
          </a:p>
        </p:txBody>
      </p:sp>
      <p:sp>
        <p:nvSpPr>
          <p:cNvPr id="17" name="Text Placeholder 16">
            <a:extLst>
              <a:ext uri="{FF2B5EF4-FFF2-40B4-BE49-F238E27FC236}">
                <a16:creationId xmlns:a16="http://schemas.microsoft.com/office/drawing/2014/main" id="{D264EEBE-8E68-5E4B-AF2C-D85570DF05A1}"/>
              </a:ext>
            </a:extLst>
          </p:cNvPr>
          <p:cNvSpPr>
            <a:spLocks noGrp="1"/>
          </p:cNvSpPr>
          <p:nvPr>
            <p:ph type="body" sz="quarter" idx="15"/>
          </p:nvPr>
        </p:nvSpPr>
        <p:spPr>
          <a:xfrm>
            <a:off x="5070677" y="5199770"/>
            <a:ext cx="6549823" cy="581052"/>
          </a:xfrm>
        </p:spPr>
        <p:txBody>
          <a:bodyPr/>
          <a:lstStyle/>
          <a:p>
            <a:r>
              <a:rPr lang="en-US" dirty="0"/>
              <a:t>9</a:t>
            </a:r>
            <a:r>
              <a:rPr lang="en-US" baseline="30000" dirty="0"/>
              <a:t>th</a:t>
            </a:r>
            <a:r>
              <a:rPr lang="en-US" dirty="0"/>
              <a:t> November 2022</a:t>
            </a:r>
          </a:p>
        </p:txBody>
      </p:sp>
    </p:spTree>
    <p:extLst>
      <p:ext uri="{BB962C8B-B14F-4D97-AF65-F5344CB8AC3E}">
        <p14:creationId xmlns:p14="http://schemas.microsoft.com/office/powerpoint/2010/main" val="2711071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4">
            <a:extLst>
              <a:ext uri="{FF2B5EF4-FFF2-40B4-BE49-F238E27FC236}">
                <a16:creationId xmlns:a16="http://schemas.microsoft.com/office/drawing/2014/main" id="{6CB83E9C-987D-4C3C-950E-5CF1E395FB6D}"/>
              </a:ext>
            </a:extLst>
          </p:cNvPr>
          <p:cNvSpPr txBox="1">
            <a:spLocks/>
          </p:cNvSpPr>
          <p:nvPr/>
        </p:nvSpPr>
        <p:spPr>
          <a:xfrm>
            <a:off x="385762" y="899887"/>
            <a:ext cx="11252200" cy="351558"/>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b="1">
                <a:solidFill>
                  <a:schemeClr val="accent2"/>
                </a:solidFill>
                <a:latin typeface="Arial" panose="020B0604020202020204" pitchFamily="34" charset="0"/>
                <a:cs typeface="Arial" panose="020B0604020202020204" pitchFamily="34" charset="0"/>
              </a:rPr>
              <a:t>User Persona</a:t>
            </a:r>
          </a:p>
        </p:txBody>
      </p:sp>
      <p:graphicFrame>
        <p:nvGraphicFramePr>
          <p:cNvPr id="6" name="Table 5">
            <a:extLst>
              <a:ext uri="{FF2B5EF4-FFF2-40B4-BE49-F238E27FC236}">
                <a16:creationId xmlns:a16="http://schemas.microsoft.com/office/drawing/2014/main" id="{2E1309A4-9D8F-4ED5-AB61-10EEF9BA3E9A}"/>
              </a:ext>
            </a:extLst>
          </p:cNvPr>
          <p:cNvGraphicFramePr>
            <a:graphicFrameLocks noGrp="1"/>
          </p:cNvGraphicFramePr>
          <p:nvPr>
            <p:extLst>
              <p:ext uri="{D42A27DB-BD31-4B8C-83A1-F6EECF244321}">
                <p14:modId xmlns:p14="http://schemas.microsoft.com/office/powerpoint/2010/main" val="273413195"/>
              </p:ext>
            </p:extLst>
          </p:nvPr>
        </p:nvGraphicFramePr>
        <p:xfrm>
          <a:off x="381000" y="1537137"/>
          <a:ext cx="11252200" cy="1773588"/>
        </p:xfrm>
        <a:graphic>
          <a:graphicData uri="http://schemas.openxmlformats.org/drawingml/2006/table">
            <a:tbl>
              <a:tblPr firstRow="1" bandRow="1">
                <a:tableStyleId>{85BE263C-DBD7-4A20-BB59-AAB30ACAA65A}</a:tableStyleId>
              </a:tblPr>
              <a:tblGrid>
                <a:gridCol w="2689297">
                  <a:extLst>
                    <a:ext uri="{9D8B030D-6E8A-4147-A177-3AD203B41FA5}">
                      <a16:colId xmlns:a16="http://schemas.microsoft.com/office/drawing/2014/main" val="731613686"/>
                    </a:ext>
                  </a:extLst>
                </a:gridCol>
                <a:gridCol w="2919639">
                  <a:extLst>
                    <a:ext uri="{9D8B030D-6E8A-4147-A177-3AD203B41FA5}">
                      <a16:colId xmlns:a16="http://schemas.microsoft.com/office/drawing/2014/main" val="1120755824"/>
                    </a:ext>
                  </a:extLst>
                </a:gridCol>
                <a:gridCol w="5643264">
                  <a:extLst>
                    <a:ext uri="{9D8B030D-6E8A-4147-A177-3AD203B41FA5}">
                      <a16:colId xmlns:a16="http://schemas.microsoft.com/office/drawing/2014/main" val="2217197956"/>
                    </a:ext>
                  </a:extLst>
                </a:gridCol>
              </a:tblGrid>
              <a:tr h="453258">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800" b="1" u="none" strike="noStrike" kern="1200" cap="none" normalizeH="0" baseline="0">
                          <a:ln>
                            <a:noFill/>
                          </a:ln>
                          <a:solidFill>
                            <a:schemeClr val="bg1"/>
                          </a:solidFill>
                          <a:effectLst/>
                          <a:latin typeface="Arial Body"/>
                        </a:rPr>
                        <a:t>Role</a:t>
                      </a:r>
                      <a:endParaRPr kumimoji="0" lang="en-US" sz="1800" b="1" u="none" strike="noStrike" kern="1200" cap="none" normalizeH="0" baseline="0">
                        <a:ln>
                          <a:noFill/>
                        </a:ln>
                        <a:solidFill>
                          <a:schemeClr val="bg1"/>
                        </a:solidFill>
                        <a:effectLst/>
                        <a:latin typeface="Arial Body"/>
                        <a:ea typeface="+mn-ea"/>
                        <a:cs typeface="+mn-cs"/>
                      </a:endParaRPr>
                    </a:p>
                  </a:txBody>
                  <a:tcPr marT="91440" marB="91440" anchor="ctr" horzOverflow="overflow">
                    <a:solidFill>
                      <a:schemeClr val="bg1">
                        <a:lumMod val="50000"/>
                      </a:schemeClr>
                    </a:solidFill>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800" b="1" u="none" strike="noStrike" cap="none" normalizeH="0" baseline="0">
                          <a:ln>
                            <a:noFill/>
                          </a:ln>
                          <a:solidFill>
                            <a:schemeClr val="bg1"/>
                          </a:solidFill>
                          <a:effectLst/>
                          <a:latin typeface="Arial Body"/>
                        </a:rPr>
                        <a:t>Role Description</a:t>
                      </a:r>
                      <a:endParaRPr kumimoji="0" lang="en-US" sz="1800" b="1" i="0" u="none" strike="noStrike" cap="none" normalizeH="0" baseline="0">
                        <a:ln>
                          <a:noFill/>
                        </a:ln>
                        <a:solidFill>
                          <a:schemeClr val="bg1"/>
                        </a:solidFill>
                        <a:effectLst/>
                        <a:latin typeface="Arial Body"/>
                      </a:endParaRPr>
                    </a:p>
                  </a:txBody>
                  <a:tcPr marT="91440" marB="91440" anchor="ctr" horzOverflow="overflow">
                    <a:solidFill>
                      <a:schemeClr val="bg1">
                        <a:lumMod val="50000"/>
                      </a:schemeClr>
                    </a:solidFill>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800" b="1" u="none" strike="noStrike" cap="none" normalizeH="0" baseline="0">
                          <a:ln>
                            <a:noFill/>
                          </a:ln>
                          <a:solidFill>
                            <a:schemeClr val="bg1"/>
                          </a:solidFill>
                          <a:effectLst/>
                          <a:latin typeface="Arial Body"/>
                        </a:rPr>
                        <a:t>Responsibilities</a:t>
                      </a:r>
                      <a:endParaRPr kumimoji="0" lang="en-US" sz="1800" b="1" i="0" u="none" strike="noStrike" cap="none" normalizeH="0" baseline="0">
                        <a:ln>
                          <a:noFill/>
                        </a:ln>
                        <a:solidFill>
                          <a:schemeClr val="bg1"/>
                        </a:solidFill>
                        <a:effectLst/>
                        <a:latin typeface="Arial Body"/>
                      </a:endParaRPr>
                    </a:p>
                  </a:txBody>
                  <a:tcPr marT="91440" marB="91440" anchor="ctr" horzOverflow="overflow">
                    <a:solidFill>
                      <a:schemeClr val="bg1">
                        <a:lumMod val="50000"/>
                      </a:schemeClr>
                    </a:solidFill>
                  </a:tcPr>
                </a:tc>
                <a:extLst>
                  <a:ext uri="{0D108BD9-81ED-4DB2-BD59-A6C34878D82A}">
                    <a16:rowId xmlns:a16="http://schemas.microsoft.com/office/drawing/2014/main" val="3376434944"/>
                  </a:ext>
                </a:extLst>
              </a:tr>
              <a:tr h="658194">
                <a:tc>
                  <a:txBody>
                    <a:bodyPr/>
                    <a:lstStyle/>
                    <a:p>
                      <a:pPr algn="l" rtl="0" fontAlgn="base"/>
                      <a:r>
                        <a:rPr lang="en-US" sz="1600" b="0" i="0">
                          <a:solidFill>
                            <a:srgbClr val="000000"/>
                          </a:solidFill>
                          <a:effectLst/>
                          <a:latin typeface="Arial Body"/>
                        </a:rPr>
                        <a:t>Cash Management Analyst​</a:t>
                      </a:r>
                    </a:p>
                  </a:txBody>
                  <a:tcPr anchor="ctr"/>
                </a:tc>
                <a:tc>
                  <a:txBody>
                    <a:bodyPr/>
                    <a:lstStyle/>
                    <a:p>
                      <a:pPr algn="l" rtl="0" fontAlgn="base"/>
                      <a:r>
                        <a:rPr lang="en-US" sz="1600" b="0" i="0">
                          <a:solidFill>
                            <a:srgbClr val="000000"/>
                          </a:solidFill>
                          <a:effectLst/>
                          <a:latin typeface="Arial Body"/>
                        </a:rPr>
                        <a:t>Manage bank, branches and bank accounts​</a:t>
                      </a:r>
                    </a:p>
                  </a:txBody>
                  <a:tcPr anchor="ctr"/>
                </a:tc>
                <a:tc>
                  <a:txBody>
                    <a:bodyPr/>
                    <a:lstStyle/>
                    <a:p>
                      <a:pPr algn="l" rtl="0" fontAlgn="base">
                        <a:buFont typeface="Arial" panose="020B0604020202020204" pitchFamily="34" charset="0"/>
                        <a:buNone/>
                      </a:pPr>
                      <a:r>
                        <a:rPr lang="en-US" sz="1600" b="0" i="0">
                          <a:solidFill>
                            <a:srgbClr val="000000"/>
                          </a:solidFill>
                          <a:effectLst/>
                          <a:latin typeface="Arial Body"/>
                        </a:rPr>
                        <a:t>Create multiple banks, branches and bank accounts as per business needs​</a:t>
                      </a:r>
                    </a:p>
                  </a:txBody>
                  <a:tcPr anchor="ctr"/>
                </a:tc>
                <a:extLst>
                  <a:ext uri="{0D108BD9-81ED-4DB2-BD59-A6C34878D82A}">
                    <a16:rowId xmlns:a16="http://schemas.microsoft.com/office/drawing/2014/main" val="3124916949"/>
                  </a:ext>
                </a:extLst>
              </a:tr>
              <a:tr h="658194">
                <a:tc>
                  <a:txBody>
                    <a:bodyPr/>
                    <a:lstStyle/>
                    <a:p>
                      <a:pPr algn="l" rtl="0" fontAlgn="base"/>
                      <a:r>
                        <a:rPr lang="en-US" sz="1600" b="0" i="0">
                          <a:solidFill>
                            <a:srgbClr val="000000"/>
                          </a:solidFill>
                          <a:effectLst/>
                          <a:latin typeface="Arial Body"/>
                        </a:rPr>
                        <a:t>Cash Management Supervisor​</a:t>
                      </a:r>
                    </a:p>
                  </a:txBody>
                  <a:tcPr anchor="ctr"/>
                </a:tc>
                <a:tc>
                  <a:txBody>
                    <a:bodyPr/>
                    <a:lstStyle/>
                    <a:p>
                      <a:pPr algn="l" rtl="0" fontAlgn="base"/>
                      <a:r>
                        <a:rPr lang="en-US" sz="1600" b="0" i="0">
                          <a:solidFill>
                            <a:srgbClr val="000000"/>
                          </a:solidFill>
                          <a:effectLst/>
                          <a:latin typeface="Arial Body"/>
                        </a:rPr>
                        <a:t>Review the created bank accounts​</a:t>
                      </a:r>
                    </a:p>
                  </a:txBody>
                  <a:tcPr anchor="ctr"/>
                </a:tc>
                <a:tc>
                  <a:txBody>
                    <a:bodyPr/>
                    <a:lstStyle/>
                    <a:p>
                      <a:pPr algn="l" rtl="0" fontAlgn="base">
                        <a:buFont typeface="Arial" panose="020B0604020202020204" pitchFamily="34" charset="0"/>
                        <a:buNone/>
                      </a:pPr>
                      <a:r>
                        <a:rPr lang="en-US" sz="1600" b="0" i="0">
                          <a:solidFill>
                            <a:srgbClr val="000000"/>
                          </a:solidFill>
                          <a:effectLst/>
                          <a:latin typeface="Arial Body"/>
                        </a:rPr>
                        <a:t>Verify the bank account set up created by cash management analyst​</a:t>
                      </a:r>
                    </a:p>
                  </a:txBody>
                  <a:tcPr anchor="ctr"/>
                </a:tc>
                <a:extLst>
                  <a:ext uri="{0D108BD9-81ED-4DB2-BD59-A6C34878D82A}">
                    <a16:rowId xmlns:a16="http://schemas.microsoft.com/office/drawing/2014/main" val="1575015760"/>
                  </a:ext>
                </a:extLst>
              </a:tr>
            </a:tbl>
          </a:graphicData>
        </a:graphic>
      </p:graphicFrame>
      <p:sp>
        <p:nvSpPr>
          <p:cNvPr id="5" name="Arrow: Chevron 4">
            <a:extLst>
              <a:ext uri="{FF2B5EF4-FFF2-40B4-BE49-F238E27FC236}">
                <a16:creationId xmlns:a16="http://schemas.microsoft.com/office/drawing/2014/main" id="{F0E6DFBB-41FD-4E64-B975-5E40AF5A264B}"/>
              </a:ext>
            </a:extLst>
          </p:cNvPr>
          <p:cNvSpPr/>
          <p:nvPr/>
        </p:nvSpPr>
        <p:spPr>
          <a:xfrm>
            <a:off x="11863" y="89738"/>
            <a:ext cx="1487468" cy="233420"/>
          </a:xfrm>
          <a:prstGeom prst="chevron">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Process Taxonomy</a:t>
            </a:r>
          </a:p>
        </p:txBody>
      </p:sp>
      <p:sp>
        <p:nvSpPr>
          <p:cNvPr id="7" name="Arrow: Chevron 6">
            <a:extLst>
              <a:ext uri="{FF2B5EF4-FFF2-40B4-BE49-F238E27FC236}">
                <a16:creationId xmlns:a16="http://schemas.microsoft.com/office/drawing/2014/main" id="{2530BEEB-ACC1-41AE-9C39-C914C99BCD89}"/>
              </a:ext>
            </a:extLst>
          </p:cNvPr>
          <p:cNvSpPr/>
          <p:nvPr/>
        </p:nvSpPr>
        <p:spPr>
          <a:xfrm>
            <a:off x="1435914" y="78219"/>
            <a:ext cx="1487468" cy="244995"/>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User Personas</a:t>
            </a:r>
          </a:p>
        </p:txBody>
      </p:sp>
      <p:sp>
        <p:nvSpPr>
          <p:cNvPr id="9" name="Arrow: Chevron 8">
            <a:extLst>
              <a:ext uri="{FF2B5EF4-FFF2-40B4-BE49-F238E27FC236}">
                <a16:creationId xmlns:a16="http://schemas.microsoft.com/office/drawing/2014/main" id="{A94723FF-BE27-49FB-B2D6-4DA0E6994AA8}"/>
              </a:ext>
            </a:extLst>
          </p:cNvPr>
          <p:cNvSpPr/>
          <p:nvPr/>
        </p:nvSpPr>
        <p:spPr>
          <a:xfrm>
            <a:off x="2881204" y="77621"/>
            <a:ext cx="1487468" cy="244995"/>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Pain Points</a:t>
            </a:r>
          </a:p>
        </p:txBody>
      </p:sp>
      <p:sp>
        <p:nvSpPr>
          <p:cNvPr id="10" name="Arrow: Chevron 9">
            <a:extLst>
              <a:ext uri="{FF2B5EF4-FFF2-40B4-BE49-F238E27FC236}">
                <a16:creationId xmlns:a16="http://schemas.microsoft.com/office/drawing/2014/main" id="{C7645277-1EEE-4047-B71E-879938FD0D67}"/>
              </a:ext>
            </a:extLst>
          </p:cNvPr>
          <p:cNvSpPr/>
          <p:nvPr/>
        </p:nvSpPr>
        <p:spPr>
          <a:xfrm>
            <a:off x="4318104" y="78721"/>
            <a:ext cx="1701624" cy="244995"/>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Signature Requirement</a:t>
            </a:r>
          </a:p>
        </p:txBody>
      </p:sp>
    </p:spTree>
    <p:extLst>
      <p:ext uri="{BB962C8B-B14F-4D97-AF65-F5344CB8AC3E}">
        <p14:creationId xmlns:p14="http://schemas.microsoft.com/office/powerpoint/2010/main" val="255733531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3BBACF79-81A9-43FF-8A98-E9F08E886F0C}"/>
              </a:ext>
            </a:extLst>
          </p:cNvPr>
          <p:cNvSpPr txBox="1">
            <a:spLocks/>
          </p:cNvSpPr>
          <p:nvPr/>
        </p:nvSpPr>
        <p:spPr>
          <a:xfrm>
            <a:off x="729996" y="359538"/>
            <a:ext cx="11041380" cy="407656"/>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a:ln>
                <a:noFill/>
              </a:ln>
              <a:solidFill>
                <a:srgbClr val="F3753F"/>
              </a:solidFill>
              <a:effectLst/>
              <a:uLnTx/>
              <a:uFillTx/>
              <a:latin typeface="Arial" panose="020B0604020202020204" pitchFamily="34" charset="0"/>
              <a:ea typeface="+mj-ea"/>
              <a:cs typeface="Arial" panose="020B0604020202020204" pitchFamily="34" charset="0"/>
            </a:endParaRPr>
          </a:p>
        </p:txBody>
      </p:sp>
      <p:sp>
        <p:nvSpPr>
          <p:cNvPr id="12" name="Title 2">
            <a:extLst>
              <a:ext uri="{FF2B5EF4-FFF2-40B4-BE49-F238E27FC236}">
                <a16:creationId xmlns:a16="http://schemas.microsoft.com/office/drawing/2014/main" id="{C0E8FB36-2A17-4F5E-8929-1ADA9B8F3195}"/>
              </a:ext>
            </a:extLst>
          </p:cNvPr>
          <p:cNvSpPr txBox="1">
            <a:spLocks/>
          </p:cNvSpPr>
          <p:nvPr/>
        </p:nvSpPr>
        <p:spPr bwMode="auto">
          <a:xfrm>
            <a:off x="469900" y="402587"/>
            <a:ext cx="11252200" cy="457200"/>
          </a:xfrm>
          <a:prstGeom prst="rect">
            <a:avLst/>
          </a:prstGeom>
          <a:noFill/>
          <a:ln>
            <a:noFill/>
          </a:ln>
        </p:spPr>
        <p:txBody>
          <a:bodyPr vert="horz" lIns="0" tIns="0" rIns="0" bIns="0" rtlCol="0" anchor="b" anchorCtr="0">
            <a:noAutofit/>
          </a:bodyPr>
          <a:lst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Verdana" panose="020B0604030504040204" pitchFamily="34" charset="0"/>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100" normalizeH="0" baseline="0" noProof="0" dirty="0">
                <a:ln>
                  <a:noFill/>
                </a:ln>
                <a:solidFill>
                  <a:srgbClr val="F3753F"/>
                </a:solidFill>
                <a:effectLst/>
                <a:uLnTx/>
                <a:uFillTx/>
                <a:latin typeface="Arial" panose="020B0604020202020204" pitchFamily="34" charset="0"/>
                <a:ea typeface="Open Sans Light" panose="020B0306030504020204" pitchFamily="34" charset="0"/>
                <a:cs typeface="Arial" panose="020B0604020202020204" pitchFamily="34" charset="0"/>
              </a:rPr>
              <a:t>Cash Management Pain Points</a:t>
            </a:r>
            <a:endParaRPr kumimoji="0" lang="en-US" sz="2400" b="1" i="0" u="none" strike="noStrike" kern="1200" cap="none" spc="0" normalizeH="0" baseline="0" noProof="0" dirty="0">
              <a:ln>
                <a:noFill/>
              </a:ln>
              <a:solidFill>
                <a:srgbClr val="F3753F"/>
              </a:solidFill>
              <a:effectLst/>
              <a:uLnTx/>
              <a:uFillTx/>
              <a:latin typeface="Arial" panose="020B0604020202020204" pitchFamily="34" charset="0"/>
              <a:ea typeface="Verdana" panose="020B0604030504040204" pitchFamily="34" charset="0"/>
              <a:cs typeface="Arial" panose="020B0604020202020204" pitchFamily="34" charset="0"/>
            </a:endParaRPr>
          </a:p>
        </p:txBody>
      </p:sp>
      <p:grpSp>
        <p:nvGrpSpPr>
          <p:cNvPr id="13" name="Group 12">
            <a:extLst>
              <a:ext uri="{FF2B5EF4-FFF2-40B4-BE49-F238E27FC236}">
                <a16:creationId xmlns:a16="http://schemas.microsoft.com/office/drawing/2014/main" id="{C5E64539-9772-4358-A48E-7F3D5329C82C}"/>
              </a:ext>
            </a:extLst>
          </p:cNvPr>
          <p:cNvGrpSpPr/>
          <p:nvPr/>
        </p:nvGrpSpPr>
        <p:grpSpPr>
          <a:xfrm>
            <a:off x="7544504" y="6098641"/>
            <a:ext cx="2375554" cy="531362"/>
            <a:chOff x="7841466" y="6002541"/>
            <a:chExt cx="2375554" cy="654769"/>
          </a:xfrm>
        </p:grpSpPr>
        <p:sp>
          <p:nvSpPr>
            <p:cNvPr id="14" name="Rectangle 13">
              <a:extLst>
                <a:ext uri="{FF2B5EF4-FFF2-40B4-BE49-F238E27FC236}">
                  <a16:creationId xmlns:a16="http://schemas.microsoft.com/office/drawing/2014/main" id="{F657A039-B8C8-4104-93FD-EA3C6078DFED}"/>
                </a:ext>
              </a:extLst>
            </p:cNvPr>
            <p:cNvSpPr/>
            <p:nvPr/>
          </p:nvSpPr>
          <p:spPr>
            <a:xfrm>
              <a:off x="9433245" y="6329926"/>
              <a:ext cx="686810" cy="254332"/>
            </a:xfrm>
            <a:prstGeom prst="rect">
              <a:avLst/>
            </a:prstGeom>
            <a:solidFill>
              <a:schemeClr val="bg1">
                <a:lumMod val="95000"/>
              </a:schemeClr>
            </a:solidFill>
            <a:ln w="12700" cap="flat" cmpd="sng" algn="ctr">
              <a:noFill/>
              <a:prstDash val="solid"/>
              <a:miter lim="800000"/>
            </a:ln>
            <a:effectLst/>
          </p:spPr>
          <p:txBody>
            <a:bodyPr vert="horz" wrap="square" lIns="45720" tIns="27432" rIns="45720" bIns="27432" rtlCol="0"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t>Not in Scope</a:t>
              </a:r>
            </a:p>
          </p:txBody>
        </p:sp>
        <p:sp>
          <p:nvSpPr>
            <p:cNvPr id="15" name="Rectangle 14">
              <a:extLst>
                <a:ext uri="{FF2B5EF4-FFF2-40B4-BE49-F238E27FC236}">
                  <a16:creationId xmlns:a16="http://schemas.microsoft.com/office/drawing/2014/main" id="{F1AAB358-39CC-4AA5-B2EB-DD45F38F83E8}"/>
                </a:ext>
              </a:extLst>
            </p:cNvPr>
            <p:cNvSpPr/>
            <p:nvPr/>
          </p:nvSpPr>
          <p:spPr>
            <a:xfrm>
              <a:off x="8685838" y="6329926"/>
              <a:ext cx="686810" cy="254332"/>
            </a:xfrm>
            <a:prstGeom prst="rect">
              <a:avLst/>
            </a:prstGeom>
            <a:solidFill>
              <a:srgbClr val="FAC8B2"/>
            </a:solidFill>
            <a:ln w="9525">
              <a:noFill/>
            </a:ln>
          </p:spPr>
          <p:txBody>
            <a:bodyPr vert="horz" wrap="square" lIns="45720" tIns="27432" rIns="45720" bIns="27432" rtlCol="0"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66675"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0" cap="none" spc="10" normalizeH="0" baseline="0" noProof="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In Scope</a:t>
              </a:r>
            </a:p>
          </p:txBody>
        </p:sp>
        <p:sp>
          <p:nvSpPr>
            <p:cNvPr id="16" name="Rectangle 15">
              <a:extLst>
                <a:ext uri="{FF2B5EF4-FFF2-40B4-BE49-F238E27FC236}">
                  <a16:creationId xmlns:a16="http://schemas.microsoft.com/office/drawing/2014/main" id="{F1B5361A-B6A6-44B3-AECE-536A256AFEA3}"/>
                </a:ext>
              </a:extLst>
            </p:cNvPr>
            <p:cNvSpPr/>
            <p:nvPr/>
          </p:nvSpPr>
          <p:spPr>
            <a:xfrm>
              <a:off x="7938431" y="6329926"/>
              <a:ext cx="686810" cy="254332"/>
            </a:xfrm>
            <a:prstGeom prst="rect">
              <a:avLst/>
            </a:prstGeom>
            <a:solidFill>
              <a:schemeClr val="accent4">
                <a:lumMod val="60000"/>
                <a:lumOff val="40000"/>
              </a:schemeClr>
            </a:solidFill>
            <a:ln w="9525">
              <a:noFill/>
            </a:ln>
          </p:spPr>
          <p:txBody>
            <a:bodyPr vert="horz" wrap="square" lIns="45720" tIns="27432" rIns="45720" bIns="27432" rtlCol="0"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66675"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0" cap="none" spc="10" normalizeH="0" baseline="0" noProof="0">
                  <a:ln>
                    <a:noFill/>
                  </a:ln>
                  <a:solidFill>
                    <a:prstClr val="black"/>
                  </a:solidFill>
                  <a:effectLst/>
                  <a:uLnTx/>
                  <a:uFillTx/>
                  <a:latin typeface="Arial" panose="020B0604020202020204" pitchFamily="34" charset="0"/>
                  <a:ea typeface="Open Sans" panose="020B0606030504020204" pitchFamily="34" charset="0"/>
                  <a:cs typeface="Arial" panose="020B0604020202020204" pitchFamily="34" charset="0"/>
                </a:rPr>
                <a:t>Today’s Focus</a:t>
              </a:r>
            </a:p>
          </p:txBody>
        </p:sp>
        <p:sp>
          <p:nvSpPr>
            <p:cNvPr id="17" name="Rectangle 16">
              <a:extLst>
                <a:ext uri="{FF2B5EF4-FFF2-40B4-BE49-F238E27FC236}">
                  <a16:creationId xmlns:a16="http://schemas.microsoft.com/office/drawing/2014/main" id="{A4069855-AAEA-4EDF-AB7F-C9813D2AB0DC}"/>
                </a:ext>
              </a:extLst>
            </p:cNvPr>
            <p:cNvSpPr/>
            <p:nvPr/>
          </p:nvSpPr>
          <p:spPr>
            <a:xfrm>
              <a:off x="7841466" y="6161725"/>
              <a:ext cx="2375554" cy="495585"/>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pitchFamily="34" charset="0"/>
                <a:ea typeface="+mn-ea"/>
                <a:cs typeface="Arial" panose="020B0604020202020204" pitchFamily="34" charset="0"/>
              </a:endParaRPr>
            </a:p>
          </p:txBody>
        </p:sp>
        <p:sp>
          <p:nvSpPr>
            <p:cNvPr id="18" name="TextBox 13">
              <a:extLst>
                <a:ext uri="{FF2B5EF4-FFF2-40B4-BE49-F238E27FC236}">
                  <a16:creationId xmlns:a16="http://schemas.microsoft.com/office/drawing/2014/main" id="{C2F77C63-2F82-4BD6-9173-009C09C15971}"/>
                </a:ext>
              </a:extLst>
            </p:cNvPr>
            <p:cNvSpPr txBox="1"/>
            <p:nvPr/>
          </p:nvSpPr>
          <p:spPr>
            <a:xfrm>
              <a:off x="8828416" y="6002541"/>
              <a:ext cx="401653" cy="254333"/>
            </a:xfrm>
            <a:prstGeom prst="rect">
              <a:avLst/>
            </a:prstGeom>
            <a:solidFill>
              <a:schemeClr val="bg1"/>
            </a:solidFill>
            <a:ln w="9525" cmpd="sng">
              <a:noFill/>
            </a:ln>
            <a:effectLst/>
          </p:spPr>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0" cap="none" spc="0" normalizeH="0" baseline="0" noProof="0">
                  <a:ln>
                    <a:noFill/>
                  </a:ln>
                  <a:solidFill>
                    <a:sysClr val="windowText" lastClr="000000"/>
                  </a:solidFill>
                  <a:effectLst/>
                  <a:uLnTx/>
                  <a:uFillTx/>
                  <a:latin typeface="Arial" panose="020B0604020202020204" pitchFamily="34" charset="0"/>
                  <a:ea typeface="+mn-ea"/>
                  <a:cs typeface="Arial" panose="020B0604020202020204" pitchFamily="34" charset="0"/>
                </a:rPr>
                <a:t>Key</a:t>
              </a:r>
            </a:p>
          </p:txBody>
        </p:sp>
      </p:grpSp>
      <p:graphicFrame>
        <p:nvGraphicFramePr>
          <p:cNvPr id="19" name="Group 3">
            <a:extLst>
              <a:ext uri="{FF2B5EF4-FFF2-40B4-BE49-F238E27FC236}">
                <a16:creationId xmlns:a16="http://schemas.microsoft.com/office/drawing/2014/main" id="{54AE89B2-7907-414A-A412-FAAD2A181815}"/>
              </a:ext>
            </a:extLst>
          </p:cNvPr>
          <p:cNvGraphicFramePr>
            <a:graphicFrameLocks noGrp="1"/>
          </p:cNvGraphicFramePr>
          <p:nvPr>
            <p:extLst>
              <p:ext uri="{D42A27DB-BD31-4B8C-83A1-F6EECF244321}">
                <p14:modId xmlns:p14="http://schemas.microsoft.com/office/powerpoint/2010/main" val="644766321"/>
              </p:ext>
            </p:extLst>
          </p:nvPr>
        </p:nvGraphicFramePr>
        <p:xfrm>
          <a:off x="392782" y="1032596"/>
          <a:ext cx="11505042" cy="4306979"/>
        </p:xfrm>
        <a:graphic>
          <a:graphicData uri="http://schemas.openxmlformats.org/drawingml/2006/table">
            <a:tbl>
              <a:tblPr/>
              <a:tblGrid>
                <a:gridCol w="2987804">
                  <a:extLst>
                    <a:ext uri="{9D8B030D-6E8A-4147-A177-3AD203B41FA5}">
                      <a16:colId xmlns:a16="http://schemas.microsoft.com/office/drawing/2014/main" val="204634803"/>
                    </a:ext>
                  </a:extLst>
                </a:gridCol>
                <a:gridCol w="8517238">
                  <a:extLst>
                    <a:ext uri="{9D8B030D-6E8A-4147-A177-3AD203B41FA5}">
                      <a16:colId xmlns:a16="http://schemas.microsoft.com/office/drawing/2014/main" val="20001"/>
                    </a:ext>
                  </a:extLst>
                </a:gridCol>
              </a:tblGrid>
              <a:tr h="646047">
                <a:tc>
                  <a:txBody>
                    <a:bodyPr/>
                    <a:lstStyle/>
                    <a:p>
                      <a:pPr algn="ctr"/>
                      <a:r>
                        <a:rPr lang="en-US" sz="1200" b="1" dirty="0">
                          <a:solidFill>
                            <a:schemeClr val="accent1"/>
                          </a:solidFill>
                          <a:latin typeface="+mn-lt"/>
                          <a:cs typeface="Calibri" panose="020F0502020204030204" pitchFamily="34" charset="0"/>
                        </a:rPr>
                        <a:t>Capability</a:t>
                      </a:r>
                    </a:p>
                  </a:txBody>
                  <a:tcPr anchor="ctr">
                    <a:lnL w="12700" cmpd="sng">
                      <a:noFill/>
                      <a:prstDash val="soli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1" dirty="0">
                          <a:solidFill>
                            <a:schemeClr val="accent1"/>
                          </a:solidFill>
                          <a:latin typeface="+mn-lt"/>
                          <a:cs typeface="Calibri" panose="020F0502020204030204" pitchFamily="34" charset="0"/>
                        </a:rPr>
                        <a:t>Pain Points</a:t>
                      </a:r>
                    </a:p>
                  </a:txBody>
                  <a:tcPr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6609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dirty="0">
                          <a:solidFill>
                            <a:schemeClr val="accent6"/>
                          </a:solidFill>
                          <a:effectLst/>
                          <a:latin typeface="+mn-lt"/>
                          <a:ea typeface="Calibri" panose="020F0502020204030204" pitchFamily="34" charset="0"/>
                          <a:cs typeface="Calibri" panose="020F0502020204030204" pitchFamily="34" charset="0"/>
                        </a:rPr>
                        <a:t>Maintain Bank Accounts and Reconciliation</a:t>
                      </a:r>
                    </a:p>
                  </a:txBody>
                  <a:tcPr anchor="ctr">
                    <a:lnL w="12700" cmpd="sng">
                      <a:noFill/>
                      <a:prstDash val="solid"/>
                    </a:lnL>
                    <a:lnR w="6350" cap="flat" cmpd="sng" algn="ctr">
                      <a:no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71450" marR="0" lvl="0" indent="-171450" defTabSz="914400" eaLnBrk="1" fontAlgn="auto" latinLnBrk="0" hangingPunct="1">
                        <a:lnSpc>
                          <a:spcPct val="100000"/>
                        </a:lnSpc>
                        <a:spcBef>
                          <a:spcPts val="145"/>
                        </a:spcBef>
                        <a:spcAft>
                          <a:spcPts val="2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accent6"/>
                          </a:solidFill>
                          <a:effectLst/>
                          <a:uLnTx/>
                          <a:uFillTx/>
                          <a:latin typeface="Arial Body"/>
                          <a:ea typeface="Open Sans Extrabold" panose="020B0906030804020204" pitchFamily="34" charset="0"/>
                          <a:cs typeface="Open Sans Extrabold" panose="020B0906030804020204" pitchFamily="34" charset="0"/>
                          <a:sym typeface="Arial"/>
                        </a:rPr>
                        <a:t>Treasury relies</a:t>
                      </a:r>
                      <a:r>
                        <a:rPr lang="en-US" sz="1400" kern="0" dirty="0">
                          <a:solidFill>
                            <a:schemeClr val="accent6"/>
                          </a:solidFill>
                          <a:latin typeface="Arial Body"/>
                          <a:ea typeface="Open Sans Extrabold" panose="020B0906030804020204" pitchFamily="34" charset="0"/>
                          <a:cs typeface="Open Sans Extrabold" panose="020B0906030804020204" pitchFamily="34" charset="0"/>
                          <a:sym typeface="Arial"/>
                        </a:rPr>
                        <a:t> heavily on MS Excel, which makes making changes to banking structure very difficult.</a:t>
                      </a:r>
                    </a:p>
                    <a:p>
                      <a:pPr marL="171450" marR="0" lvl="0" indent="-171450" defTabSz="914400" eaLnBrk="1" fontAlgn="auto" latinLnBrk="0" hangingPunct="1">
                        <a:lnSpc>
                          <a:spcPct val="100000"/>
                        </a:lnSpc>
                        <a:spcBef>
                          <a:spcPts val="145"/>
                        </a:spcBef>
                        <a:spcAft>
                          <a:spcPts val="2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accent6"/>
                          </a:solidFill>
                          <a:effectLst/>
                          <a:uLnTx/>
                          <a:uFillTx/>
                          <a:latin typeface="Arial Body"/>
                          <a:ea typeface="Open Sans Extrabold" panose="020B0906030804020204" pitchFamily="34" charset="0"/>
                          <a:cs typeface="Open Sans Extrabold" panose="020B0906030804020204" pitchFamily="34" charset="0"/>
                          <a:sym typeface="Arial"/>
                        </a:rPr>
                        <a:t>Treasury management system</a:t>
                      </a:r>
                      <a:r>
                        <a:rPr lang="en-US" sz="1400" kern="0" dirty="0">
                          <a:solidFill>
                            <a:schemeClr val="accent6"/>
                          </a:solidFill>
                          <a:latin typeface="Arial Body"/>
                          <a:ea typeface="Open Sans Extrabold" panose="020B0906030804020204" pitchFamily="34" charset="0"/>
                          <a:cs typeface="Open Sans Extrabold" panose="020B0906030804020204" pitchFamily="34" charset="0"/>
                          <a:sym typeface="Arial"/>
                        </a:rPr>
                        <a:t> (TMS) approval is pending to validate align with ERP + planning</a:t>
                      </a:r>
                    </a:p>
                    <a:p>
                      <a:pPr marL="171450" marR="0" lvl="0" indent="-171450" defTabSz="914400" eaLnBrk="1" fontAlgn="auto" latinLnBrk="0" hangingPunct="1">
                        <a:lnSpc>
                          <a:spcPct val="100000"/>
                        </a:lnSpc>
                        <a:spcBef>
                          <a:spcPts val="145"/>
                        </a:spcBef>
                        <a:spcAft>
                          <a:spcPts val="2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accent6"/>
                          </a:solidFill>
                          <a:effectLst/>
                          <a:uLnTx/>
                          <a:uFillTx/>
                          <a:latin typeface="Arial Body"/>
                          <a:ea typeface="Open Sans Extrabold" panose="020B0906030804020204" pitchFamily="34" charset="0"/>
                          <a:cs typeface="Open Sans Extrabold" panose="020B0906030804020204" pitchFamily="34" charset="0"/>
                          <a:sym typeface="Arial"/>
                        </a:rPr>
                        <a:t>Reporting from GL or HFM/IDW </a:t>
                      </a:r>
                      <a:r>
                        <a:rPr lang="en-US" sz="1400" kern="0" dirty="0">
                          <a:solidFill>
                            <a:schemeClr val="accent6"/>
                          </a:solidFill>
                          <a:latin typeface="Arial Body"/>
                          <a:ea typeface="Open Sans Extrabold" panose="020B0906030804020204" pitchFamily="34" charset="0"/>
                          <a:cs typeface="Open Sans Extrabold" panose="020B0906030804020204" pitchFamily="34" charset="0"/>
                          <a:sym typeface="Arial"/>
                        </a:rPr>
                        <a:t>on different views (legal entity, by bank, by currency) of cash and investment is limited.</a:t>
                      </a:r>
                    </a:p>
                    <a:p>
                      <a:pPr marL="171450" marR="0" lvl="0" indent="-171450" defTabSz="914400" eaLnBrk="1" fontAlgn="auto" latinLnBrk="0" hangingPunct="1">
                        <a:lnSpc>
                          <a:spcPct val="100000"/>
                        </a:lnSpc>
                        <a:spcBef>
                          <a:spcPts val="145"/>
                        </a:spcBef>
                        <a:spcAft>
                          <a:spcPts val="2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accent6"/>
                          </a:solidFill>
                          <a:effectLst/>
                          <a:uLnTx/>
                          <a:uFillTx/>
                          <a:latin typeface="Arial Body"/>
                          <a:ea typeface="Open Sans Extrabold" panose="020B0906030804020204" pitchFamily="34" charset="0"/>
                          <a:cs typeface="Open Sans Extrabold" panose="020B0906030804020204" pitchFamily="34" charset="0"/>
                          <a:sym typeface="Arial"/>
                        </a:rPr>
                        <a:t>Manual journal entries are performed for IC loan revaluation</a:t>
                      </a:r>
                      <a:r>
                        <a:rPr lang="en-US" sz="1400" kern="0" dirty="0">
                          <a:solidFill>
                            <a:schemeClr val="accent6"/>
                          </a:solidFill>
                          <a:latin typeface="Arial Body"/>
                          <a:ea typeface="Open Sans Extrabold" panose="020B0906030804020204" pitchFamily="34" charset="0"/>
                          <a:cs typeface="Open Sans Extrabold" panose="020B0906030804020204" pitchFamily="34" charset="0"/>
                          <a:sym typeface="Arial"/>
                        </a:rPr>
                        <a:t>, IC loan and external debt interest accruals, external debt issuance cost amortization, </a:t>
                      </a:r>
                      <a:r>
                        <a:rPr lang="en-US" sz="1400" kern="0" dirty="0" err="1">
                          <a:solidFill>
                            <a:schemeClr val="accent6"/>
                          </a:solidFill>
                          <a:latin typeface="Arial Body"/>
                          <a:ea typeface="Open Sans Extrabold" panose="020B0906030804020204" pitchFamily="34" charset="0"/>
                          <a:cs typeface="Open Sans Extrabold" panose="020B0906030804020204" pitchFamily="34" charset="0"/>
                          <a:sym typeface="Arial"/>
                        </a:rPr>
                        <a:t>etc</a:t>
                      </a:r>
                      <a:endParaRPr lang="en-US" sz="1400" kern="0" dirty="0">
                        <a:solidFill>
                          <a:schemeClr val="accent6"/>
                        </a:solidFill>
                        <a:latin typeface="Arial Body"/>
                        <a:ea typeface="Open Sans Extrabold" panose="020B0906030804020204" pitchFamily="34" charset="0"/>
                        <a:cs typeface="Open Sans Extrabold" panose="020B0906030804020204" pitchFamily="34" charset="0"/>
                        <a:sym typeface="Arial"/>
                      </a:endParaRPr>
                    </a:p>
                    <a:p>
                      <a:pPr marL="171450" marR="0" lvl="0" indent="-171450" defTabSz="914400" eaLnBrk="1" fontAlgn="auto" latinLnBrk="0" hangingPunct="1">
                        <a:lnSpc>
                          <a:spcPct val="100000"/>
                        </a:lnSpc>
                        <a:spcBef>
                          <a:spcPts val="145"/>
                        </a:spcBef>
                        <a:spcAft>
                          <a:spcPts val="2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accent6"/>
                          </a:solidFill>
                          <a:effectLst/>
                          <a:uLnTx/>
                          <a:uFillTx/>
                          <a:latin typeface="Arial Body"/>
                          <a:ea typeface="Open Sans Extrabold" panose="020B0906030804020204" pitchFamily="34" charset="0"/>
                          <a:cs typeface="Open Sans Extrabold" panose="020B0906030804020204" pitchFamily="34" charset="0"/>
                          <a:sym typeface="Arial"/>
                        </a:rPr>
                        <a:t>Transaction currency reporting is difficult and unavailable in H</a:t>
                      </a:r>
                      <a:r>
                        <a:rPr lang="en-US" sz="1400" kern="0" dirty="0">
                          <a:solidFill>
                            <a:schemeClr val="accent6"/>
                          </a:solidFill>
                          <a:latin typeface="Arial Body"/>
                          <a:ea typeface="Open Sans Extrabold" panose="020B0906030804020204" pitchFamily="34" charset="0"/>
                          <a:cs typeface="Open Sans Extrabold" panose="020B0906030804020204" pitchFamily="34" charset="0"/>
                          <a:sym typeface="Arial"/>
                        </a:rPr>
                        <a:t>FM/IDW.</a:t>
                      </a:r>
                    </a:p>
                    <a:p>
                      <a:pPr marL="171450" marR="0" lvl="0" indent="-171450" defTabSz="914400" eaLnBrk="1" fontAlgn="auto" latinLnBrk="0" hangingPunct="1">
                        <a:lnSpc>
                          <a:spcPct val="100000"/>
                        </a:lnSpc>
                        <a:spcBef>
                          <a:spcPts val="145"/>
                        </a:spcBef>
                        <a:spcAft>
                          <a:spcPts val="200"/>
                        </a:spcAft>
                        <a:buClrTx/>
                        <a:buSzTx/>
                        <a:buFont typeface="Arial" panose="020B0604020202020204" pitchFamily="34" charset="0"/>
                        <a:buChar char="•"/>
                        <a:tabLst/>
                        <a:defRPr/>
                      </a:pPr>
                      <a:r>
                        <a:rPr kumimoji="0" lang="en-US" sz="1400" b="0" i="0" u="none" strike="noStrike" kern="0" cap="none" spc="0" normalizeH="0" baseline="0" noProof="0" dirty="0">
                          <a:ln>
                            <a:noFill/>
                          </a:ln>
                          <a:solidFill>
                            <a:schemeClr val="accent6"/>
                          </a:solidFill>
                          <a:effectLst/>
                          <a:uLnTx/>
                          <a:uFillTx/>
                          <a:latin typeface="Arial Body"/>
                          <a:ea typeface="Open Sans Extrabold" panose="020B0906030804020204" pitchFamily="34" charset="0"/>
                          <a:cs typeface="Open Sans Extrabold" panose="020B0906030804020204" pitchFamily="34" charset="0"/>
                          <a:sym typeface="Arial"/>
                        </a:rPr>
                        <a:t>IC settlement is a time consuming/ manual process performed in MS Excel. </a:t>
                      </a:r>
                      <a:r>
                        <a:rPr kumimoji="0" lang="en-US" sz="1400" b="0" i="0" u="none" strike="noStrike" kern="0" cap="none" spc="0" normalizeH="0" baseline="0" noProof="0">
                          <a:ln>
                            <a:noFill/>
                          </a:ln>
                          <a:solidFill>
                            <a:schemeClr val="accent6"/>
                          </a:solidFill>
                          <a:effectLst/>
                          <a:uLnTx/>
                          <a:uFillTx/>
                          <a:latin typeface="Arial Body"/>
                          <a:ea typeface="Open Sans Extrabold" panose="020B0906030804020204" pitchFamily="34" charset="0"/>
                          <a:cs typeface="Open Sans Extrabold" panose="020B0906030804020204" pitchFamily="34" charset="0"/>
                          <a:sym typeface="Arial"/>
                        </a:rPr>
                        <a:t>There is need to redenominate IC transactions from USD to local currency, centralizing FX risk on TD Ireland, establish multi-lateral netting process with streamlined intercompany posting/clearing.​</a:t>
                      </a:r>
                    </a:p>
                    <a:p>
                      <a:pPr marL="171450" marR="0" lvl="0" indent="-171450" defTabSz="914400" eaLnBrk="1" fontAlgn="auto" latinLnBrk="0" hangingPunct="1">
                        <a:lnSpc>
                          <a:spcPct val="100000"/>
                        </a:lnSpc>
                        <a:spcBef>
                          <a:spcPts val="145"/>
                        </a:spcBef>
                        <a:spcAft>
                          <a:spcPts val="200"/>
                        </a:spcAft>
                        <a:buClrTx/>
                        <a:buSzTx/>
                        <a:buFont typeface="Arial" panose="020B0604020202020204" pitchFamily="34" charset="0"/>
                        <a:buChar char="•"/>
                        <a:tabLst/>
                        <a:defRPr/>
                      </a:pPr>
                      <a:r>
                        <a:rPr kumimoji="0" lang="en-US" sz="1400" b="0" i="0" u="none" strike="noStrike" kern="0" cap="none" spc="0" normalizeH="0" baseline="0" noProof="0">
                          <a:ln>
                            <a:noFill/>
                          </a:ln>
                          <a:solidFill>
                            <a:schemeClr val="accent6"/>
                          </a:solidFill>
                          <a:effectLst/>
                          <a:uLnTx/>
                          <a:uFillTx/>
                          <a:latin typeface="Arial Body"/>
                          <a:ea typeface="Open Sans Extrabold" panose="020B0906030804020204" pitchFamily="34" charset="0"/>
                          <a:cs typeface="Open Sans Extrabold" panose="020B0906030804020204" pitchFamily="34" charset="0"/>
                          <a:sym typeface="Arial"/>
                        </a:rPr>
                        <a:t>Timing </a:t>
                      </a:r>
                      <a:r>
                        <a:rPr kumimoji="0" lang="en-US" sz="1400" b="0" i="0" u="none" strike="noStrike" kern="0" cap="none" spc="0" normalizeH="0" baseline="0" noProof="0" dirty="0">
                          <a:ln>
                            <a:noFill/>
                          </a:ln>
                          <a:solidFill>
                            <a:schemeClr val="accent6"/>
                          </a:solidFill>
                          <a:effectLst/>
                          <a:uLnTx/>
                          <a:uFillTx/>
                          <a:latin typeface="Arial Body"/>
                          <a:ea typeface="Open Sans Extrabold" panose="020B0906030804020204" pitchFamily="34" charset="0"/>
                          <a:cs typeface="Open Sans Extrabold" panose="020B0906030804020204" pitchFamily="34" charset="0"/>
                          <a:sym typeface="Arial"/>
                        </a:rPr>
                        <a:t>of certain entries/ accruals can create an issue with balance sheet exposures and hedge positions. India IC consulting, for example, is booked very late and has </a:t>
                      </a:r>
                      <a:r>
                        <a:rPr kumimoji="0" lang="en-US" sz="1400" b="0" i="0" u="none" strike="noStrike" kern="0" cap="none" spc="0" normalizeH="0" baseline="0" noProof="0" dirty="0" err="1">
                          <a:ln>
                            <a:noFill/>
                          </a:ln>
                          <a:solidFill>
                            <a:schemeClr val="accent6"/>
                          </a:solidFill>
                          <a:effectLst/>
                          <a:uLnTx/>
                          <a:uFillTx/>
                          <a:latin typeface="Arial Body"/>
                          <a:ea typeface="Open Sans Extrabold" panose="020B0906030804020204" pitchFamily="34" charset="0"/>
                          <a:cs typeface="Open Sans Extrabold" panose="020B0906030804020204" pitchFamily="34" charset="0"/>
                          <a:sym typeface="Arial"/>
                        </a:rPr>
                        <a:t>fx</a:t>
                      </a:r>
                      <a:r>
                        <a:rPr kumimoji="0" lang="en-US" sz="1400" b="0" i="0" u="none" strike="noStrike" kern="0" cap="none" spc="0" normalizeH="0" baseline="0" noProof="0" dirty="0">
                          <a:ln>
                            <a:noFill/>
                          </a:ln>
                          <a:solidFill>
                            <a:schemeClr val="accent6"/>
                          </a:solidFill>
                          <a:effectLst/>
                          <a:uLnTx/>
                          <a:uFillTx/>
                          <a:latin typeface="Arial Body"/>
                          <a:ea typeface="Open Sans Extrabold" panose="020B0906030804020204" pitchFamily="34" charset="0"/>
                          <a:cs typeface="Open Sans Extrabold" panose="020B0906030804020204" pitchFamily="34" charset="0"/>
                          <a:sym typeface="Arial"/>
                        </a:rPr>
                        <a:t> exposure implications. With balance sheet and P&amp;L transaction currency reporting available, would examine our balance sheet hedging program and establish a cash flow hedging program.</a:t>
                      </a:r>
                    </a:p>
                  </a:txBody>
                  <a:tcPr anchor="ctr">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1528488"/>
                  </a:ext>
                </a:extLst>
              </a:tr>
            </a:tbl>
          </a:graphicData>
        </a:graphic>
      </p:graphicFrame>
      <p:sp>
        <p:nvSpPr>
          <p:cNvPr id="20" name="Rectangle: Rounded Corners 19">
            <a:extLst>
              <a:ext uri="{FF2B5EF4-FFF2-40B4-BE49-F238E27FC236}">
                <a16:creationId xmlns:a16="http://schemas.microsoft.com/office/drawing/2014/main" id="{A40AAFB2-9EF5-4AB9-B091-28D82425B5E2}"/>
              </a:ext>
            </a:extLst>
          </p:cNvPr>
          <p:cNvSpPr/>
          <p:nvPr/>
        </p:nvSpPr>
        <p:spPr>
          <a:xfrm>
            <a:off x="469900" y="5728806"/>
            <a:ext cx="11386670" cy="36983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384951"/>
                </a:solidFill>
                <a:effectLst/>
                <a:uLnTx/>
                <a:uFillTx/>
                <a:latin typeface="Arial" panose="020B0604020202020204"/>
                <a:ea typeface="+mn-ea"/>
                <a:cs typeface="+mn-cs"/>
              </a:rPr>
              <a:t>The above paint points were captured during Optimus Prime vendor evaluation workshops</a:t>
            </a:r>
          </a:p>
        </p:txBody>
      </p:sp>
      <p:sp>
        <p:nvSpPr>
          <p:cNvPr id="21" name="Arrow: Chevron 20">
            <a:extLst>
              <a:ext uri="{FF2B5EF4-FFF2-40B4-BE49-F238E27FC236}">
                <a16:creationId xmlns:a16="http://schemas.microsoft.com/office/drawing/2014/main" id="{272DC946-A1A4-4586-B0EC-B6F13AE58DEE}"/>
              </a:ext>
            </a:extLst>
          </p:cNvPr>
          <p:cNvSpPr/>
          <p:nvPr/>
        </p:nvSpPr>
        <p:spPr>
          <a:xfrm>
            <a:off x="33897" y="78722"/>
            <a:ext cx="1487468" cy="233420"/>
          </a:xfrm>
          <a:prstGeom prst="chevron">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Process Taxonomy</a:t>
            </a:r>
          </a:p>
        </p:txBody>
      </p:sp>
      <p:sp>
        <p:nvSpPr>
          <p:cNvPr id="22" name="Arrow: Chevron 21">
            <a:extLst>
              <a:ext uri="{FF2B5EF4-FFF2-40B4-BE49-F238E27FC236}">
                <a16:creationId xmlns:a16="http://schemas.microsoft.com/office/drawing/2014/main" id="{834844D5-F47A-4C21-9001-7CA4248D3644}"/>
              </a:ext>
            </a:extLst>
          </p:cNvPr>
          <p:cNvSpPr/>
          <p:nvPr/>
        </p:nvSpPr>
        <p:spPr>
          <a:xfrm>
            <a:off x="1465498" y="77069"/>
            <a:ext cx="1487468" cy="233420"/>
          </a:xfrm>
          <a:prstGeom prst="chevron">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User Persona</a:t>
            </a:r>
          </a:p>
        </p:txBody>
      </p:sp>
      <p:sp>
        <p:nvSpPr>
          <p:cNvPr id="24" name="Arrow: Chevron 23">
            <a:extLst>
              <a:ext uri="{FF2B5EF4-FFF2-40B4-BE49-F238E27FC236}">
                <a16:creationId xmlns:a16="http://schemas.microsoft.com/office/drawing/2014/main" id="{82A9194C-7FCC-4114-847A-EA91EB9949A6}"/>
              </a:ext>
            </a:extLst>
          </p:cNvPr>
          <p:cNvSpPr/>
          <p:nvPr/>
        </p:nvSpPr>
        <p:spPr>
          <a:xfrm>
            <a:off x="2904985" y="88086"/>
            <a:ext cx="1487468" cy="233420"/>
          </a:xfrm>
          <a:prstGeom prst="chevron">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Pain Points</a:t>
            </a:r>
          </a:p>
        </p:txBody>
      </p:sp>
      <p:sp>
        <p:nvSpPr>
          <p:cNvPr id="25" name="Arrow: Chevron 24">
            <a:extLst>
              <a:ext uri="{FF2B5EF4-FFF2-40B4-BE49-F238E27FC236}">
                <a16:creationId xmlns:a16="http://schemas.microsoft.com/office/drawing/2014/main" id="{320DC935-9C87-424D-93D5-BEB6EB5F66B1}"/>
              </a:ext>
            </a:extLst>
          </p:cNvPr>
          <p:cNvSpPr/>
          <p:nvPr/>
        </p:nvSpPr>
        <p:spPr>
          <a:xfrm>
            <a:off x="4369831" y="110120"/>
            <a:ext cx="1487468" cy="233420"/>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2">
                    <a:lumMod val="75000"/>
                  </a:schemeClr>
                </a:solidFill>
                <a:effectLst/>
                <a:uLnTx/>
                <a:uFillTx/>
                <a:latin typeface="Arial" panose="020B0604020202020204"/>
                <a:ea typeface="+mn-ea"/>
                <a:cs typeface="+mn-cs"/>
              </a:rPr>
              <a:t>Signature Requirement</a:t>
            </a:r>
          </a:p>
        </p:txBody>
      </p:sp>
    </p:spTree>
    <p:extLst>
      <p:ext uri="{BB962C8B-B14F-4D97-AF65-F5344CB8AC3E}">
        <p14:creationId xmlns:p14="http://schemas.microsoft.com/office/powerpoint/2010/main" val="2638042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4">
            <a:extLst>
              <a:ext uri="{FF2B5EF4-FFF2-40B4-BE49-F238E27FC236}">
                <a16:creationId xmlns:a16="http://schemas.microsoft.com/office/drawing/2014/main" id="{57216D9B-A18F-49C5-A0C1-388EAC29F213}"/>
              </a:ext>
            </a:extLst>
          </p:cNvPr>
          <p:cNvSpPr txBox="1">
            <a:spLocks/>
          </p:cNvSpPr>
          <p:nvPr/>
        </p:nvSpPr>
        <p:spPr bwMode="gray">
          <a:xfrm>
            <a:off x="626125" y="551455"/>
            <a:ext cx="11252200" cy="320167"/>
          </a:xfrm>
          <a:prstGeom prst="rect">
            <a:avLst/>
          </a:prstGeom>
        </p:spPr>
        <p:txBody>
          <a:bodyPr vert="horz" lIns="0" tIns="0" rIns="0" bIns="0" rtlCol="0" anchor="t" anchorCtr="0">
            <a:noAutofit/>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b="1">
                <a:solidFill>
                  <a:schemeClr val="accent2"/>
                </a:solidFill>
                <a:latin typeface="Arial" panose="020B0604020202020204" pitchFamily="34" charset="0"/>
                <a:cs typeface="Arial" panose="020B0604020202020204" pitchFamily="34" charset="0"/>
              </a:rPr>
              <a:t>Signature Requirements</a:t>
            </a:r>
          </a:p>
        </p:txBody>
      </p:sp>
      <p:graphicFrame>
        <p:nvGraphicFramePr>
          <p:cNvPr id="6" name="Table 5">
            <a:extLst>
              <a:ext uri="{FF2B5EF4-FFF2-40B4-BE49-F238E27FC236}">
                <a16:creationId xmlns:a16="http://schemas.microsoft.com/office/drawing/2014/main" id="{9F7F3855-755C-4A4B-BC55-9382C96B6DC8}"/>
              </a:ext>
            </a:extLst>
          </p:cNvPr>
          <p:cNvGraphicFramePr>
            <a:graphicFrameLocks noGrp="1"/>
          </p:cNvGraphicFramePr>
          <p:nvPr>
            <p:extLst>
              <p:ext uri="{D42A27DB-BD31-4B8C-83A1-F6EECF244321}">
                <p14:modId xmlns:p14="http://schemas.microsoft.com/office/powerpoint/2010/main" val="3259506981"/>
              </p:ext>
            </p:extLst>
          </p:nvPr>
        </p:nvGraphicFramePr>
        <p:xfrm>
          <a:off x="626125" y="1058627"/>
          <a:ext cx="10939749" cy="5247918"/>
        </p:xfrm>
        <a:graphic>
          <a:graphicData uri="http://schemas.openxmlformats.org/drawingml/2006/table">
            <a:tbl>
              <a:tblPr firstRow="1" bandRow="1">
                <a:tableStyleId>{EB344D84-9AFB-497E-A393-DC336BA19D2E}</a:tableStyleId>
              </a:tblPr>
              <a:tblGrid>
                <a:gridCol w="1690769">
                  <a:extLst>
                    <a:ext uri="{9D8B030D-6E8A-4147-A177-3AD203B41FA5}">
                      <a16:colId xmlns:a16="http://schemas.microsoft.com/office/drawing/2014/main" val="3957306349"/>
                    </a:ext>
                  </a:extLst>
                </a:gridCol>
                <a:gridCol w="1263588">
                  <a:extLst>
                    <a:ext uri="{9D8B030D-6E8A-4147-A177-3AD203B41FA5}">
                      <a16:colId xmlns:a16="http://schemas.microsoft.com/office/drawing/2014/main" val="731613686"/>
                    </a:ext>
                  </a:extLst>
                </a:gridCol>
                <a:gridCol w="1366091">
                  <a:extLst>
                    <a:ext uri="{9D8B030D-6E8A-4147-A177-3AD203B41FA5}">
                      <a16:colId xmlns:a16="http://schemas.microsoft.com/office/drawing/2014/main" val="1120755824"/>
                    </a:ext>
                  </a:extLst>
                </a:gridCol>
                <a:gridCol w="6619301">
                  <a:extLst>
                    <a:ext uri="{9D8B030D-6E8A-4147-A177-3AD203B41FA5}">
                      <a16:colId xmlns:a16="http://schemas.microsoft.com/office/drawing/2014/main" val="2453041254"/>
                    </a:ext>
                  </a:extLst>
                </a:gridCol>
              </a:tblGrid>
              <a:tr h="583102">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800" b="1" u="none" strike="noStrike" kern="1200" cap="none" normalizeH="0" baseline="0">
                          <a:ln>
                            <a:noFill/>
                          </a:ln>
                          <a:solidFill>
                            <a:schemeClr val="bg1"/>
                          </a:solidFill>
                          <a:effectLst/>
                          <a:latin typeface="Arial Body"/>
                          <a:ea typeface="+mn-ea"/>
                          <a:cs typeface="+mn-cs"/>
                        </a:rPr>
                        <a:t>ID</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800" b="1" u="none" strike="noStrike" kern="1200" cap="none" normalizeH="0" baseline="0">
                          <a:ln>
                            <a:noFill/>
                          </a:ln>
                          <a:solidFill>
                            <a:schemeClr val="bg1"/>
                          </a:solidFill>
                          <a:effectLst/>
                          <a:latin typeface="Arial Body"/>
                          <a:ea typeface="+mn-ea"/>
                          <a:cs typeface="+mn-cs"/>
                        </a:rPr>
                        <a:t>L1</a:t>
                      </a: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800" b="1" u="none" strike="noStrike" cap="none" normalizeH="0" baseline="0">
                          <a:ln>
                            <a:noFill/>
                          </a:ln>
                          <a:solidFill>
                            <a:schemeClr val="bg1"/>
                          </a:solidFill>
                          <a:effectLst/>
                          <a:latin typeface="Arial Body"/>
                        </a:rPr>
                        <a:t>L2</a:t>
                      </a:r>
                      <a:endParaRPr kumimoji="0" lang="en-US" sz="1800" b="1" i="0" u="none" strike="noStrike" cap="none" normalizeH="0" baseline="0">
                        <a:ln>
                          <a:noFill/>
                        </a:ln>
                        <a:solidFill>
                          <a:schemeClr val="bg1"/>
                        </a:solidFill>
                        <a:effectLst/>
                        <a:latin typeface="Arial Body"/>
                      </a:endParaRP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800" b="1" u="none" strike="noStrike" cap="none" normalizeH="0" baseline="0">
                          <a:ln>
                            <a:noFill/>
                          </a:ln>
                          <a:solidFill>
                            <a:schemeClr val="bg1"/>
                          </a:solidFill>
                          <a:effectLst/>
                          <a:latin typeface="Arial Body"/>
                        </a:rPr>
                        <a:t>Requirement Description</a:t>
                      </a:r>
                      <a:endParaRPr kumimoji="0" lang="en-US" sz="1800" b="1" i="0" u="none" strike="noStrike" cap="none" normalizeH="0" baseline="0">
                        <a:ln>
                          <a:noFill/>
                        </a:ln>
                        <a:solidFill>
                          <a:schemeClr val="bg1"/>
                        </a:solidFill>
                        <a:effectLst/>
                        <a:latin typeface="Arial Body"/>
                      </a:endParaRPr>
                    </a:p>
                  </a:txBody>
                  <a:tcPr marT="91440" marB="9144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6434944"/>
                  </a:ext>
                </a:extLst>
              </a:tr>
              <a:tr h="583102">
                <a:tc>
                  <a:txBody>
                    <a:bodyPr/>
                    <a:lstStyle/>
                    <a:p>
                      <a:pPr algn="ctr" fontAlgn="ctr"/>
                      <a:r>
                        <a:rPr lang="en-US" sz="1200" b="0" i="0" u="none" strike="noStrike">
                          <a:solidFill>
                            <a:srgbClr val="000000"/>
                          </a:solidFill>
                          <a:effectLst/>
                          <a:latin typeface="Arial Body"/>
                        </a:rPr>
                        <a:t>RTR_084</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8">
                  <a:txBody>
                    <a:bodyPr/>
                    <a:lstStyle/>
                    <a:p>
                      <a:pPr algn="ctr" fontAlgn="ctr"/>
                      <a:r>
                        <a:rPr lang="en-US" sz="2000" b="0" i="0" u="none" strike="noStrike">
                          <a:solidFill>
                            <a:srgbClr val="000000"/>
                          </a:solidFill>
                          <a:effectLst/>
                          <a:latin typeface="Arial Body"/>
                        </a:rPr>
                        <a:t>Record to Report</a:t>
                      </a:r>
                    </a:p>
                  </a:txBody>
                  <a:tcPr marL="6350" marR="6350" marT="6350"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8">
                  <a:txBody>
                    <a:bodyPr/>
                    <a:lstStyle/>
                    <a:p>
                      <a:pPr algn="ctr" fontAlgn="ctr"/>
                      <a:r>
                        <a:rPr lang="en-US" sz="2000" b="0" i="0" u="none" strike="noStrike">
                          <a:solidFill>
                            <a:srgbClr val="000000"/>
                          </a:solidFill>
                          <a:effectLst/>
                          <a:latin typeface="Arial Body"/>
                        </a:rPr>
                        <a:t>Bank/ Treasury</a:t>
                      </a:r>
                    </a:p>
                  </a:txBody>
                  <a:tcPr marL="6350" marR="6350" marT="6350"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Arial Body"/>
                        </a:rPr>
                        <a:t>Ability to integrate bank statement information with ERP to perform bank reconciliation against payables and receivables transactions.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24916949"/>
                  </a:ext>
                </a:extLst>
              </a:tr>
              <a:tr h="583102">
                <a:tc>
                  <a:txBody>
                    <a:bodyPr/>
                    <a:lstStyle/>
                    <a:p>
                      <a:pPr algn="ctr" fontAlgn="ctr"/>
                      <a:r>
                        <a:rPr lang="en-US" sz="1200" b="0" i="0" u="none" strike="noStrike">
                          <a:solidFill>
                            <a:srgbClr val="000000"/>
                          </a:solidFill>
                          <a:effectLst/>
                          <a:latin typeface="Arial Body"/>
                        </a:rPr>
                        <a:t>RTR_085</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00000"/>
                          </a:solidFill>
                          <a:effectLst/>
                          <a:latin typeface="Arial Body"/>
                        </a:rPr>
                        <a:t>Ability to process bank charges, interest charges and other charges not affiliated to payables or receivables to generate accounting for these transactions</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11606258"/>
                  </a:ext>
                </a:extLst>
              </a:tr>
              <a:tr h="583102">
                <a:tc>
                  <a:txBody>
                    <a:bodyPr/>
                    <a:lstStyle/>
                    <a:p>
                      <a:pPr algn="ctr" fontAlgn="ctr"/>
                      <a:r>
                        <a:rPr lang="en-US" sz="1200" b="0" i="0" u="none" strike="noStrike">
                          <a:solidFill>
                            <a:srgbClr val="000000"/>
                          </a:solidFill>
                          <a:effectLst/>
                          <a:latin typeface="Arial Body"/>
                        </a:rPr>
                        <a:t>RTR_086</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00000"/>
                          </a:solidFill>
                          <a:effectLst/>
                          <a:latin typeface="Arial Body"/>
                        </a:rPr>
                        <a:t>Ability to automatically reconcile bank statements against transactions to avoid manual reconciliation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78701623"/>
                  </a:ext>
                </a:extLst>
              </a:tr>
              <a:tr h="583102">
                <a:tc>
                  <a:txBody>
                    <a:bodyPr/>
                    <a:lstStyle/>
                    <a:p>
                      <a:pPr algn="ctr" fontAlgn="ctr"/>
                      <a:r>
                        <a:rPr lang="en-US" sz="1200" b="0" i="0" u="none" strike="noStrike">
                          <a:solidFill>
                            <a:srgbClr val="000000"/>
                          </a:solidFill>
                          <a:effectLst/>
                          <a:latin typeface="Arial Body"/>
                        </a:rPr>
                        <a:t>RTR_087</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a:solidFill>
                            <a:srgbClr val="000000"/>
                          </a:solidFill>
                          <a:effectLst/>
                          <a:latin typeface="Arial Body"/>
                        </a:rPr>
                        <a:t>Ability to generate standard reports to identify the unreconciled GL cash account journal entries and unreconciled bank statement lines so that the discrepancies between the balances can be resolved.</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96408163"/>
                  </a:ext>
                </a:extLst>
              </a:tr>
              <a:tr h="583102">
                <a:tc>
                  <a:txBody>
                    <a:bodyPr/>
                    <a:lstStyle/>
                    <a:p>
                      <a:pPr algn="ctr" fontAlgn="ctr"/>
                      <a:r>
                        <a:rPr lang="en-US" sz="1200" b="0" i="0" u="none" strike="noStrike">
                          <a:solidFill>
                            <a:srgbClr val="000000"/>
                          </a:solidFill>
                          <a:effectLst/>
                          <a:latin typeface="Arial Body"/>
                        </a:rPr>
                        <a:t>RTR_089</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vMerge="1">
                  <a:txBody>
                    <a:bodyPr/>
                    <a:lstStyle/>
                    <a:p>
                      <a:endParaRPr lang="en-US"/>
                    </a:p>
                  </a:txBody>
                  <a:tcPr/>
                </a:tc>
                <a:tc>
                  <a:txBody>
                    <a:bodyPr/>
                    <a:lstStyle/>
                    <a:p>
                      <a:pPr algn="l" fontAlgn="b"/>
                      <a:r>
                        <a:rPr lang="en-US" sz="1200" b="0" i="0" u="none" strike="noStrike">
                          <a:solidFill>
                            <a:srgbClr val="000000"/>
                          </a:solidFill>
                          <a:effectLst/>
                          <a:latin typeface="Arial Body"/>
                        </a:rPr>
                        <a:t>Ability to have automatic data import from banking systems (direct from major banks and local operating accounts)</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91385801"/>
                  </a:ext>
                </a:extLst>
              </a:tr>
              <a:tr h="583102">
                <a:tc>
                  <a:txBody>
                    <a:bodyPr/>
                    <a:lstStyle/>
                    <a:p>
                      <a:pPr algn="ctr" fontAlgn="ctr"/>
                      <a:r>
                        <a:rPr lang="en-US" sz="1200" b="0" i="0" u="none" strike="noStrike">
                          <a:solidFill>
                            <a:srgbClr val="000000"/>
                          </a:solidFill>
                          <a:effectLst/>
                          <a:latin typeface="Arial Body"/>
                        </a:rPr>
                        <a:t>RTR_090</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vMerge="1">
                  <a:txBody>
                    <a:bodyPr/>
                    <a:lstStyle/>
                    <a:p>
                      <a:endParaRPr lang="en-US"/>
                    </a:p>
                  </a:txBody>
                  <a:tcPr/>
                </a:tc>
                <a:tc>
                  <a:txBody>
                    <a:bodyPr/>
                    <a:lstStyle/>
                    <a:p>
                      <a:pPr algn="l" fontAlgn="b"/>
                      <a:r>
                        <a:rPr lang="en-US" sz="1200" b="0" i="0" u="none" strike="noStrike">
                          <a:solidFill>
                            <a:srgbClr val="000000"/>
                          </a:solidFill>
                          <a:effectLst/>
                          <a:latin typeface="Arial Body"/>
                        </a:rPr>
                        <a:t>Ability to perform bank to GL reconciliation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41326170"/>
                  </a:ext>
                </a:extLst>
              </a:tr>
              <a:tr h="583102">
                <a:tc>
                  <a:txBody>
                    <a:bodyPr/>
                    <a:lstStyle/>
                    <a:p>
                      <a:pPr algn="ctr" fontAlgn="ctr"/>
                      <a:r>
                        <a:rPr lang="en-US" sz="1200" b="0" i="0" u="none" strike="noStrike">
                          <a:solidFill>
                            <a:srgbClr val="000000"/>
                          </a:solidFill>
                          <a:effectLst/>
                          <a:latin typeface="Arial Body"/>
                        </a:rPr>
                        <a:t>RTR_091</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vMerge="1">
                  <a:txBody>
                    <a:bodyPr/>
                    <a:lstStyle/>
                    <a:p>
                      <a:endParaRPr lang="en-US"/>
                    </a:p>
                  </a:txBody>
                  <a:tcPr/>
                </a:tc>
                <a:tc>
                  <a:txBody>
                    <a:bodyPr/>
                    <a:lstStyle/>
                    <a:p>
                      <a:pPr algn="l" fontAlgn="b"/>
                      <a:r>
                        <a:rPr lang="en-US" sz="1200" b="0" i="0" u="none" strike="noStrike">
                          <a:solidFill>
                            <a:srgbClr val="000000"/>
                          </a:solidFill>
                          <a:effectLst/>
                          <a:latin typeface="Arial Body"/>
                        </a:rPr>
                        <a:t>Ability to have bank account management / administration</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42456002"/>
                  </a:ext>
                </a:extLst>
              </a:tr>
              <a:tr h="583102">
                <a:tc>
                  <a:txBody>
                    <a:bodyPr/>
                    <a:lstStyle/>
                    <a:p>
                      <a:pPr algn="ctr" fontAlgn="ctr"/>
                      <a:r>
                        <a:rPr lang="en-US" sz="1200" b="0" i="0" u="none" strike="noStrike">
                          <a:solidFill>
                            <a:srgbClr val="000000"/>
                          </a:solidFill>
                          <a:effectLst/>
                          <a:latin typeface="Arial Body"/>
                        </a:rPr>
                        <a:t>RTR_092</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vMerge="1">
                  <a:txBody>
                    <a:bodyPr/>
                    <a:lstStyle/>
                    <a:p>
                      <a:endParaRPr lang="en-US"/>
                    </a:p>
                  </a:txBody>
                  <a:tcPr/>
                </a:tc>
                <a:tc>
                  <a:txBody>
                    <a:bodyPr/>
                    <a:lstStyle/>
                    <a:p>
                      <a:pPr algn="l" fontAlgn="ctr"/>
                      <a:r>
                        <a:rPr lang="en-US" sz="1200" b="0" i="0" u="none" strike="noStrike" dirty="0">
                          <a:solidFill>
                            <a:srgbClr val="000000"/>
                          </a:solidFill>
                          <a:effectLst/>
                          <a:latin typeface="Arial Body"/>
                        </a:rPr>
                        <a:t>Ability to view the balance on cash account and also the system to calculate cash position</a:t>
                      </a:r>
                    </a:p>
                  </a:txBody>
                  <a:tcPr marL="6350" marR="6350" marT="635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22931054"/>
                  </a:ext>
                </a:extLst>
              </a:tr>
            </a:tbl>
          </a:graphicData>
        </a:graphic>
      </p:graphicFrame>
      <p:sp>
        <p:nvSpPr>
          <p:cNvPr id="5" name="Arrow: Chevron 4">
            <a:extLst>
              <a:ext uri="{FF2B5EF4-FFF2-40B4-BE49-F238E27FC236}">
                <a16:creationId xmlns:a16="http://schemas.microsoft.com/office/drawing/2014/main" id="{9C72A5BB-90D6-4F7A-AC1F-94F577392385}"/>
              </a:ext>
            </a:extLst>
          </p:cNvPr>
          <p:cNvSpPr/>
          <p:nvPr/>
        </p:nvSpPr>
        <p:spPr>
          <a:xfrm>
            <a:off x="11863" y="56689"/>
            <a:ext cx="1487468" cy="233420"/>
          </a:xfrm>
          <a:prstGeom prst="chevron">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Process Taxonomy</a:t>
            </a:r>
          </a:p>
        </p:txBody>
      </p:sp>
      <p:sp>
        <p:nvSpPr>
          <p:cNvPr id="7" name="Arrow: Chevron 6">
            <a:extLst>
              <a:ext uri="{FF2B5EF4-FFF2-40B4-BE49-F238E27FC236}">
                <a16:creationId xmlns:a16="http://schemas.microsoft.com/office/drawing/2014/main" id="{FE0E9955-00A8-4C7F-B364-3C219DEE528C}"/>
              </a:ext>
            </a:extLst>
          </p:cNvPr>
          <p:cNvSpPr/>
          <p:nvPr/>
        </p:nvSpPr>
        <p:spPr>
          <a:xfrm>
            <a:off x="1455168" y="49894"/>
            <a:ext cx="1487468" cy="233420"/>
          </a:xfrm>
          <a:prstGeom prst="chevron">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User Persona</a:t>
            </a:r>
          </a:p>
        </p:txBody>
      </p:sp>
      <p:sp>
        <p:nvSpPr>
          <p:cNvPr id="9" name="Arrow: Chevron 8">
            <a:extLst>
              <a:ext uri="{FF2B5EF4-FFF2-40B4-BE49-F238E27FC236}">
                <a16:creationId xmlns:a16="http://schemas.microsoft.com/office/drawing/2014/main" id="{30A0DE8D-AC5E-494E-A0D8-EE4F1D44BC0E}"/>
              </a:ext>
            </a:extLst>
          </p:cNvPr>
          <p:cNvSpPr/>
          <p:nvPr/>
        </p:nvSpPr>
        <p:spPr>
          <a:xfrm>
            <a:off x="2898473" y="56689"/>
            <a:ext cx="1487468" cy="233420"/>
          </a:xfrm>
          <a:prstGeom prst="chevron">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Pain Points</a:t>
            </a:r>
          </a:p>
        </p:txBody>
      </p:sp>
      <p:sp>
        <p:nvSpPr>
          <p:cNvPr id="10" name="Arrow: Chevron 9">
            <a:extLst>
              <a:ext uri="{FF2B5EF4-FFF2-40B4-BE49-F238E27FC236}">
                <a16:creationId xmlns:a16="http://schemas.microsoft.com/office/drawing/2014/main" id="{1095F2FB-3C16-4BAD-980D-37F541786F31}"/>
              </a:ext>
            </a:extLst>
          </p:cNvPr>
          <p:cNvSpPr/>
          <p:nvPr/>
        </p:nvSpPr>
        <p:spPr>
          <a:xfrm>
            <a:off x="4341778" y="69688"/>
            <a:ext cx="1487468" cy="233420"/>
          </a:xfrm>
          <a:prstGeom prst="chevron">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Signature Requirements</a:t>
            </a:r>
          </a:p>
        </p:txBody>
      </p:sp>
    </p:spTree>
    <p:extLst>
      <p:ext uri="{BB962C8B-B14F-4D97-AF65-F5344CB8AC3E}">
        <p14:creationId xmlns:p14="http://schemas.microsoft.com/office/powerpoint/2010/main" val="969404436"/>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862C61C-8990-4424-B4CA-347B9B5C8F9E}"/>
              </a:ext>
            </a:extLst>
          </p:cNvPr>
          <p:cNvSpPr>
            <a:spLocks noGrp="1"/>
          </p:cNvSpPr>
          <p:nvPr>
            <p:ph type="body" sz="quarter" idx="10"/>
          </p:nvPr>
        </p:nvSpPr>
        <p:spPr>
          <a:xfrm>
            <a:off x="688024" y="2231753"/>
            <a:ext cx="9579695" cy="928687"/>
          </a:xfrm>
        </p:spPr>
        <p:txBody>
          <a:bodyPr>
            <a:normAutofit/>
          </a:bodyPr>
          <a:lstStyle/>
          <a:p>
            <a:pPr algn="l"/>
            <a:r>
              <a:rPr lang="en-US" dirty="0">
                <a:solidFill>
                  <a:schemeClr val="bg1"/>
                </a:solidFill>
              </a:rPr>
              <a:t>Concept Deep Dive (60 min)</a:t>
            </a:r>
          </a:p>
        </p:txBody>
      </p:sp>
      <p:sp>
        <p:nvSpPr>
          <p:cNvPr id="4" name="Subtitle 6">
            <a:extLst>
              <a:ext uri="{FF2B5EF4-FFF2-40B4-BE49-F238E27FC236}">
                <a16:creationId xmlns:a16="http://schemas.microsoft.com/office/drawing/2014/main" id="{321D4EB3-1A3C-41D6-91D9-7D3635759D8D}"/>
              </a:ext>
            </a:extLst>
          </p:cNvPr>
          <p:cNvSpPr txBox="1">
            <a:spLocks/>
          </p:cNvSpPr>
          <p:nvPr/>
        </p:nvSpPr>
        <p:spPr>
          <a:xfrm>
            <a:off x="688026" y="3259592"/>
            <a:ext cx="10075454" cy="2223686"/>
          </a:xfrm>
          <a:prstGeom prst="rect">
            <a:avLst/>
          </a:prstGeom>
        </p:spPr>
        <p:txBody>
          <a:bodyPr vert="horz" wrap="square" lIns="0" tIns="0" rIns="0" bIns="0" rtlCol="0">
            <a:spAutoFit/>
          </a:bodyPr>
          <a:lstStyle>
            <a:lvl1pPr marL="0" indent="0" algn="ctr" defTabSz="914400" rtl="0" eaLnBrk="1" latinLnBrk="0" hangingPunct="1">
              <a:lnSpc>
                <a:spcPct val="120000"/>
              </a:lnSpc>
              <a:spcBef>
                <a:spcPts val="1000"/>
              </a:spcBef>
              <a:buFont typeface="Arial" panose="020B0604020202020204" pitchFamily="34" charset="0"/>
              <a:buNone/>
              <a:tabLst/>
              <a:defRPr lang="en-US" sz="2200" kern="1200" smtClean="0">
                <a:solidFill>
                  <a:schemeClr val="bg1"/>
                </a:solidFill>
                <a:effectLst/>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marR="0" lvl="0" indent="-168275"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lang="en-US" dirty="0">
                <a:solidFill>
                  <a:srgbClr val="F3753F"/>
                </a:solidFill>
                <a:latin typeface="Arial" panose="020B0604020202020204"/>
              </a:rPr>
              <a:t>Bank Account Maintenance</a:t>
            </a:r>
          </a:p>
          <a:p>
            <a:pPr marL="285750" marR="0" lvl="0" indent="-168275"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lang="en-US" dirty="0">
                <a:solidFill>
                  <a:srgbClr val="F3753F"/>
                </a:solidFill>
                <a:latin typeface="Arial" panose="020B0604020202020204"/>
              </a:rPr>
              <a:t>Bank Statement Processing</a:t>
            </a:r>
          </a:p>
          <a:p>
            <a:pPr marL="285750" marR="0" lvl="0" indent="-168275"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lang="en-US" dirty="0">
                <a:solidFill>
                  <a:srgbClr val="F3753F"/>
                </a:solidFill>
                <a:latin typeface="Arial" panose="020B0604020202020204"/>
              </a:rPr>
              <a:t>Reconciliation</a:t>
            </a:r>
          </a:p>
          <a:p>
            <a:pPr marL="285750" marR="0" lvl="0" indent="-168275"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lang="en-US" dirty="0">
                <a:solidFill>
                  <a:srgbClr val="F3753F"/>
                </a:solidFill>
                <a:latin typeface="Arial" panose="020B0604020202020204"/>
              </a:rPr>
              <a:t>Cash Forecasting</a:t>
            </a:r>
          </a:p>
          <a:p>
            <a:pPr marL="285750" marR="0" lvl="0" indent="-168275"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lang="en-US" dirty="0">
                <a:solidFill>
                  <a:srgbClr val="F3753F"/>
                </a:solidFill>
                <a:latin typeface="Arial" panose="020B0604020202020204"/>
              </a:rPr>
              <a:t>Cash Positioning</a:t>
            </a:r>
          </a:p>
          <a:p>
            <a:pPr marL="285750" marR="0" lvl="0" indent="-168275"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lang="en-US" dirty="0">
                <a:solidFill>
                  <a:srgbClr val="F3753F"/>
                </a:solidFill>
                <a:latin typeface="Arial" panose="020B0604020202020204"/>
              </a:rPr>
              <a:t>Bank Account Transfer</a:t>
            </a:r>
          </a:p>
        </p:txBody>
      </p:sp>
    </p:spTree>
    <p:extLst>
      <p:ext uri="{BB962C8B-B14F-4D97-AF65-F5344CB8AC3E}">
        <p14:creationId xmlns:p14="http://schemas.microsoft.com/office/powerpoint/2010/main" val="2363848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FB75D9C0-0CD4-4558-9F31-150D1B407995}"/>
              </a:ext>
            </a:extLst>
          </p:cNvPr>
          <p:cNvSpPr txBox="1">
            <a:spLocks/>
          </p:cNvSpPr>
          <p:nvPr/>
        </p:nvSpPr>
        <p:spPr>
          <a:xfrm>
            <a:off x="469900" y="408017"/>
            <a:ext cx="11252200" cy="334102"/>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b="1">
                <a:solidFill>
                  <a:schemeClr val="accent2"/>
                </a:solidFill>
                <a:latin typeface="Arial" panose="020B0604020202020204" pitchFamily="34" charset="0"/>
                <a:cs typeface="Arial" panose="020B0604020202020204" pitchFamily="34" charset="0"/>
              </a:rPr>
              <a:t>Bank</a:t>
            </a:r>
            <a:r>
              <a:rPr lang="en-US"/>
              <a:t> </a:t>
            </a:r>
            <a:r>
              <a:rPr lang="en-US" sz="2400" b="1">
                <a:solidFill>
                  <a:schemeClr val="accent2"/>
                </a:solidFill>
                <a:latin typeface="Arial" panose="020B0604020202020204" pitchFamily="34" charset="0"/>
                <a:cs typeface="Arial" panose="020B0604020202020204" pitchFamily="34" charset="0"/>
              </a:rPr>
              <a:t>Account Maintenance : Process Flow</a:t>
            </a:r>
          </a:p>
        </p:txBody>
      </p:sp>
      <p:pic>
        <p:nvPicPr>
          <p:cNvPr id="4" name="Picture 3">
            <a:extLst>
              <a:ext uri="{FF2B5EF4-FFF2-40B4-BE49-F238E27FC236}">
                <a16:creationId xmlns:a16="http://schemas.microsoft.com/office/drawing/2014/main" id="{04A8D068-834D-4938-AE21-98FBDCF2E5CF}"/>
              </a:ext>
            </a:extLst>
          </p:cNvPr>
          <p:cNvPicPr>
            <a:picLocks noChangeAspect="1"/>
          </p:cNvPicPr>
          <p:nvPr/>
        </p:nvPicPr>
        <p:blipFill>
          <a:blip r:embed="rId2"/>
          <a:stretch>
            <a:fillRect/>
          </a:stretch>
        </p:blipFill>
        <p:spPr>
          <a:xfrm>
            <a:off x="428594" y="828454"/>
            <a:ext cx="11083002" cy="5518982"/>
          </a:xfrm>
          <a:prstGeom prst="rect">
            <a:avLst/>
          </a:prstGeom>
        </p:spPr>
      </p:pic>
      <p:sp>
        <p:nvSpPr>
          <p:cNvPr id="5" name="Arrow: Chevron 4">
            <a:extLst>
              <a:ext uri="{FF2B5EF4-FFF2-40B4-BE49-F238E27FC236}">
                <a16:creationId xmlns:a16="http://schemas.microsoft.com/office/drawing/2014/main" id="{56B4AE92-6909-40FE-9A28-AC447C8F023A}"/>
              </a:ext>
            </a:extLst>
          </p:cNvPr>
          <p:cNvSpPr/>
          <p:nvPr/>
        </p:nvSpPr>
        <p:spPr>
          <a:xfrm>
            <a:off x="0" y="45893"/>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Bank Account Maintenance</a:t>
            </a:r>
          </a:p>
        </p:txBody>
      </p:sp>
      <p:sp>
        <p:nvSpPr>
          <p:cNvPr id="7" name="Arrow: Chevron 6">
            <a:extLst>
              <a:ext uri="{FF2B5EF4-FFF2-40B4-BE49-F238E27FC236}">
                <a16:creationId xmlns:a16="http://schemas.microsoft.com/office/drawing/2014/main" id="{B7977D26-3B5F-4AA0-86B8-416955E977B2}"/>
              </a:ext>
            </a:extLst>
          </p:cNvPr>
          <p:cNvSpPr/>
          <p:nvPr/>
        </p:nvSpPr>
        <p:spPr>
          <a:xfrm>
            <a:off x="1410273" y="48839"/>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Statement Processing</a:t>
            </a:r>
          </a:p>
        </p:txBody>
      </p:sp>
      <p:sp>
        <p:nvSpPr>
          <p:cNvPr id="8" name="Arrow: Chevron 7">
            <a:extLst>
              <a:ext uri="{FF2B5EF4-FFF2-40B4-BE49-F238E27FC236}">
                <a16:creationId xmlns:a16="http://schemas.microsoft.com/office/drawing/2014/main" id="{303B2110-3011-4952-AD2E-D198690F153E}"/>
              </a:ext>
            </a:extLst>
          </p:cNvPr>
          <p:cNvSpPr/>
          <p:nvPr/>
        </p:nvSpPr>
        <p:spPr>
          <a:xfrm>
            <a:off x="2820546" y="5042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Reconciliation</a:t>
            </a:r>
          </a:p>
        </p:txBody>
      </p:sp>
      <p:sp>
        <p:nvSpPr>
          <p:cNvPr id="9" name="Arrow: Chevron 8">
            <a:extLst>
              <a:ext uri="{FF2B5EF4-FFF2-40B4-BE49-F238E27FC236}">
                <a16:creationId xmlns:a16="http://schemas.microsoft.com/office/drawing/2014/main" id="{A60AA34C-5302-4B34-8B71-340C71FE1367}"/>
              </a:ext>
            </a:extLst>
          </p:cNvPr>
          <p:cNvSpPr/>
          <p:nvPr/>
        </p:nvSpPr>
        <p:spPr>
          <a:xfrm>
            <a:off x="4269417" y="48720"/>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Forecasting</a:t>
            </a:r>
          </a:p>
        </p:txBody>
      </p:sp>
      <p:sp>
        <p:nvSpPr>
          <p:cNvPr id="10" name="Arrow: Chevron 9">
            <a:extLst>
              <a:ext uri="{FF2B5EF4-FFF2-40B4-BE49-F238E27FC236}">
                <a16:creationId xmlns:a16="http://schemas.microsoft.com/office/drawing/2014/main" id="{A747B5ED-2EFD-40BB-A2A4-8FA5835E052D}"/>
              </a:ext>
            </a:extLst>
          </p:cNvPr>
          <p:cNvSpPr/>
          <p:nvPr/>
        </p:nvSpPr>
        <p:spPr>
          <a:xfrm>
            <a:off x="5718287" y="58031"/>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Positioning</a:t>
            </a:r>
          </a:p>
        </p:txBody>
      </p:sp>
      <p:sp>
        <p:nvSpPr>
          <p:cNvPr id="11" name="Arrow: Chevron 10">
            <a:extLst>
              <a:ext uri="{FF2B5EF4-FFF2-40B4-BE49-F238E27FC236}">
                <a16:creationId xmlns:a16="http://schemas.microsoft.com/office/drawing/2014/main" id="{043F617E-A699-4B58-9D0B-1E3EF8C18C6F}"/>
              </a:ext>
            </a:extLst>
          </p:cNvPr>
          <p:cNvSpPr/>
          <p:nvPr/>
        </p:nvSpPr>
        <p:spPr>
          <a:xfrm>
            <a:off x="7167158" y="45892"/>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Account Transfer</a:t>
            </a:r>
          </a:p>
        </p:txBody>
      </p:sp>
    </p:spTree>
    <p:extLst>
      <p:ext uri="{BB962C8B-B14F-4D97-AF65-F5344CB8AC3E}">
        <p14:creationId xmlns:p14="http://schemas.microsoft.com/office/powerpoint/2010/main" val="310872606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469900" y="355453"/>
            <a:ext cx="11252200" cy="334102"/>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b="1">
                <a:solidFill>
                  <a:schemeClr val="accent2"/>
                </a:solidFill>
                <a:latin typeface="Arial Body"/>
                <a:cs typeface="Arial" panose="020B0604020202020204" pitchFamily="34" charset="0"/>
              </a:rPr>
              <a:t>Bank</a:t>
            </a:r>
            <a:r>
              <a:rPr lang="en-US">
                <a:latin typeface="Arial Body"/>
              </a:rPr>
              <a:t> </a:t>
            </a:r>
            <a:r>
              <a:rPr lang="en-US" sz="2400" b="1">
                <a:solidFill>
                  <a:schemeClr val="accent2"/>
                </a:solidFill>
                <a:latin typeface="Arial Body"/>
                <a:cs typeface="Arial" panose="020B0604020202020204" pitchFamily="34" charset="0"/>
              </a:rPr>
              <a:t>Account Maintenance </a:t>
            </a:r>
          </a:p>
        </p:txBody>
      </p:sp>
      <p:sp>
        <p:nvSpPr>
          <p:cNvPr id="5" name="Text Placeholder 3">
            <a:extLst>
              <a:ext uri="{FF2B5EF4-FFF2-40B4-BE49-F238E27FC236}">
                <a16:creationId xmlns:a16="http://schemas.microsoft.com/office/drawing/2014/main" id="{EDE49063-369E-40C7-A2D0-6E24CE40A943}"/>
              </a:ext>
            </a:extLst>
          </p:cNvPr>
          <p:cNvSpPr txBox="1">
            <a:spLocks/>
          </p:cNvSpPr>
          <p:nvPr/>
        </p:nvSpPr>
        <p:spPr bwMode="gray">
          <a:xfrm>
            <a:off x="469900" y="820433"/>
            <a:ext cx="6140220" cy="5650215"/>
          </a:xfrm>
          <a:prstGeom prst="rect">
            <a:avLst/>
          </a:prstGeom>
        </p:spPr>
        <p:txBody>
          <a:bodyPr vert="horz" lIns="0" tIns="0" rIns="0" bIns="0" rtlCol="0">
            <a:noAutofit/>
          </a:bodyPr>
          <a:lstStyle/>
          <a:p>
            <a:pPr marL="171450" indent="-171450">
              <a:buFont typeface="Arial" panose="020B0604020202020204" pitchFamily="34" charset="0"/>
              <a:buChar char="•"/>
            </a:pPr>
            <a:r>
              <a:rPr lang="en-US" sz="1400" dirty="0">
                <a:latin typeface="Arial Body"/>
              </a:rPr>
              <a:t>Banks, branches, and accounts fit together on the premise of the Bank Account model. The model enables to define and keep track of all bank accounts in one place and explicitly grant account access to:</a:t>
            </a:r>
          </a:p>
          <a:p>
            <a:pPr marL="781035" lvl="1" indent="-171450">
              <a:buFont typeface="Arial" panose="020B0604020202020204" pitchFamily="34" charset="0"/>
              <a:buChar char="•"/>
            </a:pPr>
            <a:r>
              <a:rPr lang="en-US" sz="1400" dirty="0">
                <a:latin typeface="Arial Body"/>
              </a:rPr>
              <a:t>Multiple business units</a:t>
            </a:r>
          </a:p>
          <a:p>
            <a:pPr marL="781035" lvl="1" indent="-171450">
              <a:buFont typeface="Arial" panose="020B0604020202020204" pitchFamily="34" charset="0"/>
              <a:buChar char="•"/>
            </a:pPr>
            <a:r>
              <a:rPr lang="en-US" sz="1400" dirty="0">
                <a:latin typeface="Arial Body"/>
              </a:rPr>
              <a:t>Functions</a:t>
            </a:r>
          </a:p>
          <a:p>
            <a:pPr marL="781035" lvl="1" indent="-171450">
              <a:buFont typeface="Arial" panose="020B0604020202020204" pitchFamily="34" charset="0"/>
              <a:buChar char="•"/>
            </a:pPr>
            <a:r>
              <a:rPr lang="en-US" sz="1400" dirty="0">
                <a:latin typeface="Arial Body"/>
              </a:rPr>
              <a:t>Users</a:t>
            </a:r>
          </a:p>
          <a:p>
            <a:pPr marL="609585" lvl="1"/>
            <a:endParaRPr lang="en-US" sz="1400" dirty="0">
              <a:latin typeface="Arial Body"/>
            </a:endParaRPr>
          </a:p>
          <a:p>
            <a:r>
              <a:rPr lang="en-US" sz="1400" b="1" dirty="0">
                <a:latin typeface="Arial Body"/>
              </a:rPr>
              <a:t>Banks</a:t>
            </a:r>
          </a:p>
          <a:p>
            <a:endParaRPr lang="en-US" sz="1400" dirty="0">
              <a:latin typeface="Arial Body"/>
            </a:endParaRPr>
          </a:p>
          <a:p>
            <a:pPr marL="171450" indent="-171450">
              <a:buFont typeface="Arial" panose="020B0604020202020204" pitchFamily="34" charset="0"/>
              <a:buChar char="•"/>
            </a:pPr>
            <a:r>
              <a:rPr lang="en-US" sz="1400" dirty="0">
                <a:latin typeface="Arial Body"/>
              </a:rPr>
              <a:t>Creating a bank is the first step in the bank account creation. </a:t>
            </a:r>
          </a:p>
          <a:p>
            <a:pPr marL="171450" indent="-171450">
              <a:buFont typeface="Arial" panose="020B0604020202020204" pitchFamily="34" charset="0"/>
              <a:buChar char="•"/>
            </a:pPr>
            <a:endParaRPr lang="en-US" sz="1400" dirty="0">
              <a:latin typeface="Arial Body"/>
            </a:endParaRPr>
          </a:p>
          <a:p>
            <a:r>
              <a:rPr lang="en-US" sz="1400" b="1" dirty="0">
                <a:latin typeface="Arial Body"/>
              </a:rPr>
              <a:t>Branches</a:t>
            </a:r>
          </a:p>
          <a:p>
            <a:endParaRPr lang="en-US" sz="1400" dirty="0">
              <a:latin typeface="Arial Body"/>
            </a:endParaRPr>
          </a:p>
          <a:p>
            <a:pPr marL="171450" indent="-171450">
              <a:buFont typeface="Arial" panose="020B0604020202020204" pitchFamily="34" charset="0"/>
              <a:buChar char="•"/>
            </a:pPr>
            <a:r>
              <a:rPr lang="en-US" sz="1400" dirty="0">
                <a:latin typeface="Arial Body"/>
              </a:rPr>
              <a:t>Once bank is created, the next step is creating a branch or branches associated to the bank. The matching option is also available when creating branches. To create a new branch without using the matching option, manually enter the required information. You can also define other branch- related attributes in the same page.</a:t>
            </a:r>
          </a:p>
          <a:p>
            <a:endParaRPr lang="en-US" sz="1400" dirty="0">
              <a:latin typeface="Arial Body"/>
            </a:endParaRPr>
          </a:p>
          <a:p>
            <a:r>
              <a:rPr lang="en-US" sz="1400" b="1" dirty="0">
                <a:latin typeface="Arial Body"/>
              </a:rPr>
              <a:t>Accounts</a:t>
            </a:r>
          </a:p>
          <a:p>
            <a:endParaRPr lang="en-US" sz="1400" b="1" dirty="0">
              <a:latin typeface="Arial Body"/>
            </a:endParaRPr>
          </a:p>
          <a:p>
            <a:pPr marL="171450" indent="-171450">
              <a:buFont typeface="Arial" panose="020B0604020202020204" pitchFamily="34" charset="0"/>
              <a:buChar char="•"/>
            </a:pPr>
            <a:r>
              <a:rPr lang="en-US" sz="1400" dirty="0">
                <a:latin typeface="Arial Body"/>
              </a:rPr>
              <a:t>After creation of branch, create the bank account. The four areas associated with defining an account are:</a:t>
            </a:r>
          </a:p>
          <a:p>
            <a:pPr marL="781035" lvl="1" indent="-171450">
              <a:buFont typeface="Arial" panose="020B0604020202020204" pitchFamily="34" charset="0"/>
              <a:buChar char="•"/>
            </a:pPr>
            <a:r>
              <a:rPr lang="en-US" sz="1400" dirty="0">
                <a:latin typeface="Arial Body"/>
              </a:rPr>
              <a:t>General information</a:t>
            </a:r>
          </a:p>
          <a:p>
            <a:pPr marL="781035" lvl="1" indent="-171450">
              <a:buFont typeface="Arial" panose="020B0604020202020204" pitchFamily="34" charset="0"/>
              <a:buChar char="•"/>
            </a:pPr>
            <a:r>
              <a:rPr lang="en-US" sz="1400" dirty="0">
                <a:latin typeface="Arial Body"/>
              </a:rPr>
              <a:t>Control of the account</a:t>
            </a:r>
          </a:p>
          <a:p>
            <a:pPr marL="781035" lvl="1" indent="-171450">
              <a:buFont typeface="Arial" panose="020B0604020202020204" pitchFamily="34" charset="0"/>
              <a:buChar char="•"/>
            </a:pPr>
            <a:r>
              <a:rPr lang="en-US" sz="1400" dirty="0">
                <a:latin typeface="Arial Body"/>
              </a:rPr>
              <a:t>Security and access to the account</a:t>
            </a:r>
          </a:p>
          <a:p>
            <a:pPr marL="781035" lvl="1" indent="-171450">
              <a:buFont typeface="Arial" panose="020B0604020202020204" pitchFamily="34" charset="0"/>
              <a:buChar char="•"/>
            </a:pPr>
            <a:r>
              <a:rPr lang="en-US" sz="1400" dirty="0">
                <a:latin typeface="Arial Body"/>
              </a:rPr>
              <a:t>Business unit assignment</a:t>
            </a:r>
            <a:r>
              <a:rPr lang="en-US" sz="1200" dirty="0"/>
              <a:t> </a:t>
            </a:r>
          </a:p>
          <a:p>
            <a:pPr marL="781035" lvl="1" indent="-171450">
              <a:buFont typeface="Arial" panose="020B0604020202020204" pitchFamily="34" charset="0"/>
              <a:buChar char="•"/>
            </a:pPr>
            <a:endParaRPr lang="en-US" sz="1200" dirty="0"/>
          </a:p>
          <a:p>
            <a:pPr>
              <a:spcAft>
                <a:spcPts val="404"/>
              </a:spcAft>
              <a:defRPr/>
            </a:pPr>
            <a:endParaRPr lang="en-US" sz="1200" dirty="0"/>
          </a:p>
        </p:txBody>
      </p:sp>
      <p:pic>
        <p:nvPicPr>
          <p:cNvPr id="4" name="Picture 3">
            <a:extLst>
              <a:ext uri="{FF2B5EF4-FFF2-40B4-BE49-F238E27FC236}">
                <a16:creationId xmlns:a16="http://schemas.microsoft.com/office/drawing/2014/main" id="{C52F337C-858F-4A7F-8711-395C16AA7769}"/>
              </a:ext>
            </a:extLst>
          </p:cNvPr>
          <p:cNvPicPr>
            <a:picLocks noChangeAspect="1"/>
          </p:cNvPicPr>
          <p:nvPr/>
        </p:nvPicPr>
        <p:blipFill>
          <a:blip r:embed="rId3"/>
          <a:stretch>
            <a:fillRect/>
          </a:stretch>
        </p:blipFill>
        <p:spPr>
          <a:xfrm>
            <a:off x="6786390" y="693587"/>
            <a:ext cx="4935710" cy="5297310"/>
          </a:xfrm>
          <a:prstGeom prst="rect">
            <a:avLst/>
          </a:prstGeom>
        </p:spPr>
      </p:pic>
      <p:sp>
        <p:nvSpPr>
          <p:cNvPr id="6" name="Arrow: Chevron 5">
            <a:extLst>
              <a:ext uri="{FF2B5EF4-FFF2-40B4-BE49-F238E27FC236}">
                <a16:creationId xmlns:a16="http://schemas.microsoft.com/office/drawing/2014/main" id="{A3EFA480-7ED4-43B6-84A1-DC8CD5A9D55D}"/>
              </a:ext>
            </a:extLst>
          </p:cNvPr>
          <p:cNvSpPr/>
          <p:nvPr/>
        </p:nvSpPr>
        <p:spPr>
          <a:xfrm>
            <a:off x="21266" y="56526"/>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Bank Account Maintenance</a:t>
            </a:r>
          </a:p>
        </p:txBody>
      </p:sp>
      <p:sp>
        <p:nvSpPr>
          <p:cNvPr id="7" name="Arrow: Chevron 6">
            <a:extLst>
              <a:ext uri="{FF2B5EF4-FFF2-40B4-BE49-F238E27FC236}">
                <a16:creationId xmlns:a16="http://schemas.microsoft.com/office/drawing/2014/main" id="{8162AC84-7E5B-4D3E-9797-F43CB883C768}"/>
              </a:ext>
            </a:extLst>
          </p:cNvPr>
          <p:cNvSpPr/>
          <p:nvPr/>
        </p:nvSpPr>
        <p:spPr>
          <a:xfrm>
            <a:off x="1431539" y="59472"/>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Statement Processing</a:t>
            </a:r>
          </a:p>
        </p:txBody>
      </p:sp>
      <p:sp>
        <p:nvSpPr>
          <p:cNvPr id="8" name="Arrow: Chevron 7">
            <a:extLst>
              <a:ext uri="{FF2B5EF4-FFF2-40B4-BE49-F238E27FC236}">
                <a16:creationId xmlns:a16="http://schemas.microsoft.com/office/drawing/2014/main" id="{EA3744E9-7D2B-4798-971A-267EDA292761}"/>
              </a:ext>
            </a:extLst>
          </p:cNvPr>
          <p:cNvSpPr/>
          <p:nvPr/>
        </p:nvSpPr>
        <p:spPr>
          <a:xfrm>
            <a:off x="2841812" y="61059"/>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Reconciliation</a:t>
            </a:r>
          </a:p>
        </p:txBody>
      </p:sp>
      <p:sp>
        <p:nvSpPr>
          <p:cNvPr id="9" name="Arrow: Chevron 8">
            <a:extLst>
              <a:ext uri="{FF2B5EF4-FFF2-40B4-BE49-F238E27FC236}">
                <a16:creationId xmlns:a16="http://schemas.microsoft.com/office/drawing/2014/main" id="{395CA05B-4498-4ED5-885D-39DDF4296305}"/>
              </a:ext>
            </a:extLst>
          </p:cNvPr>
          <p:cNvSpPr/>
          <p:nvPr/>
        </p:nvSpPr>
        <p:spPr>
          <a:xfrm>
            <a:off x="4290683" y="59353"/>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Forecasting</a:t>
            </a:r>
          </a:p>
        </p:txBody>
      </p:sp>
      <p:sp>
        <p:nvSpPr>
          <p:cNvPr id="10" name="Arrow: Chevron 9">
            <a:extLst>
              <a:ext uri="{FF2B5EF4-FFF2-40B4-BE49-F238E27FC236}">
                <a16:creationId xmlns:a16="http://schemas.microsoft.com/office/drawing/2014/main" id="{E5C3A0F8-0409-4627-9795-967B118B73E1}"/>
              </a:ext>
            </a:extLst>
          </p:cNvPr>
          <p:cNvSpPr/>
          <p:nvPr/>
        </p:nvSpPr>
        <p:spPr>
          <a:xfrm>
            <a:off x="5739553" y="68664"/>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Positioning</a:t>
            </a:r>
          </a:p>
        </p:txBody>
      </p:sp>
      <p:sp>
        <p:nvSpPr>
          <p:cNvPr id="11" name="Arrow: Chevron 10">
            <a:extLst>
              <a:ext uri="{FF2B5EF4-FFF2-40B4-BE49-F238E27FC236}">
                <a16:creationId xmlns:a16="http://schemas.microsoft.com/office/drawing/2014/main" id="{8E828B71-386B-4A40-8CF2-DC0071CCB2AF}"/>
              </a:ext>
            </a:extLst>
          </p:cNvPr>
          <p:cNvSpPr/>
          <p:nvPr/>
        </p:nvSpPr>
        <p:spPr>
          <a:xfrm>
            <a:off x="7188424" y="56525"/>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Account Transfer</a:t>
            </a:r>
          </a:p>
        </p:txBody>
      </p:sp>
    </p:spTree>
    <p:extLst>
      <p:ext uri="{BB962C8B-B14F-4D97-AF65-F5344CB8AC3E}">
        <p14:creationId xmlns:p14="http://schemas.microsoft.com/office/powerpoint/2010/main" val="137926"/>
      </p:ext>
    </p:extLst>
  </p:cSld>
  <p:clrMapOvr>
    <a:overrideClrMapping bg1="lt1" tx1="dk1" bg2="lt2" tx2="dk2" accent1="accent1" accent2="accent2" accent3="accent3" accent4="accent4" accent5="accent5" accent6="accent6" hlink="hlink" folHlink="folHlink"/>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659075-1B3B-44AD-8FAD-042E2449BD77}"/>
              </a:ext>
            </a:extLst>
          </p:cNvPr>
          <p:cNvSpPr>
            <a:spLocks noGrp="1"/>
          </p:cNvSpPr>
          <p:nvPr>
            <p:ph type="body" sz="quarter" idx="10"/>
          </p:nvPr>
        </p:nvSpPr>
        <p:spPr>
          <a:xfrm>
            <a:off x="469900" y="552450"/>
            <a:ext cx="11252200" cy="5746750"/>
          </a:xfrm>
        </p:spPr>
        <p:txBody>
          <a:bodyPr/>
          <a:lstStyle/>
          <a:p>
            <a:pPr marL="0" indent="0">
              <a:buNone/>
            </a:pPr>
            <a:r>
              <a:rPr lang="en-US" sz="2000" b="1" dirty="0">
                <a:solidFill>
                  <a:schemeClr val="accent2"/>
                </a:solidFill>
              </a:rPr>
              <a:t>Bank, Branch and Bank Account Setup</a:t>
            </a:r>
          </a:p>
        </p:txBody>
      </p:sp>
      <p:pic>
        <p:nvPicPr>
          <p:cNvPr id="4" name="Picture 3">
            <a:extLst>
              <a:ext uri="{FF2B5EF4-FFF2-40B4-BE49-F238E27FC236}">
                <a16:creationId xmlns:a16="http://schemas.microsoft.com/office/drawing/2014/main" id="{74A591D6-2B03-464D-AF34-008A18D75198}"/>
              </a:ext>
            </a:extLst>
          </p:cNvPr>
          <p:cNvPicPr>
            <a:picLocks noChangeAspect="1"/>
          </p:cNvPicPr>
          <p:nvPr/>
        </p:nvPicPr>
        <p:blipFill>
          <a:blip r:embed="rId3"/>
          <a:stretch>
            <a:fillRect/>
          </a:stretch>
        </p:blipFill>
        <p:spPr>
          <a:xfrm>
            <a:off x="469900" y="1101687"/>
            <a:ext cx="11252200" cy="5031602"/>
          </a:xfrm>
          <a:prstGeom prst="rect">
            <a:avLst/>
          </a:prstGeom>
        </p:spPr>
      </p:pic>
      <p:sp>
        <p:nvSpPr>
          <p:cNvPr id="5" name="Arrow: Chevron 4">
            <a:extLst>
              <a:ext uri="{FF2B5EF4-FFF2-40B4-BE49-F238E27FC236}">
                <a16:creationId xmlns:a16="http://schemas.microsoft.com/office/drawing/2014/main" id="{77405D11-949D-4C0D-A053-2106292977D0}"/>
              </a:ext>
            </a:extLst>
          </p:cNvPr>
          <p:cNvSpPr/>
          <p:nvPr/>
        </p:nvSpPr>
        <p:spPr>
          <a:xfrm>
            <a:off x="0" y="45893"/>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Bank Account Maintenance</a:t>
            </a:r>
          </a:p>
        </p:txBody>
      </p:sp>
      <p:sp>
        <p:nvSpPr>
          <p:cNvPr id="6" name="Arrow: Chevron 5">
            <a:extLst>
              <a:ext uri="{FF2B5EF4-FFF2-40B4-BE49-F238E27FC236}">
                <a16:creationId xmlns:a16="http://schemas.microsoft.com/office/drawing/2014/main" id="{C4EBE2B9-9905-450F-BEB4-B90BFE306639}"/>
              </a:ext>
            </a:extLst>
          </p:cNvPr>
          <p:cNvSpPr/>
          <p:nvPr/>
        </p:nvSpPr>
        <p:spPr>
          <a:xfrm>
            <a:off x="1410273" y="48839"/>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Statement Processing</a:t>
            </a:r>
          </a:p>
        </p:txBody>
      </p:sp>
      <p:sp>
        <p:nvSpPr>
          <p:cNvPr id="7" name="Arrow: Chevron 6">
            <a:extLst>
              <a:ext uri="{FF2B5EF4-FFF2-40B4-BE49-F238E27FC236}">
                <a16:creationId xmlns:a16="http://schemas.microsoft.com/office/drawing/2014/main" id="{CDFBA24A-A0C4-4065-AD7E-46F7F3F664A3}"/>
              </a:ext>
            </a:extLst>
          </p:cNvPr>
          <p:cNvSpPr/>
          <p:nvPr/>
        </p:nvSpPr>
        <p:spPr>
          <a:xfrm>
            <a:off x="2820546" y="5042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Reconciliation</a:t>
            </a:r>
          </a:p>
        </p:txBody>
      </p:sp>
      <p:sp>
        <p:nvSpPr>
          <p:cNvPr id="8" name="Arrow: Chevron 7">
            <a:extLst>
              <a:ext uri="{FF2B5EF4-FFF2-40B4-BE49-F238E27FC236}">
                <a16:creationId xmlns:a16="http://schemas.microsoft.com/office/drawing/2014/main" id="{40405DD5-6DCB-4AC1-BE93-4DC21E9D1B2E}"/>
              </a:ext>
            </a:extLst>
          </p:cNvPr>
          <p:cNvSpPr/>
          <p:nvPr/>
        </p:nvSpPr>
        <p:spPr>
          <a:xfrm>
            <a:off x="4269417" y="48720"/>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Forecasting</a:t>
            </a:r>
          </a:p>
        </p:txBody>
      </p:sp>
      <p:sp>
        <p:nvSpPr>
          <p:cNvPr id="9" name="Arrow: Chevron 8">
            <a:extLst>
              <a:ext uri="{FF2B5EF4-FFF2-40B4-BE49-F238E27FC236}">
                <a16:creationId xmlns:a16="http://schemas.microsoft.com/office/drawing/2014/main" id="{2CD36FD2-F604-42E0-9AD4-411B879DDBB0}"/>
              </a:ext>
            </a:extLst>
          </p:cNvPr>
          <p:cNvSpPr/>
          <p:nvPr/>
        </p:nvSpPr>
        <p:spPr>
          <a:xfrm>
            <a:off x="5718287" y="58031"/>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Positioning</a:t>
            </a:r>
          </a:p>
        </p:txBody>
      </p:sp>
      <p:sp>
        <p:nvSpPr>
          <p:cNvPr id="10" name="Arrow: Chevron 9">
            <a:extLst>
              <a:ext uri="{FF2B5EF4-FFF2-40B4-BE49-F238E27FC236}">
                <a16:creationId xmlns:a16="http://schemas.microsoft.com/office/drawing/2014/main" id="{723182FF-5A94-4672-8271-DAEC35D6F24A}"/>
              </a:ext>
            </a:extLst>
          </p:cNvPr>
          <p:cNvSpPr/>
          <p:nvPr/>
        </p:nvSpPr>
        <p:spPr>
          <a:xfrm>
            <a:off x="7167158" y="45892"/>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Account Transfer</a:t>
            </a:r>
          </a:p>
        </p:txBody>
      </p:sp>
      <p:sp>
        <p:nvSpPr>
          <p:cNvPr id="3" name="Rectangle 2">
            <a:extLst>
              <a:ext uri="{FF2B5EF4-FFF2-40B4-BE49-F238E27FC236}">
                <a16:creationId xmlns:a16="http://schemas.microsoft.com/office/drawing/2014/main" id="{1204D246-269F-41B8-9A50-BAB6C471CB5F}"/>
              </a:ext>
            </a:extLst>
          </p:cNvPr>
          <p:cNvSpPr/>
          <p:nvPr/>
        </p:nvSpPr>
        <p:spPr>
          <a:xfrm>
            <a:off x="2897741" y="1643865"/>
            <a:ext cx="1078358" cy="2363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DDAF532-1466-49F7-A326-65F94C07AD64}"/>
              </a:ext>
            </a:extLst>
          </p:cNvPr>
          <p:cNvSpPr/>
          <p:nvPr/>
        </p:nvSpPr>
        <p:spPr>
          <a:xfrm>
            <a:off x="8495445" y="1643865"/>
            <a:ext cx="1078358" cy="23630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C327FF9-4519-47C9-B652-C17FD7EAF425}"/>
              </a:ext>
            </a:extLst>
          </p:cNvPr>
          <p:cNvSpPr/>
          <p:nvPr/>
        </p:nvSpPr>
        <p:spPr>
          <a:xfrm>
            <a:off x="2628900" y="1922743"/>
            <a:ext cx="1562955" cy="22870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2E1713D-FFE2-9CC9-3A94-D15F3C8953D8}"/>
              </a:ext>
            </a:extLst>
          </p:cNvPr>
          <p:cNvSpPr/>
          <p:nvPr/>
        </p:nvSpPr>
        <p:spPr bwMode="auto">
          <a:xfrm>
            <a:off x="3410377" y="2700681"/>
            <a:ext cx="988202" cy="121347"/>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n-lt"/>
              <a:cs typeface="Arial" charset="0"/>
            </a:endParaRPr>
          </a:p>
        </p:txBody>
      </p:sp>
      <p:sp>
        <p:nvSpPr>
          <p:cNvPr id="17" name="Rectangle 16">
            <a:extLst>
              <a:ext uri="{FF2B5EF4-FFF2-40B4-BE49-F238E27FC236}">
                <a16:creationId xmlns:a16="http://schemas.microsoft.com/office/drawing/2014/main" id="{80A65E08-8887-6182-1AF5-75FD6D93125F}"/>
              </a:ext>
            </a:extLst>
          </p:cNvPr>
          <p:cNvSpPr/>
          <p:nvPr/>
        </p:nvSpPr>
        <p:spPr bwMode="auto">
          <a:xfrm>
            <a:off x="1743738" y="1229979"/>
            <a:ext cx="1379606" cy="143527"/>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n-lt"/>
              <a:cs typeface="Arial" charset="0"/>
            </a:endParaRPr>
          </a:p>
        </p:txBody>
      </p:sp>
      <p:sp>
        <p:nvSpPr>
          <p:cNvPr id="18" name="Rectangle 17">
            <a:extLst>
              <a:ext uri="{FF2B5EF4-FFF2-40B4-BE49-F238E27FC236}">
                <a16:creationId xmlns:a16="http://schemas.microsoft.com/office/drawing/2014/main" id="{A05E3BE1-CCB4-114F-9F9B-D780F379E429}"/>
              </a:ext>
            </a:extLst>
          </p:cNvPr>
          <p:cNvSpPr/>
          <p:nvPr/>
        </p:nvSpPr>
        <p:spPr bwMode="auto">
          <a:xfrm>
            <a:off x="3410377" y="1957092"/>
            <a:ext cx="988202" cy="121347"/>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n-lt"/>
              <a:cs typeface="Arial" charset="0"/>
            </a:endParaRPr>
          </a:p>
        </p:txBody>
      </p:sp>
      <p:sp>
        <p:nvSpPr>
          <p:cNvPr id="19" name="Rectangle 18">
            <a:extLst>
              <a:ext uri="{FF2B5EF4-FFF2-40B4-BE49-F238E27FC236}">
                <a16:creationId xmlns:a16="http://schemas.microsoft.com/office/drawing/2014/main" id="{169C6F16-36BA-7E99-38C1-5986D435379B}"/>
              </a:ext>
            </a:extLst>
          </p:cNvPr>
          <p:cNvSpPr/>
          <p:nvPr/>
        </p:nvSpPr>
        <p:spPr bwMode="auto">
          <a:xfrm>
            <a:off x="3436920" y="1705245"/>
            <a:ext cx="409866" cy="144493"/>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n-lt"/>
              <a:cs typeface="Arial" charset="0"/>
            </a:endParaRPr>
          </a:p>
        </p:txBody>
      </p:sp>
      <p:sp>
        <p:nvSpPr>
          <p:cNvPr id="20" name="Rectangle 19">
            <a:extLst>
              <a:ext uri="{FF2B5EF4-FFF2-40B4-BE49-F238E27FC236}">
                <a16:creationId xmlns:a16="http://schemas.microsoft.com/office/drawing/2014/main" id="{9CC04B58-BAFE-D23A-C0E7-219B58DA971A}"/>
              </a:ext>
            </a:extLst>
          </p:cNvPr>
          <p:cNvSpPr/>
          <p:nvPr/>
        </p:nvSpPr>
        <p:spPr bwMode="auto">
          <a:xfrm flipV="1">
            <a:off x="9134387" y="1671098"/>
            <a:ext cx="494101" cy="209073"/>
          </a:xfrm>
          <a:prstGeom prst="rect">
            <a:avLst/>
          </a:prstGeom>
          <a:solidFill>
            <a:schemeClr val="bg1"/>
          </a:solidFill>
          <a:ln w="9525"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n-lt"/>
              <a:cs typeface="Arial" charset="0"/>
            </a:endParaRPr>
          </a:p>
        </p:txBody>
      </p:sp>
    </p:spTree>
    <p:extLst>
      <p:ext uri="{BB962C8B-B14F-4D97-AF65-F5344CB8AC3E}">
        <p14:creationId xmlns:p14="http://schemas.microsoft.com/office/powerpoint/2010/main" val="392673809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659075-1B3B-44AD-8FAD-042E2449BD77}"/>
              </a:ext>
            </a:extLst>
          </p:cNvPr>
          <p:cNvSpPr>
            <a:spLocks noGrp="1"/>
          </p:cNvSpPr>
          <p:nvPr>
            <p:ph type="body" sz="quarter" idx="10"/>
          </p:nvPr>
        </p:nvSpPr>
        <p:spPr>
          <a:xfrm>
            <a:off x="359730" y="552450"/>
            <a:ext cx="11252200" cy="428051"/>
          </a:xfrm>
        </p:spPr>
        <p:txBody>
          <a:bodyPr/>
          <a:lstStyle/>
          <a:p>
            <a:pPr marL="0" indent="0">
              <a:buNone/>
            </a:pPr>
            <a:r>
              <a:rPr lang="en-US" sz="2000" b="1" dirty="0">
                <a:solidFill>
                  <a:schemeClr val="accent2"/>
                </a:solidFill>
              </a:rPr>
              <a:t>Bank Account Security Options</a:t>
            </a:r>
          </a:p>
        </p:txBody>
      </p:sp>
      <p:sp>
        <p:nvSpPr>
          <p:cNvPr id="5" name="Arrow: Chevron 4">
            <a:extLst>
              <a:ext uri="{FF2B5EF4-FFF2-40B4-BE49-F238E27FC236}">
                <a16:creationId xmlns:a16="http://schemas.microsoft.com/office/drawing/2014/main" id="{77405D11-949D-4C0D-A053-2106292977D0}"/>
              </a:ext>
            </a:extLst>
          </p:cNvPr>
          <p:cNvSpPr/>
          <p:nvPr/>
        </p:nvSpPr>
        <p:spPr>
          <a:xfrm>
            <a:off x="0" y="45893"/>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Bank Account Maintenance</a:t>
            </a:r>
          </a:p>
        </p:txBody>
      </p:sp>
      <p:sp>
        <p:nvSpPr>
          <p:cNvPr id="6" name="Arrow: Chevron 5">
            <a:extLst>
              <a:ext uri="{FF2B5EF4-FFF2-40B4-BE49-F238E27FC236}">
                <a16:creationId xmlns:a16="http://schemas.microsoft.com/office/drawing/2014/main" id="{C4EBE2B9-9905-450F-BEB4-B90BFE306639}"/>
              </a:ext>
            </a:extLst>
          </p:cNvPr>
          <p:cNvSpPr/>
          <p:nvPr/>
        </p:nvSpPr>
        <p:spPr>
          <a:xfrm>
            <a:off x="1410273" y="48839"/>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Statement Processing</a:t>
            </a:r>
          </a:p>
        </p:txBody>
      </p:sp>
      <p:sp>
        <p:nvSpPr>
          <p:cNvPr id="7" name="Arrow: Chevron 6">
            <a:extLst>
              <a:ext uri="{FF2B5EF4-FFF2-40B4-BE49-F238E27FC236}">
                <a16:creationId xmlns:a16="http://schemas.microsoft.com/office/drawing/2014/main" id="{CDFBA24A-A0C4-4065-AD7E-46F7F3F664A3}"/>
              </a:ext>
            </a:extLst>
          </p:cNvPr>
          <p:cNvSpPr/>
          <p:nvPr/>
        </p:nvSpPr>
        <p:spPr>
          <a:xfrm>
            <a:off x="2820546" y="5042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Reconciliation</a:t>
            </a:r>
          </a:p>
        </p:txBody>
      </p:sp>
      <p:sp>
        <p:nvSpPr>
          <p:cNvPr id="8" name="Arrow: Chevron 7">
            <a:extLst>
              <a:ext uri="{FF2B5EF4-FFF2-40B4-BE49-F238E27FC236}">
                <a16:creationId xmlns:a16="http://schemas.microsoft.com/office/drawing/2014/main" id="{40405DD5-6DCB-4AC1-BE93-4DC21E9D1B2E}"/>
              </a:ext>
            </a:extLst>
          </p:cNvPr>
          <p:cNvSpPr/>
          <p:nvPr/>
        </p:nvSpPr>
        <p:spPr>
          <a:xfrm>
            <a:off x="4269417" y="48720"/>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Forecasting</a:t>
            </a:r>
          </a:p>
        </p:txBody>
      </p:sp>
      <p:sp>
        <p:nvSpPr>
          <p:cNvPr id="9" name="Arrow: Chevron 8">
            <a:extLst>
              <a:ext uri="{FF2B5EF4-FFF2-40B4-BE49-F238E27FC236}">
                <a16:creationId xmlns:a16="http://schemas.microsoft.com/office/drawing/2014/main" id="{2CD36FD2-F604-42E0-9AD4-411B879DDBB0}"/>
              </a:ext>
            </a:extLst>
          </p:cNvPr>
          <p:cNvSpPr/>
          <p:nvPr/>
        </p:nvSpPr>
        <p:spPr>
          <a:xfrm>
            <a:off x="5718287" y="58031"/>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Positioning</a:t>
            </a:r>
          </a:p>
        </p:txBody>
      </p:sp>
      <p:sp>
        <p:nvSpPr>
          <p:cNvPr id="10" name="Arrow: Chevron 9">
            <a:extLst>
              <a:ext uri="{FF2B5EF4-FFF2-40B4-BE49-F238E27FC236}">
                <a16:creationId xmlns:a16="http://schemas.microsoft.com/office/drawing/2014/main" id="{723182FF-5A94-4672-8271-DAEC35D6F24A}"/>
              </a:ext>
            </a:extLst>
          </p:cNvPr>
          <p:cNvSpPr/>
          <p:nvPr/>
        </p:nvSpPr>
        <p:spPr>
          <a:xfrm>
            <a:off x="7167158" y="45892"/>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Account Transfer</a:t>
            </a:r>
          </a:p>
        </p:txBody>
      </p:sp>
      <p:pic>
        <p:nvPicPr>
          <p:cNvPr id="14" name="Picture 13">
            <a:extLst>
              <a:ext uri="{FF2B5EF4-FFF2-40B4-BE49-F238E27FC236}">
                <a16:creationId xmlns:a16="http://schemas.microsoft.com/office/drawing/2014/main" id="{B35C6FA1-C38A-4CE0-BE8B-F4E6F1A182D3}"/>
              </a:ext>
            </a:extLst>
          </p:cNvPr>
          <p:cNvPicPr>
            <a:picLocks noChangeAspect="1"/>
          </p:cNvPicPr>
          <p:nvPr/>
        </p:nvPicPr>
        <p:blipFill>
          <a:blip r:embed="rId3"/>
          <a:stretch>
            <a:fillRect/>
          </a:stretch>
        </p:blipFill>
        <p:spPr>
          <a:xfrm>
            <a:off x="264405" y="1244906"/>
            <a:ext cx="11604260" cy="5204671"/>
          </a:xfrm>
          <a:prstGeom prst="rect">
            <a:avLst/>
          </a:prstGeom>
        </p:spPr>
      </p:pic>
    </p:spTree>
    <p:extLst>
      <p:ext uri="{BB962C8B-B14F-4D97-AF65-F5344CB8AC3E}">
        <p14:creationId xmlns:p14="http://schemas.microsoft.com/office/powerpoint/2010/main" val="3762624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659075-1B3B-44AD-8FAD-042E2449BD77}"/>
              </a:ext>
            </a:extLst>
          </p:cNvPr>
          <p:cNvSpPr>
            <a:spLocks noGrp="1"/>
          </p:cNvSpPr>
          <p:nvPr>
            <p:ph type="body" sz="quarter" idx="10"/>
          </p:nvPr>
        </p:nvSpPr>
        <p:spPr>
          <a:xfrm>
            <a:off x="469900" y="552450"/>
            <a:ext cx="11252200" cy="494152"/>
          </a:xfrm>
        </p:spPr>
        <p:txBody>
          <a:bodyPr/>
          <a:lstStyle/>
          <a:p>
            <a:pPr marL="0" indent="0">
              <a:buNone/>
            </a:pPr>
            <a:r>
              <a:rPr lang="en-US" sz="2000" b="1" dirty="0">
                <a:solidFill>
                  <a:schemeClr val="accent2"/>
                </a:solidFill>
              </a:rPr>
              <a:t>Manage Cash Management Structure – Bank Validations</a:t>
            </a:r>
          </a:p>
        </p:txBody>
      </p:sp>
      <p:sp>
        <p:nvSpPr>
          <p:cNvPr id="5" name="Arrow: Chevron 4">
            <a:extLst>
              <a:ext uri="{FF2B5EF4-FFF2-40B4-BE49-F238E27FC236}">
                <a16:creationId xmlns:a16="http://schemas.microsoft.com/office/drawing/2014/main" id="{77405D11-949D-4C0D-A053-2106292977D0}"/>
              </a:ext>
            </a:extLst>
          </p:cNvPr>
          <p:cNvSpPr/>
          <p:nvPr/>
        </p:nvSpPr>
        <p:spPr>
          <a:xfrm>
            <a:off x="0" y="45893"/>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Bank Account Maintenance</a:t>
            </a:r>
          </a:p>
        </p:txBody>
      </p:sp>
      <p:sp>
        <p:nvSpPr>
          <p:cNvPr id="6" name="Arrow: Chevron 5">
            <a:extLst>
              <a:ext uri="{FF2B5EF4-FFF2-40B4-BE49-F238E27FC236}">
                <a16:creationId xmlns:a16="http://schemas.microsoft.com/office/drawing/2014/main" id="{C4EBE2B9-9905-450F-BEB4-B90BFE306639}"/>
              </a:ext>
            </a:extLst>
          </p:cNvPr>
          <p:cNvSpPr/>
          <p:nvPr/>
        </p:nvSpPr>
        <p:spPr>
          <a:xfrm>
            <a:off x="1410273" y="48839"/>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Statement Processing</a:t>
            </a:r>
          </a:p>
        </p:txBody>
      </p:sp>
      <p:sp>
        <p:nvSpPr>
          <p:cNvPr id="7" name="Arrow: Chevron 6">
            <a:extLst>
              <a:ext uri="{FF2B5EF4-FFF2-40B4-BE49-F238E27FC236}">
                <a16:creationId xmlns:a16="http://schemas.microsoft.com/office/drawing/2014/main" id="{CDFBA24A-A0C4-4065-AD7E-46F7F3F664A3}"/>
              </a:ext>
            </a:extLst>
          </p:cNvPr>
          <p:cNvSpPr/>
          <p:nvPr/>
        </p:nvSpPr>
        <p:spPr>
          <a:xfrm>
            <a:off x="2820546" y="5042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Reconciliation</a:t>
            </a:r>
          </a:p>
        </p:txBody>
      </p:sp>
      <p:sp>
        <p:nvSpPr>
          <p:cNvPr id="8" name="Arrow: Chevron 7">
            <a:extLst>
              <a:ext uri="{FF2B5EF4-FFF2-40B4-BE49-F238E27FC236}">
                <a16:creationId xmlns:a16="http://schemas.microsoft.com/office/drawing/2014/main" id="{40405DD5-6DCB-4AC1-BE93-4DC21E9D1B2E}"/>
              </a:ext>
            </a:extLst>
          </p:cNvPr>
          <p:cNvSpPr/>
          <p:nvPr/>
        </p:nvSpPr>
        <p:spPr>
          <a:xfrm>
            <a:off x="4269417" y="48720"/>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Forecasting</a:t>
            </a:r>
          </a:p>
        </p:txBody>
      </p:sp>
      <p:sp>
        <p:nvSpPr>
          <p:cNvPr id="9" name="Arrow: Chevron 8">
            <a:extLst>
              <a:ext uri="{FF2B5EF4-FFF2-40B4-BE49-F238E27FC236}">
                <a16:creationId xmlns:a16="http://schemas.microsoft.com/office/drawing/2014/main" id="{2CD36FD2-F604-42E0-9AD4-411B879DDBB0}"/>
              </a:ext>
            </a:extLst>
          </p:cNvPr>
          <p:cNvSpPr/>
          <p:nvPr/>
        </p:nvSpPr>
        <p:spPr>
          <a:xfrm>
            <a:off x="5718287" y="58031"/>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Positioning</a:t>
            </a:r>
          </a:p>
        </p:txBody>
      </p:sp>
      <p:sp>
        <p:nvSpPr>
          <p:cNvPr id="10" name="Arrow: Chevron 9">
            <a:extLst>
              <a:ext uri="{FF2B5EF4-FFF2-40B4-BE49-F238E27FC236}">
                <a16:creationId xmlns:a16="http://schemas.microsoft.com/office/drawing/2014/main" id="{723182FF-5A94-4672-8271-DAEC35D6F24A}"/>
              </a:ext>
            </a:extLst>
          </p:cNvPr>
          <p:cNvSpPr/>
          <p:nvPr/>
        </p:nvSpPr>
        <p:spPr>
          <a:xfrm>
            <a:off x="7167158" y="45892"/>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Account Transfer</a:t>
            </a:r>
          </a:p>
        </p:txBody>
      </p:sp>
      <p:sp>
        <p:nvSpPr>
          <p:cNvPr id="14" name="TextBox 13">
            <a:extLst>
              <a:ext uri="{FF2B5EF4-FFF2-40B4-BE49-F238E27FC236}">
                <a16:creationId xmlns:a16="http://schemas.microsoft.com/office/drawing/2014/main" id="{FA23552F-C81A-4054-9E9F-F01920534D39}"/>
              </a:ext>
            </a:extLst>
          </p:cNvPr>
          <p:cNvSpPr txBox="1"/>
          <p:nvPr/>
        </p:nvSpPr>
        <p:spPr>
          <a:xfrm>
            <a:off x="760164" y="1113459"/>
            <a:ext cx="10675344" cy="2960875"/>
          </a:xfrm>
          <a:prstGeom prst="rect">
            <a:avLst/>
          </a:prstGeom>
          <a:noFill/>
        </p:spPr>
        <p:txBody>
          <a:bodyPr wrap="square">
            <a:spAutoFit/>
          </a:bodyPr>
          <a:lstStyle/>
          <a:p>
            <a:pPr marL="214313" indent="-214313" defTabSz="685800">
              <a:lnSpc>
                <a:spcPct val="150000"/>
              </a:lnSpc>
              <a:buFont typeface="Arial" panose="020B0604020202020204" pitchFamily="34" charset="0"/>
              <a:buChar char="•"/>
              <a:defRPr/>
            </a:pPr>
            <a:r>
              <a:rPr lang="en-US" sz="1400" dirty="0">
                <a:solidFill>
                  <a:prstClr val="black"/>
                </a:solidFill>
                <a:latin typeface="Arial Body"/>
              </a:rPr>
              <a:t>When creating a new Bank / Branch / Account Oracle checks for unique banks, branches, accounts, and makes bank account number mandatory</a:t>
            </a:r>
          </a:p>
          <a:p>
            <a:pPr marL="214313" indent="-214313" defTabSz="685800">
              <a:lnSpc>
                <a:spcPct val="150000"/>
              </a:lnSpc>
              <a:buFont typeface="Arial" panose="020B0604020202020204" pitchFamily="34" charset="0"/>
              <a:buChar char="•"/>
              <a:defRPr/>
            </a:pPr>
            <a:r>
              <a:rPr lang="en-US" sz="1400" dirty="0">
                <a:solidFill>
                  <a:prstClr val="black"/>
                </a:solidFill>
                <a:latin typeface="Arial Body"/>
              </a:rPr>
              <a:t>Additionally, Oracle has pre-built </a:t>
            </a:r>
            <a:r>
              <a:rPr lang="en-US" sz="1400" b="1" dirty="0">
                <a:solidFill>
                  <a:prstClr val="black"/>
                </a:solidFill>
                <a:latin typeface="Arial Body"/>
              </a:rPr>
              <a:t>country specific </a:t>
            </a:r>
            <a:r>
              <a:rPr lang="en-US" sz="1400" dirty="0">
                <a:solidFill>
                  <a:prstClr val="black"/>
                </a:solidFill>
                <a:latin typeface="Arial Body"/>
              </a:rPr>
              <a:t>validations for below fields:</a:t>
            </a:r>
          </a:p>
          <a:p>
            <a:pPr marL="471488" lvl="1" indent="-128588" defTabSz="685800">
              <a:lnSpc>
                <a:spcPct val="150000"/>
              </a:lnSpc>
              <a:buFont typeface="Arial" panose="020B0604020202020204" pitchFamily="34" charset="0"/>
              <a:buChar char="•"/>
              <a:defRPr/>
            </a:pPr>
            <a:r>
              <a:rPr lang="en-US" sz="1400" dirty="0">
                <a:solidFill>
                  <a:prstClr val="black"/>
                </a:solidFill>
                <a:latin typeface="Arial Body"/>
              </a:rPr>
              <a:t>Bank Code</a:t>
            </a:r>
          </a:p>
          <a:p>
            <a:pPr marL="471488" lvl="1" indent="-128588" defTabSz="685800">
              <a:lnSpc>
                <a:spcPct val="150000"/>
              </a:lnSpc>
              <a:buFont typeface="Arial" panose="020B0604020202020204" pitchFamily="34" charset="0"/>
              <a:buChar char="•"/>
              <a:defRPr/>
            </a:pPr>
            <a:r>
              <a:rPr lang="en-US" sz="1400" dirty="0">
                <a:solidFill>
                  <a:prstClr val="black"/>
                </a:solidFill>
                <a:latin typeface="Arial Body"/>
              </a:rPr>
              <a:t>Branch Number</a:t>
            </a:r>
          </a:p>
          <a:p>
            <a:pPr marL="471488" lvl="1" indent="-128588" defTabSz="685800">
              <a:lnSpc>
                <a:spcPct val="150000"/>
              </a:lnSpc>
              <a:buFont typeface="Arial" panose="020B0604020202020204" pitchFamily="34" charset="0"/>
              <a:buChar char="•"/>
              <a:defRPr/>
            </a:pPr>
            <a:r>
              <a:rPr lang="en-US" sz="1400" dirty="0">
                <a:solidFill>
                  <a:prstClr val="black"/>
                </a:solidFill>
                <a:latin typeface="Arial Body"/>
              </a:rPr>
              <a:t>Account Number</a:t>
            </a:r>
          </a:p>
          <a:p>
            <a:pPr marL="471488" lvl="1" indent="-128588" defTabSz="685800">
              <a:lnSpc>
                <a:spcPct val="150000"/>
              </a:lnSpc>
              <a:buFont typeface="Arial" panose="020B0604020202020204" pitchFamily="34" charset="0"/>
              <a:buChar char="•"/>
              <a:defRPr/>
            </a:pPr>
            <a:r>
              <a:rPr lang="en-US" sz="1400" dirty="0">
                <a:solidFill>
                  <a:prstClr val="black"/>
                </a:solidFill>
                <a:latin typeface="Arial Body"/>
              </a:rPr>
              <a:t>Check Digit</a:t>
            </a:r>
          </a:p>
          <a:p>
            <a:pPr marL="471488" lvl="1" indent="-128588" defTabSz="685800">
              <a:lnSpc>
                <a:spcPct val="150000"/>
              </a:lnSpc>
              <a:buFont typeface="Arial" panose="020B0604020202020204" pitchFamily="34" charset="0"/>
              <a:buChar char="•"/>
              <a:defRPr/>
            </a:pPr>
            <a:r>
              <a:rPr lang="en-US" sz="1400" dirty="0">
                <a:solidFill>
                  <a:prstClr val="black"/>
                </a:solidFill>
                <a:latin typeface="Arial Body"/>
              </a:rPr>
              <a:t>IBAN</a:t>
            </a:r>
          </a:p>
          <a:p>
            <a:pPr marL="128588" indent="-128588" defTabSz="685800">
              <a:lnSpc>
                <a:spcPct val="150000"/>
              </a:lnSpc>
              <a:buFont typeface="Arial" panose="020B0604020202020204" pitchFamily="34" charset="0"/>
              <a:buChar char="•"/>
              <a:defRPr/>
            </a:pPr>
            <a:r>
              <a:rPr lang="en-US" sz="1400" dirty="0">
                <a:solidFill>
                  <a:prstClr val="black"/>
                </a:solidFill>
                <a:latin typeface="Arial Body"/>
              </a:rPr>
              <a:t>Using setup these </a:t>
            </a:r>
            <a:r>
              <a:rPr lang="en-US" sz="1400" b="1" dirty="0">
                <a:solidFill>
                  <a:prstClr val="black"/>
                </a:solidFill>
                <a:latin typeface="Arial Body"/>
              </a:rPr>
              <a:t>country specific </a:t>
            </a:r>
            <a:r>
              <a:rPr lang="en-US" sz="1400" dirty="0">
                <a:solidFill>
                  <a:prstClr val="black"/>
                </a:solidFill>
                <a:latin typeface="Arial Body"/>
              </a:rPr>
              <a:t>validations can be disabled (Related profile option: Disable Country Specific Bank Validations)</a:t>
            </a:r>
          </a:p>
        </p:txBody>
      </p:sp>
      <p:graphicFrame>
        <p:nvGraphicFramePr>
          <p:cNvPr id="16" name="Table 15">
            <a:extLst>
              <a:ext uri="{FF2B5EF4-FFF2-40B4-BE49-F238E27FC236}">
                <a16:creationId xmlns:a16="http://schemas.microsoft.com/office/drawing/2014/main" id="{522D3608-E1E6-4932-AE7B-E290636EAC92}"/>
              </a:ext>
            </a:extLst>
          </p:cNvPr>
          <p:cNvGraphicFramePr>
            <a:graphicFrameLocks noGrp="1"/>
          </p:cNvGraphicFramePr>
          <p:nvPr>
            <p:extLst>
              <p:ext uri="{D42A27DB-BD31-4B8C-83A1-F6EECF244321}">
                <p14:modId xmlns:p14="http://schemas.microsoft.com/office/powerpoint/2010/main" val="4246398316"/>
              </p:ext>
            </p:extLst>
          </p:nvPr>
        </p:nvGraphicFramePr>
        <p:xfrm>
          <a:off x="2236996" y="4449664"/>
          <a:ext cx="7039777" cy="1603350"/>
        </p:xfrm>
        <a:graphic>
          <a:graphicData uri="http://schemas.openxmlformats.org/drawingml/2006/table">
            <a:tbl>
              <a:tblPr/>
              <a:tblGrid>
                <a:gridCol w="7039777">
                  <a:extLst>
                    <a:ext uri="{9D8B030D-6E8A-4147-A177-3AD203B41FA5}">
                      <a16:colId xmlns:a16="http://schemas.microsoft.com/office/drawing/2014/main" val="52035670"/>
                    </a:ext>
                  </a:extLst>
                </a:gridCol>
              </a:tblGrid>
              <a:tr h="322611">
                <a:tc>
                  <a:txBody>
                    <a:bodyPr/>
                    <a:lstStyle/>
                    <a:p>
                      <a:pPr algn="l" fontAlgn="base"/>
                      <a:r>
                        <a:rPr lang="en-US" sz="1200" b="1" i="0" u="none" strike="noStrike" dirty="0">
                          <a:solidFill>
                            <a:srgbClr val="FFFFFF"/>
                          </a:solidFill>
                          <a:effectLst/>
                          <a:latin typeface="Arial" panose="020B0604020202020204" pitchFamily="34" charset="0"/>
                        </a:rPr>
                        <a:t>Recommended Practice</a:t>
                      </a:r>
                      <a:endParaRPr lang="en-US" b="0" i="0" dirty="0">
                        <a:solidFill>
                          <a:srgbClr val="6B767D"/>
                        </a:solidFill>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5A11"/>
                    </a:solidFill>
                  </a:tcPr>
                </a:tc>
                <a:extLst>
                  <a:ext uri="{0D108BD9-81ED-4DB2-BD59-A6C34878D82A}">
                    <a16:rowId xmlns:a16="http://schemas.microsoft.com/office/drawing/2014/main" val="3520612985"/>
                  </a:ext>
                </a:extLst>
              </a:tr>
              <a:tr h="1280739">
                <a:tc>
                  <a:txBody>
                    <a:bodyPr/>
                    <a:lstStyle/>
                    <a:p>
                      <a:pPr algn="l" rtl="0" fontAlgn="base">
                        <a:buFont typeface="Arial" panose="020B0604020202020204" pitchFamily="34" charset="0"/>
                        <a:buChar char="•"/>
                      </a:pPr>
                      <a:r>
                        <a:rPr lang="en-US" sz="1200" b="0" i="0" u="none" strike="noStrike" dirty="0">
                          <a:solidFill>
                            <a:srgbClr val="000000"/>
                          </a:solidFill>
                          <a:effectLst/>
                          <a:latin typeface="Arial Body"/>
                        </a:rPr>
                        <a:t>Highly recommended to not disable (i.e., keep enabled) country specific bank validations as they are built by Oracle based on requirements in each of those countries. Data quality issues on Bank / Branch / Account should be addressed when loading instead of disabling validations.</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5D6"/>
                    </a:solidFill>
                  </a:tcPr>
                </a:tc>
                <a:extLst>
                  <a:ext uri="{0D108BD9-81ED-4DB2-BD59-A6C34878D82A}">
                    <a16:rowId xmlns:a16="http://schemas.microsoft.com/office/drawing/2014/main" val="1610378347"/>
                  </a:ext>
                </a:extLst>
              </a:tr>
            </a:tbl>
          </a:graphicData>
        </a:graphic>
      </p:graphicFrame>
    </p:spTree>
    <p:extLst>
      <p:ext uri="{BB962C8B-B14F-4D97-AF65-F5344CB8AC3E}">
        <p14:creationId xmlns:p14="http://schemas.microsoft.com/office/powerpoint/2010/main" val="303581253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469900" y="465989"/>
            <a:ext cx="11252200" cy="334102"/>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b="1" dirty="0">
                <a:solidFill>
                  <a:schemeClr val="accent2"/>
                </a:solidFill>
                <a:latin typeface="Arial Body"/>
                <a:cs typeface="Arial" panose="020B0604020202020204" pitchFamily="34" charset="0"/>
              </a:rPr>
              <a:t>Bank</a:t>
            </a:r>
            <a:r>
              <a:rPr lang="en-US" dirty="0">
                <a:latin typeface="Arial Body"/>
              </a:rPr>
              <a:t> </a:t>
            </a:r>
            <a:r>
              <a:rPr lang="en-US" sz="2400" b="1" dirty="0">
                <a:solidFill>
                  <a:schemeClr val="accent2"/>
                </a:solidFill>
                <a:latin typeface="Arial Body"/>
                <a:cs typeface="Arial" panose="020B0604020202020204" pitchFamily="34" charset="0"/>
              </a:rPr>
              <a:t>Account Maintenance </a:t>
            </a:r>
          </a:p>
        </p:txBody>
      </p:sp>
      <p:sp>
        <p:nvSpPr>
          <p:cNvPr id="5" name="Text Placeholder 3">
            <a:extLst>
              <a:ext uri="{FF2B5EF4-FFF2-40B4-BE49-F238E27FC236}">
                <a16:creationId xmlns:a16="http://schemas.microsoft.com/office/drawing/2014/main" id="{EDE49063-369E-40C7-A2D0-6E24CE40A943}"/>
              </a:ext>
            </a:extLst>
          </p:cNvPr>
          <p:cNvSpPr txBox="1">
            <a:spLocks/>
          </p:cNvSpPr>
          <p:nvPr/>
        </p:nvSpPr>
        <p:spPr bwMode="gray">
          <a:xfrm>
            <a:off x="469900" y="1105994"/>
            <a:ext cx="6204169" cy="5195653"/>
          </a:xfrm>
          <a:prstGeom prst="rect">
            <a:avLst/>
          </a:prstGeom>
        </p:spPr>
        <p:txBody>
          <a:bodyPr vert="horz" lIns="0" tIns="0" rIns="0" bIns="0" rtlCol="0">
            <a:noAutofit/>
          </a:bodyPr>
          <a:lstStyle/>
          <a:p>
            <a:pPr lvl="1"/>
            <a:endParaRPr lang="en-US" sz="1400" dirty="0">
              <a:latin typeface="Arial Body"/>
            </a:endParaRPr>
          </a:p>
          <a:p>
            <a:pPr marL="171450" indent="-171450">
              <a:buFont typeface="Arial" panose="020B0604020202020204" pitchFamily="34" charset="0"/>
              <a:buChar char="•"/>
            </a:pPr>
            <a:r>
              <a:rPr lang="en-US" sz="1400" dirty="0">
                <a:latin typeface="Arial Body"/>
              </a:rPr>
              <a:t>Once the bank and branch are created, proceed to the bank account setup by doing the following:</a:t>
            </a:r>
          </a:p>
          <a:p>
            <a:endParaRPr lang="en-US" sz="1400" dirty="0">
              <a:latin typeface="Arial Body"/>
            </a:endParaRPr>
          </a:p>
          <a:p>
            <a:pPr marL="781035" lvl="1" indent="-171450">
              <a:buFont typeface="Arial" panose="020B0604020202020204" pitchFamily="34" charset="0"/>
              <a:buChar char="•"/>
            </a:pPr>
            <a:r>
              <a:rPr lang="en-US" sz="1400" dirty="0">
                <a:latin typeface="Arial Body"/>
              </a:rPr>
              <a:t>Select the bank branch that want to associate to bank account.</a:t>
            </a:r>
          </a:p>
          <a:p>
            <a:pPr marL="781035" lvl="1" indent="-171450">
              <a:buFont typeface="Arial" panose="020B0604020202020204" pitchFamily="34" charset="0"/>
              <a:buChar char="•"/>
            </a:pPr>
            <a:r>
              <a:rPr lang="en-US" sz="1400" dirty="0">
                <a:latin typeface="Arial Body"/>
              </a:rPr>
              <a:t>Assign the owner of the bank account</a:t>
            </a:r>
          </a:p>
          <a:p>
            <a:pPr marL="214313" indent="-214313">
              <a:spcAft>
                <a:spcPts val="404"/>
              </a:spcAft>
              <a:buFont typeface="Arial" pitchFamily="34" charset="0"/>
              <a:buChar char="•"/>
              <a:defRPr/>
            </a:pPr>
            <a:endParaRPr lang="en-US" sz="1400" dirty="0">
              <a:latin typeface="Arial Body"/>
            </a:endParaRPr>
          </a:p>
          <a:p>
            <a:pPr marL="214313" indent="-214313">
              <a:spcAft>
                <a:spcPts val="404"/>
              </a:spcAft>
              <a:buFont typeface="Arial" pitchFamily="34" charset="0"/>
              <a:buChar char="•"/>
              <a:defRPr/>
            </a:pPr>
            <a:r>
              <a:rPr lang="en-US" sz="1400" dirty="0">
                <a:latin typeface="Arial Body"/>
              </a:rPr>
              <a:t>There are two ways to create banks, branches and bank accounts in the system:</a:t>
            </a:r>
          </a:p>
          <a:p>
            <a:pPr marL="781035" lvl="1" indent="-171450">
              <a:buFont typeface="Arial" panose="020B0604020202020204" pitchFamily="34" charset="0"/>
              <a:buChar char="•"/>
            </a:pPr>
            <a:r>
              <a:rPr lang="en-US" sz="1400" dirty="0">
                <a:latin typeface="Arial Body"/>
              </a:rPr>
              <a:t>Manual</a:t>
            </a:r>
          </a:p>
          <a:p>
            <a:pPr marL="781035" lvl="1" indent="-171450">
              <a:buFont typeface="Arial" panose="020B0604020202020204" pitchFamily="34" charset="0"/>
              <a:buChar char="•"/>
            </a:pPr>
            <a:r>
              <a:rPr lang="en-US" sz="1400" dirty="0">
                <a:latin typeface="Arial Body"/>
              </a:rPr>
              <a:t>Spreadsheet</a:t>
            </a:r>
          </a:p>
          <a:p>
            <a:pPr lvl="1"/>
            <a:r>
              <a:rPr lang="en-US" sz="1200" dirty="0"/>
              <a:t> </a:t>
            </a:r>
          </a:p>
          <a:p>
            <a:pPr marL="609585" lvl="1"/>
            <a:endParaRPr lang="en-US" sz="1200" dirty="0"/>
          </a:p>
          <a:p>
            <a:pPr>
              <a:spcAft>
                <a:spcPts val="404"/>
              </a:spcAft>
              <a:defRPr/>
            </a:pPr>
            <a:endParaRPr lang="en-US" sz="1200" dirty="0"/>
          </a:p>
        </p:txBody>
      </p:sp>
      <p:graphicFrame>
        <p:nvGraphicFramePr>
          <p:cNvPr id="4" name="Table 3">
            <a:extLst>
              <a:ext uri="{FF2B5EF4-FFF2-40B4-BE49-F238E27FC236}">
                <a16:creationId xmlns:a16="http://schemas.microsoft.com/office/drawing/2014/main" id="{4D21E17C-566A-4DC2-AE80-26F739321AF9}"/>
              </a:ext>
            </a:extLst>
          </p:cNvPr>
          <p:cNvGraphicFramePr>
            <a:graphicFrameLocks noGrp="1"/>
          </p:cNvGraphicFramePr>
          <p:nvPr>
            <p:extLst>
              <p:ext uri="{D42A27DB-BD31-4B8C-83A1-F6EECF244321}">
                <p14:modId xmlns:p14="http://schemas.microsoft.com/office/powerpoint/2010/main" val="2769082146"/>
              </p:ext>
            </p:extLst>
          </p:nvPr>
        </p:nvGraphicFramePr>
        <p:xfrm>
          <a:off x="6957848" y="1105995"/>
          <a:ext cx="5021158" cy="2179465"/>
        </p:xfrm>
        <a:graphic>
          <a:graphicData uri="http://schemas.openxmlformats.org/drawingml/2006/table">
            <a:tbl>
              <a:tblPr/>
              <a:tblGrid>
                <a:gridCol w="5021158">
                  <a:extLst>
                    <a:ext uri="{9D8B030D-6E8A-4147-A177-3AD203B41FA5}">
                      <a16:colId xmlns:a16="http://schemas.microsoft.com/office/drawing/2014/main" val="52035670"/>
                    </a:ext>
                  </a:extLst>
                </a:gridCol>
              </a:tblGrid>
              <a:tr h="438532">
                <a:tc>
                  <a:txBody>
                    <a:bodyPr/>
                    <a:lstStyle/>
                    <a:p>
                      <a:pPr algn="l" fontAlgn="base"/>
                      <a:r>
                        <a:rPr lang="en-US" sz="1200" b="1" i="0" u="none" strike="noStrike" dirty="0">
                          <a:solidFill>
                            <a:srgbClr val="FFFFFF"/>
                          </a:solidFill>
                          <a:effectLst/>
                          <a:latin typeface="Arial" panose="020B0604020202020204" pitchFamily="34" charset="0"/>
                        </a:rPr>
                        <a:t>Recommended Practice</a:t>
                      </a:r>
                      <a:endParaRPr lang="en-US" b="0" i="0" dirty="0">
                        <a:solidFill>
                          <a:srgbClr val="6B767D"/>
                        </a:solidFill>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5A11"/>
                    </a:solidFill>
                  </a:tcPr>
                </a:tc>
                <a:extLst>
                  <a:ext uri="{0D108BD9-81ED-4DB2-BD59-A6C34878D82A}">
                    <a16:rowId xmlns:a16="http://schemas.microsoft.com/office/drawing/2014/main" val="3520612985"/>
                  </a:ext>
                </a:extLst>
              </a:tr>
              <a:tr h="1740933">
                <a:tc>
                  <a:txBody>
                    <a:bodyPr/>
                    <a:lstStyle/>
                    <a:p>
                      <a:pPr algn="l" rtl="0" fontAlgn="base">
                        <a:buFont typeface="Arial" panose="020B0604020202020204" pitchFamily="34" charset="0"/>
                        <a:buChar char="•"/>
                      </a:pPr>
                      <a:r>
                        <a:rPr lang="en-US" sz="1200" b="0" i="0" u="none" strike="noStrike" dirty="0">
                          <a:solidFill>
                            <a:srgbClr val="000000"/>
                          </a:solidFill>
                          <a:effectLst/>
                          <a:latin typeface="Arial Body"/>
                        </a:rPr>
                        <a:t>Maintain unique GL Cash Account value for each bank Account</a:t>
                      </a:r>
                      <a:r>
                        <a:rPr lang="en-US" sz="1200" b="0" i="0" dirty="0">
                          <a:solidFill>
                            <a:srgbClr val="000000"/>
                          </a:solidFill>
                          <a:effectLst/>
                          <a:latin typeface="Arial Body"/>
                        </a:rPr>
                        <a:t>​</a:t>
                      </a:r>
                    </a:p>
                    <a:p>
                      <a:pPr algn="l" rtl="0" fontAlgn="base">
                        <a:buFont typeface="Arial" panose="020B0604020202020204" pitchFamily="34" charset="0"/>
                        <a:buChar char="•"/>
                      </a:pPr>
                      <a:r>
                        <a:rPr lang="en-US" sz="1200" b="0" i="0" u="none" strike="noStrike" dirty="0">
                          <a:solidFill>
                            <a:srgbClr val="000000"/>
                          </a:solidFill>
                          <a:effectLst/>
                          <a:latin typeface="Arial Body"/>
                        </a:rPr>
                        <a:t>Utilize one Cash clearing Account across bank accounts</a:t>
                      </a:r>
                      <a:r>
                        <a:rPr lang="en-US" sz="1200" b="0" i="0" dirty="0">
                          <a:solidFill>
                            <a:srgbClr val="000000"/>
                          </a:solidFill>
                          <a:effectLst/>
                          <a:latin typeface="Arial Body"/>
                        </a:rPr>
                        <a:t>​</a:t>
                      </a:r>
                    </a:p>
                    <a:p>
                      <a:pPr algn="l" rtl="0" fontAlgn="base">
                        <a:buFont typeface="Arial" panose="020B0604020202020204" pitchFamily="34" charset="0"/>
                        <a:buChar char="•"/>
                      </a:pPr>
                      <a:r>
                        <a:rPr lang="en-US" sz="1200" b="0" i="0" dirty="0">
                          <a:solidFill>
                            <a:srgbClr val="000000"/>
                          </a:solidFill>
                          <a:effectLst/>
                          <a:latin typeface="Arial Body"/>
                        </a:rPr>
                        <a:t>Maintain quality of Master data </a:t>
                      </a:r>
                      <a:r>
                        <a:rPr lang="en-US" sz="1200" b="0" i="0" dirty="0" err="1">
                          <a:solidFill>
                            <a:srgbClr val="000000"/>
                          </a:solidFill>
                          <a:effectLst/>
                          <a:latin typeface="Arial Body"/>
                        </a:rPr>
                        <a:t>e.g</a:t>
                      </a:r>
                      <a:r>
                        <a:rPr lang="en-US" sz="1200" b="0" i="0" dirty="0">
                          <a:solidFill>
                            <a:srgbClr val="000000"/>
                          </a:solidFill>
                          <a:effectLst/>
                          <a:latin typeface="Arial Body"/>
                        </a:rPr>
                        <a:t>: Avoid creating duplicate bank or branches</a:t>
                      </a:r>
                    </a:p>
                    <a:p>
                      <a:pPr algn="l" rtl="0" fontAlgn="base">
                        <a:buFont typeface="Arial" panose="020B0604020202020204" pitchFamily="34" charset="0"/>
                        <a:buChar char="•"/>
                      </a:pPr>
                      <a:r>
                        <a:rPr lang="en-US" sz="1200" b="0" i="0" dirty="0">
                          <a:solidFill>
                            <a:srgbClr val="000000"/>
                          </a:solidFill>
                          <a:effectLst/>
                          <a:latin typeface="Arial Body"/>
                        </a:rPr>
                        <a:t>Establish a way to uniquely tie a GL account/ account combination to each bank account enabling faster reconciliation of GL with Bank statement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5D6"/>
                    </a:solidFill>
                  </a:tcPr>
                </a:tc>
                <a:extLst>
                  <a:ext uri="{0D108BD9-81ED-4DB2-BD59-A6C34878D82A}">
                    <a16:rowId xmlns:a16="http://schemas.microsoft.com/office/drawing/2014/main" val="1610378347"/>
                  </a:ext>
                </a:extLst>
              </a:tr>
            </a:tbl>
          </a:graphicData>
        </a:graphic>
      </p:graphicFrame>
      <p:graphicFrame>
        <p:nvGraphicFramePr>
          <p:cNvPr id="6" name="Table 5">
            <a:extLst>
              <a:ext uri="{FF2B5EF4-FFF2-40B4-BE49-F238E27FC236}">
                <a16:creationId xmlns:a16="http://schemas.microsoft.com/office/drawing/2014/main" id="{6C78D413-3833-42A3-848C-DF2994B790D8}"/>
              </a:ext>
            </a:extLst>
          </p:cNvPr>
          <p:cNvGraphicFramePr>
            <a:graphicFrameLocks noGrp="1"/>
          </p:cNvGraphicFramePr>
          <p:nvPr>
            <p:extLst>
              <p:ext uri="{D42A27DB-BD31-4B8C-83A1-F6EECF244321}">
                <p14:modId xmlns:p14="http://schemas.microsoft.com/office/powerpoint/2010/main" val="3387226602"/>
              </p:ext>
            </p:extLst>
          </p:nvPr>
        </p:nvGraphicFramePr>
        <p:xfrm>
          <a:off x="6957846" y="3368385"/>
          <a:ext cx="5021159" cy="1333043"/>
        </p:xfrm>
        <a:graphic>
          <a:graphicData uri="http://schemas.openxmlformats.org/drawingml/2006/table">
            <a:tbl>
              <a:tblPr/>
              <a:tblGrid>
                <a:gridCol w="5021159">
                  <a:extLst>
                    <a:ext uri="{9D8B030D-6E8A-4147-A177-3AD203B41FA5}">
                      <a16:colId xmlns:a16="http://schemas.microsoft.com/office/drawing/2014/main" val="52035670"/>
                    </a:ext>
                  </a:extLst>
                </a:gridCol>
              </a:tblGrid>
              <a:tr h="345499">
                <a:tc>
                  <a:txBody>
                    <a:bodyPr/>
                    <a:lstStyle/>
                    <a:p>
                      <a:pPr algn="l" fontAlgn="base"/>
                      <a:r>
                        <a:rPr lang="en-US" sz="1200" b="1" i="0" u="none" strike="noStrike" dirty="0">
                          <a:solidFill>
                            <a:srgbClr val="FFFFFF"/>
                          </a:solidFill>
                          <a:effectLst/>
                          <a:latin typeface="Arial" panose="020B0604020202020204" pitchFamily="34" charset="0"/>
                        </a:rPr>
                        <a:t>Key Question</a:t>
                      </a:r>
                      <a:r>
                        <a:rPr lang="en-US" sz="1200" b="0" i="0" dirty="0">
                          <a:solidFill>
                            <a:srgbClr val="6B767D"/>
                          </a:solidFill>
                          <a:effectLst/>
                          <a:latin typeface="Arial" panose="020B0604020202020204" pitchFamily="34" charset="0"/>
                        </a:rPr>
                        <a:t>​</a:t>
                      </a:r>
                      <a:endParaRPr lang="en-US" b="0" i="0" dirty="0">
                        <a:solidFill>
                          <a:srgbClr val="6B767D"/>
                        </a:solidFill>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5A11"/>
                    </a:solidFill>
                  </a:tcPr>
                </a:tc>
                <a:extLst>
                  <a:ext uri="{0D108BD9-81ED-4DB2-BD59-A6C34878D82A}">
                    <a16:rowId xmlns:a16="http://schemas.microsoft.com/office/drawing/2014/main" val="3520612985"/>
                  </a:ext>
                </a:extLst>
              </a:tr>
              <a:tr h="987544">
                <a:tc>
                  <a:txBody>
                    <a:bodyPr/>
                    <a:lstStyle/>
                    <a:p>
                      <a:pPr algn="l" fontAlgn="base">
                        <a:buFont typeface="Arial" panose="020B0604020202020204" pitchFamily="34" charset="0"/>
                        <a:buChar char="•"/>
                      </a:pPr>
                      <a:r>
                        <a:rPr lang="en-US" sz="1200" b="1" i="0" u="none" strike="noStrike" dirty="0">
                          <a:solidFill>
                            <a:srgbClr val="000000"/>
                          </a:solidFill>
                          <a:effectLst/>
                          <a:latin typeface="Arial Body"/>
                        </a:rPr>
                        <a:t> Determine number of banks, branches and bank accounts used</a:t>
                      </a:r>
                      <a:r>
                        <a:rPr lang="en-US" sz="1200" b="1" i="0" dirty="0">
                          <a:solidFill>
                            <a:srgbClr val="000000"/>
                          </a:solidFill>
                          <a:effectLst/>
                          <a:latin typeface="Arial Body"/>
                        </a:rPr>
                        <a:t>​</a:t>
                      </a:r>
                      <a:endParaRPr lang="en-US" sz="1200" b="1" dirty="0">
                        <a:latin typeface="Arial Body"/>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5D6"/>
                    </a:solidFill>
                  </a:tcPr>
                </a:tc>
                <a:extLst>
                  <a:ext uri="{0D108BD9-81ED-4DB2-BD59-A6C34878D82A}">
                    <a16:rowId xmlns:a16="http://schemas.microsoft.com/office/drawing/2014/main" val="1610378347"/>
                  </a:ext>
                </a:extLst>
              </a:tr>
            </a:tbl>
          </a:graphicData>
        </a:graphic>
      </p:graphicFrame>
      <p:sp>
        <p:nvSpPr>
          <p:cNvPr id="7" name="Arrow: Chevron 6">
            <a:extLst>
              <a:ext uri="{FF2B5EF4-FFF2-40B4-BE49-F238E27FC236}">
                <a16:creationId xmlns:a16="http://schemas.microsoft.com/office/drawing/2014/main" id="{87F3CDF5-D0FE-45C7-8360-ABFE278268FE}"/>
              </a:ext>
            </a:extLst>
          </p:cNvPr>
          <p:cNvSpPr/>
          <p:nvPr/>
        </p:nvSpPr>
        <p:spPr>
          <a:xfrm>
            <a:off x="10633" y="56526"/>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Bank Account Maintenance</a:t>
            </a:r>
          </a:p>
        </p:txBody>
      </p:sp>
      <p:sp>
        <p:nvSpPr>
          <p:cNvPr id="8" name="Arrow: Chevron 7">
            <a:extLst>
              <a:ext uri="{FF2B5EF4-FFF2-40B4-BE49-F238E27FC236}">
                <a16:creationId xmlns:a16="http://schemas.microsoft.com/office/drawing/2014/main" id="{38C37CF6-C33F-4088-B8BC-2142EE220E93}"/>
              </a:ext>
            </a:extLst>
          </p:cNvPr>
          <p:cNvSpPr/>
          <p:nvPr/>
        </p:nvSpPr>
        <p:spPr>
          <a:xfrm>
            <a:off x="1420906" y="59472"/>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Statement Processing</a:t>
            </a:r>
          </a:p>
        </p:txBody>
      </p:sp>
      <p:sp>
        <p:nvSpPr>
          <p:cNvPr id="9" name="Arrow: Chevron 8">
            <a:extLst>
              <a:ext uri="{FF2B5EF4-FFF2-40B4-BE49-F238E27FC236}">
                <a16:creationId xmlns:a16="http://schemas.microsoft.com/office/drawing/2014/main" id="{F7435FE2-91C5-46B9-A11C-43BE4330F797}"/>
              </a:ext>
            </a:extLst>
          </p:cNvPr>
          <p:cNvSpPr/>
          <p:nvPr/>
        </p:nvSpPr>
        <p:spPr>
          <a:xfrm>
            <a:off x="2831179" y="61059"/>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Reconciliation</a:t>
            </a:r>
          </a:p>
        </p:txBody>
      </p:sp>
      <p:sp>
        <p:nvSpPr>
          <p:cNvPr id="10" name="Arrow: Chevron 9">
            <a:extLst>
              <a:ext uri="{FF2B5EF4-FFF2-40B4-BE49-F238E27FC236}">
                <a16:creationId xmlns:a16="http://schemas.microsoft.com/office/drawing/2014/main" id="{991D43D1-CA51-41CE-BA86-710E3B057051}"/>
              </a:ext>
            </a:extLst>
          </p:cNvPr>
          <p:cNvSpPr/>
          <p:nvPr/>
        </p:nvSpPr>
        <p:spPr>
          <a:xfrm>
            <a:off x="4280050" y="59353"/>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Forecasting</a:t>
            </a:r>
          </a:p>
        </p:txBody>
      </p:sp>
      <p:sp>
        <p:nvSpPr>
          <p:cNvPr id="11" name="Arrow: Chevron 10">
            <a:extLst>
              <a:ext uri="{FF2B5EF4-FFF2-40B4-BE49-F238E27FC236}">
                <a16:creationId xmlns:a16="http://schemas.microsoft.com/office/drawing/2014/main" id="{4FE2B1BE-813D-46D9-95BE-232F0ED85C3A}"/>
              </a:ext>
            </a:extLst>
          </p:cNvPr>
          <p:cNvSpPr/>
          <p:nvPr/>
        </p:nvSpPr>
        <p:spPr>
          <a:xfrm>
            <a:off x="5728920" y="68664"/>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Positioning</a:t>
            </a:r>
          </a:p>
        </p:txBody>
      </p:sp>
      <p:sp>
        <p:nvSpPr>
          <p:cNvPr id="12" name="Arrow: Chevron 11">
            <a:extLst>
              <a:ext uri="{FF2B5EF4-FFF2-40B4-BE49-F238E27FC236}">
                <a16:creationId xmlns:a16="http://schemas.microsoft.com/office/drawing/2014/main" id="{3C954B21-D8AF-4E77-BE92-7ECB46B132C2}"/>
              </a:ext>
            </a:extLst>
          </p:cNvPr>
          <p:cNvSpPr/>
          <p:nvPr/>
        </p:nvSpPr>
        <p:spPr>
          <a:xfrm>
            <a:off x="7177791" y="56525"/>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Account Transfer</a:t>
            </a:r>
          </a:p>
        </p:txBody>
      </p:sp>
    </p:spTree>
    <p:extLst>
      <p:ext uri="{BB962C8B-B14F-4D97-AF65-F5344CB8AC3E}">
        <p14:creationId xmlns:p14="http://schemas.microsoft.com/office/powerpoint/2010/main" val="992337702"/>
      </p:ext>
    </p:extLst>
  </p:cSld>
  <p:clrMapOvr>
    <a:overrideClrMapping bg1="lt1" tx1="dk1" bg2="lt2" tx2="dk2" accent1="accent1" accent2="accent2" accent3="accent3" accent4="accent4" accent5="accent5" accent6="accent6" hlink="hlink" folHlink="folHlink"/>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oup 3">
            <a:extLst>
              <a:ext uri="{FF2B5EF4-FFF2-40B4-BE49-F238E27FC236}">
                <a16:creationId xmlns:a16="http://schemas.microsoft.com/office/drawing/2014/main" id="{7FA3D70F-6DA0-4CED-8964-788641A3AD74}"/>
              </a:ext>
            </a:extLst>
          </p:cNvPr>
          <p:cNvGraphicFramePr>
            <a:graphicFrameLocks noGrp="1"/>
          </p:cNvGraphicFramePr>
          <p:nvPr>
            <p:extLst>
              <p:ext uri="{D42A27DB-BD31-4B8C-83A1-F6EECF244321}">
                <p14:modId xmlns:p14="http://schemas.microsoft.com/office/powerpoint/2010/main" val="888333821"/>
              </p:ext>
            </p:extLst>
          </p:nvPr>
        </p:nvGraphicFramePr>
        <p:xfrm>
          <a:off x="343290" y="786955"/>
          <a:ext cx="5456304" cy="6141720"/>
        </p:xfrm>
        <a:graphic>
          <a:graphicData uri="http://schemas.openxmlformats.org/drawingml/2006/table">
            <a:tbl>
              <a:tblPr/>
              <a:tblGrid>
                <a:gridCol w="4021834">
                  <a:extLst>
                    <a:ext uri="{9D8B030D-6E8A-4147-A177-3AD203B41FA5}">
                      <a16:colId xmlns:a16="http://schemas.microsoft.com/office/drawing/2014/main" val="20000"/>
                    </a:ext>
                  </a:extLst>
                </a:gridCol>
                <a:gridCol w="1434470">
                  <a:extLst>
                    <a:ext uri="{9D8B030D-6E8A-4147-A177-3AD203B41FA5}">
                      <a16:colId xmlns:a16="http://schemas.microsoft.com/office/drawing/2014/main" val="4017034048"/>
                    </a:ext>
                  </a:extLst>
                </a:gridCol>
              </a:tblGrid>
              <a:tr h="281980">
                <a:tc>
                  <a:txBody>
                    <a:bodyPr/>
                    <a:lstStyle/>
                    <a:p>
                      <a:pPr marL="0" marR="0" lvl="0" indent="0" algn="ctr"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600" b="1" u="none" strike="noStrike" kern="1200" cap="none" normalizeH="0" baseline="0">
                          <a:ln>
                            <a:noFill/>
                          </a:ln>
                          <a:solidFill>
                            <a:schemeClr val="accent1"/>
                          </a:solidFill>
                          <a:effectLst/>
                          <a:latin typeface="+mn-lt"/>
                          <a:ea typeface="+mn-ea"/>
                          <a:cs typeface="+mn-cs"/>
                        </a:rPr>
                        <a:t>Topic</a:t>
                      </a:r>
                    </a:p>
                  </a:txBody>
                  <a:tcPr marT="91440" marB="91440" anchor="ctr" horzOverflow="overflow">
                    <a:lnL w="12700" cmpd="sng">
                      <a:noFill/>
                      <a:prstDash val="soli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600" b="1" i="0" u="none" strike="noStrike" cap="none" normalizeH="0" baseline="0">
                          <a:ln>
                            <a:noFill/>
                          </a:ln>
                          <a:solidFill>
                            <a:schemeClr val="accent1"/>
                          </a:solidFill>
                          <a:effectLst/>
                          <a:latin typeface="+mn-lt"/>
                        </a:rPr>
                        <a:t>Duration</a:t>
                      </a: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10642">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pPr>
                      <a:r>
                        <a:rPr kumimoji="0" lang="en-US" sz="1400" b="0" i="0" u="none" strike="noStrike" cap="none" normalizeH="0" baseline="0">
                          <a:ln>
                            <a:noFill/>
                          </a:ln>
                          <a:solidFill>
                            <a:schemeClr val="accent6"/>
                          </a:solidFill>
                          <a:effectLst/>
                          <a:latin typeface="+mn-lt"/>
                        </a:rPr>
                        <a:t>Introductions, Workshop Approach &amp; Objective</a:t>
                      </a:r>
                    </a:p>
                  </a:txBody>
                  <a:tcPr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65000"/>
                        <a:buFont typeface="Wingdings"/>
                        <a:buNone/>
                        <a:tabLst/>
                        <a:defRPr/>
                      </a:pPr>
                      <a:r>
                        <a:rPr kumimoji="0" lang="en-US" sz="1400" b="0" i="0" u="none" strike="noStrike" kern="1200" cap="none" spc="0" normalizeH="0" baseline="0" noProof="0">
                          <a:ln>
                            <a:noFill/>
                          </a:ln>
                          <a:solidFill>
                            <a:schemeClr val="accent6"/>
                          </a:solidFill>
                          <a:effectLst/>
                          <a:uLnTx/>
                          <a:uFillTx/>
                          <a:latin typeface="+mn-lt"/>
                          <a:ea typeface="+mn-ea"/>
                          <a:cs typeface="+mn-cs"/>
                        </a:rPr>
                        <a:t>10 min</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931542">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cap="none" normalizeH="0" baseline="0" dirty="0">
                          <a:ln>
                            <a:noFill/>
                          </a:ln>
                          <a:solidFill>
                            <a:schemeClr val="accent6"/>
                          </a:solidFill>
                          <a:effectLst/>
                          <a:latin typeface="+mn-lt"/>
                        </a:rPr>
                        <a:t>Workshop Objective</a:t>
                      </a:r>
                    </a:p>
                    <a:p>
                      <a:pPr marL="285750" marR="0" lvl="0" indent="-168275"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200" b="0" i="0" u="none" strike="noStrike" cap="none" normalizeH="0" baseline="0" dirty="0">
                          <a:ln>
                            <a:noFill/>
                          </a:ln>
                          <a:solidFill>
                            <a:schemeClr val="accent6"/>
                          </a:solidFill>
                          <a:effectLst/>
                          <a:latin typeface="+mn-lt"/>
                        </a:rPr>
                        <a:t>Objective</a:t>
                      </a:r>
                    </a:p>
                    <a:p>
                      <a:pPr marL="285750" marR="0" lvl="0" indent="-168275"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200" b="0" i="0" u="none" strike="noStrike" cap="none" normalizeH="0" baseline="0" dirty="0">
                          <a:ln>
                            <a:noFill/>
                          </a:ln>
                          <a:solidFill>
                            <a:schemeClr val="accent6"/>
                          </a:solidFill>
                          <a:effectLst/>
                          <a:latin typeface="+mn-lt"/>
                        </a:rPr>
                        <a:t>Workshop Expectations</a:t>
                      </a:r>
                    </a:p>
                    <a:p>
                      <a:pPr marL="285750" marR="0" lvl="0" indent="-168275"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200" b="0" i="0" u="none" strike="noStrike" cap="none" normalizeH="0" baseline="0" dirty="0">
                          <a:ln>
                            <a:noFill/>
                          </a:ln>
                          <a:solidFill>
                            <a:schemeClr val="accent6"/>
                          </a:solidFill>
                          <a:effectLst/>
                          <a:latin typeface="+mn-lt"/>
                        </a:rPr>
                        <a:t>Rules of the Road</a:t>
                      </a:r>
                    </a:p>
                    <a:p>
                      <a:pPr marL="285750" marR="0" lvl="0" indent="-168275"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200" b="0" i="0" u="none" strike="noStrike" cap="none" normalizeH="0" baseline="0" dirty="0">
                          <a:ln>
                            <a:noFill/>
                          </a:ln>
                          <a:solidFill>
                            <a:schemeClr val="accent6"/>
                          </a:solidFill>
                          <a:effectLst/>
                          <a:latin typeface="+mn-lt"/>
                        </a:rPr>
                        <a:t>Program Timeline</a:t>
                      </a:r>
                    </a:p>
                  </a:txBody>
                  <a:tcPr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65000"/>
                        <a:buFont typeface="Wingdings"/>
                        <a:buNone/>
                        <a:tabLst/>
                        <a:defRPr/>
                      </a:pPr>
                      <a:r>
                        <a:rPr kumimoji="0" lang="en-US" sz="1400" b="0" i="0" u="none" strike="noStrike" kern="1200" cap="none" spc="0" normalizeH="0" baseline="0" noProof="0" dirty="0">
                          <a:ln>
                            <a:noFill/>
                          </a:ln>
                          <a:solidFill>
                            <a:schemeClr val="accent6"/>
                          </a:solidFill>
                          <a:effectLst/>
                          <a:uLnTx/>
                          <a:uFillTx/>
                          <a:latin typeface="+mn-lt"/>
                          <a:ea typeface="+mn-ea"/>
                          <a:cs typeface="+mn-cs"/>
                        </a:rPr>
                        <a:t>10 min</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47713110"/>
                  </a:ext>
                </a:extLst>
              </a:tr>
              <a:tr h="931542">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cap="none" normalizeH="0" baseline="0" dirty="0">
                          <a:ln>
                            <a:noFill/>
                          </a:ln>
                          <a:solidFill>
                            <a:schemeClr val="accent6"/>
                          </a:solidFill>
                          <a:effectLst/>
                          <a:latin typeface="+mn-lt"/>
                        </a:rPr>
                        <a:t>Signature Requirement &amp; Pain Points</a:t>
                      </a:r>
                    </a:p>
                    <a:p>
                      <a:pPr marL="285750" marR="0" lvl="0" indent="-168275"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200" b="0" i="0" u="none" strike="noStrike" cap="none" normalizeH="0" baseline="0" dirty="0">
                          <a:ln>
                            <a:noFill/>
                          </a:ln>
                          <a:solidFill>
                            <a:schemeClr val="accent6"/>
                          </a:solidFill>
                          <a:effectLst/>
                          <a:latin typeface="+mn-lt"/>
                        </a:rPr>
                        <a:t>Process Taxonomy</a:t>
                      </a:r>
                    </a:p>
                    <a:p>
                      <a:pPr marL="285750" marR="0" lvl="0" indent="-168275"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200" b="0" i="0" u="none" strike="noStrike" cap="none" normalizeH="0" baseline="0" dirty="0">
                          <a:ln>
                            <a:noFill/>
                          </a:ln>
                          <a:solidFill>
                            <a:schemeClr val="accent6"/>
                          </a:solidFill>
                          <a:effectLst/>
                          <a:latin typeface="+mn-lt"/>
                        </a:rPr>
                        <a:t>User Persona</a:t>
                      </a:r>
                    </a:p>
                    <a:p>
                      <a:pPr marL="285750" marR="0" lvl="0" indent="-168275"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200" b="0" i="0" u="none" strike="noStrike" cap="none" normalizeH="0" baseline="0" dirty="0">
                          <a:ln>
                            <a:noFill/>
                          </a:ln>
                          <a:solidFill>
                            <a:schemeClr val="accent6"/>
                          </a:solidFill>
                          <a:effectLst/>
                          <a:latin typeface="+mn-lt"/>
                        </a:rPr>
                        <a:t>Pain Points</a:t>
                      </a:r>
                    </a:p>
                    <a:p>
                      <a:pPr marL="285750" marR="0" lvl="0" indent="-168275"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200" b="0" i="0" u="none" strike="noStrike" cap="none" normalizeH="0" baseline="0" dirty="0">
                          <a:ln>
                            <a:noFill/>
                          </a:ln>
                          <a:solidFill>
                            <a:schemeClr val="accent6"/>
                          </a:solidFill>
                          <a:effectLst/>
                          <a:latin typeface="+mn-lt"/>
                        </a:rPr>
                        <a:t>Signature Requirements    </a:t>
                      </a:r>
                    </a:p>
                  </a:txBody>
                  <a:tcPr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65000"/>
                        <a:buFont typeface="Wingdings"/>
                        <a:buNone/>
                        <a:tabLst/>
                        <a:defRPr/>
                      </a:pPr>
                      <a:r>
                        <a:rPr kumimoji="0" lang="en-US" sz="1400" b="0" i="0" u="none" strike="noStrike" kern="1200" cap="none" spc="0" normalizeH="0" baseline="0" noProof="0" dirty="0">
                          <a:ln>
                            <a:noFill/>
                          </a:ln>
                          <a:solidFill>
                            <a:schemeClr val="accent6"/>
                          </a:solidFill>
                          <a:effectLst/>
                          <a:uLnTx/>
                          <a:uFillTx/>
                          <a:latin typeface="+mn-lt"/>
                          <a:ea typeface="+mn-ea"/>
                          <a:cs typeface="+mn-cs"/>
                        </a:rPr>
                        <a:t>15 min</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5052529"/>
                  </a:ext>
                </a:extLst>
              </a:tr>
              <a:tr h="931542">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cap="none" normalizeH="0" baseline="0">
                          <a:ln>
                            <a:noFill/>
                          </a:ln>
                          <a:solidFill>
                            <a:schemeClr val="accent6"/>
                          </a:solidFill>
                          <a:effectLst/>
                          <a:latin typeface="+mn-lt"/>
                        </a:rPr>
                        <a:t>Manage Bank Transaction Deep Dive</a:t>
                      </a:r>
                    </a:p>
                    <a:p>
                      <a:pPr marL="285750" marR="0" lvl="0" indent="-168275"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200" b="0" i="0" u="none" strike="noStrike" cap="none" normalizeH="0" baseline="0">
                          <a:ln>
                            <a:noFill/>
                          </a:ln>
                          <a:solidFill>
                            <a:schemeClr val="accent6"/>
                          </a:solidFill>
                          <a:effectLst/>
                          <a:latin typeface="+mn-lt"/>
                        </a:rPr>
                        <a:t>Bank Account Maintenance</a:t>
                      </a:r>
                    </a:p>
                    <a:p>
                      <a:pPr marL="285750" marR="0" lvl="0" indent="-168275"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200" b="0" i="0" u="none" strike="noStrike" cap="none" normalizeH="0" baseline="0">
                          <a:ln>
                            <a:noFill/>
                          </a:ln>
                          <a:solidFill>
                            <a:schemeClr val="accent6"/>
                          </a:solidFill>
                          <a:effectLst/>
                          <a:latin typeface="+mn-lt"/>
                        </a:rPr>
                        <a:t>Bank Statement Processing</a:t>
                      </a:r>
                    </a:p>
                    <a:p>
                      <a:pPr marL="285750" marR="0" lvl="0" indent="-168275"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200" b="0" i="0" u="none" strike="noStrike" cap="none" normalizeH="0" baseline="0">
                          <a:ln>
                            <a:noFill/>
                          </a:ln>
                          <a:solidFill>
                            <a:schemeClr val="accent6"/>
                          </a:solidFill>
                          <a:effectLst/>
                          <a:latin typeface="+mn-lt"/>
                        </a:rPr>
                        <a:t>Reconciliation</a:t>
                      </a:r>
                    </a:p>
                    <a:p>
                      <a:pPr marL="285750" marR="0" lvl="0" indent="-168275"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200" b="0" i="0" u="none" strike="noStrike" cap="none" normalizeH="0" baseline="0">
                          <a:ln>
                            <a:noFill/>
                          </a:ln>
                          <a:solidFill>
                            <a:schemeClr val="accent6"/>
                          </a:solidFill>
                          <a:effectLst/>
                          <a:latin typeface="+mn-lt"/>
                        </a:rPr>
                        <a:t>Cash Forecasting</a:t>
                      </a:r>
                    </a:p>
                    <a:p>
                      <a:pPr marL="285750" marR="0" lvl="0" indent="-168275"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200" b="0" i="0" u="none" strike="noStrike" cap="none" normalizeH="0" baseline="0">
                          <a:ln>
                            <a:noFill/>
                          </a:ln>
                          <a:solidFill>
                            <a:schemeClr val="accent6"/>
                          </a:solidFill>
                          <a:effectLst/>
                          <a:latin typeface="+mn-lt"/>
                        </a:rPr>
                        <a:t>Cash Positioning</a:t>
                      </a:r>
                    </a:p>
                    <a:p>
                      <a:pPr marL="285750" marR="0" lvl="0" indent="-168275" algn="l" defTabSz="684213" rtl="0" eaLnBrk="0" fontAlgn="base" latinLnBrk="0" hangingPunct="0">
                        <a:lnSpc>
                          <a:spcPct val="100000"/>
                        </a:lnSpc>
                        <a:spcBef>
                          <a:spcPts val="300"/>
                        </a:spcBef>
                        <a:spcAft>
                          <a:spcPct val="0"/>
                        </a:spcAft>
                        <a:buClrTx/>
                        <a:buSzPct val="100000"/>
                        <a:buFont typeface="Arial" panose="020B0604020202020204" pitchFamily="34" charset="0"/>
                        <a:buChar char="•"/>
                        <a:tabLst/>
                        <a:defRPr/>
                      </a:pPr>
                      <a:r>
                        <a:rPr kumimoji="0" lang="en-US" sz="1200" b="0" i="0" u="none" strike="noStrike" cap="none" normalizeH="0" baseline="0">
                          <a:ln>
                            <a:noFill/>
                          </a:ln>
                          <a:solidFill>
                            <a:schemeClr val="accent6"/>
                          </a:solidFill>
                          <a:effectLst/>
                          <a:latin typeface="+mn-lt"/>
                        </a:rPr>
                        <a:t>Bank Account Transfer</a:t>
                      </a:r>
                    </a:p>
                  </a:txBody>
                  <a:tcPr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300"/>
                        </a:spcBef>
                        <a:spcAft>
                          <a:spcPct val="0"/>
                        </a:spcAft>
                        <a:buClrTx/>
                        <a:buSzPct val="65000"/>
                        <a:buFont typeface="Wingdings"/>
                        <a:buNone/>
                        <a:tabLst/>
                        <a:defRPr/>
                      </a:pPr>
                      <a:r>
                        <a:rPr kumimoji="0" lang="en-US" sz="1400" b="0" i="0" u="none" strike="noStrike" kern="1200" cap="none" spc="0" normalizeH="0" baseline="0" noProof="0">
                          <a:ln>
                            <a:noFill/>
                          </a:ln>
                          <a:solidFill>
                            <a:schemeClr val="accent6"/>
                          </a:solidFill>
                          <a:effectLst/>
                          <a:uLnTx/>
                          <a:uFillTx/>
                          <a:latin typeface="+mn-lt"/>
                          <a:ea typeface="+mn-ea"/>
                          <a:cs typeface="+mn-cs"/>
                        </a:rPr>
                        <a:t>60 min</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63317600"/>
                  </a:ext>
                </a:extLst>
              </a:tr>
              <a:tr h="342404">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cap="none" normalizeH="0" baseline="0">
                          <a:ln>
                            <a:noFill/>
                          </a:ln>
                          <a:solidFill>
                            <a:schemeClr val="accent6"/>
                          </a:solidFill>
                          <a:effectLst/>
                          <a:latin typeface="+mn-lt"/>
                        </a:rPr>
                        <a:t>User Stories, Leading Practices , Key Design Decisions </a:t>
                      </a:r>
                    </a:p>
                  </a:txBody>
                  <a:tcPr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300"/>
                        </a:spcBef>
                        <a:spcAft>
                          <a:spcPct val="0"/>
                        </a:spcAft>
                        <a:buClrTx/>
                        <a:buSzPct val="65000"/>
                        <a:buFont typeface="Wingdings"/>
                        <a:buNone/>
                        <a:tabLst/>
                        <a:defRPr/>
                      </a:pPr>
                      <a:r>
                        <a:rPr kumimoji="0" lang="en-US" sz="1400" b="0" i="0" u="none" strike="noStrike" kern="1200" cap="none" spc="0" normalizeH="0" baseline="0" noProof="0">
                          <a:ln>
                            <a:noFill/>
                          </a:ln>
                          <a:solidFill>
                            <a:schemeClr val="accent6"/>
                          </a:solidFill>
                          <a:effectLst/>
                          <a:uLnTx/>
                          <a:uFillTx/>
                          <a:latin typeface="+mn-lt"/>
                          <a:ea typeface="+mn-ea"/>
                          <a:cs typeface="+mn-cs"/>
                        </a:rPr>
                        <a:t>10 min</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017353"/>
                  </a:ext>
                </a:extLst>
              </a:tr>
              <a:tr h="310642">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cap="none" normalizeH="0" baseline="0" dirty="0">
                          <a:ln>
                            <a:noFill/>
                          </a:ln>
                          <a:solidFill>
                            <a:schemeClr val="accent6"/>
                          </a:solidFill>
                          <a:effectLst/>
                          <a:latin typeface="+mn-lt"/>
                        </a:rPr>
                        <a:t>Reporting</a:t>
                      </a:r>
                    </a:p>
                  </a:txBody>
                  <a:tcPr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300"/>
                        </a:spcBef>
                        <a:spcAft>
                          <a:spcPct val="0"/>
                        </a:spcAft>
                        <a:buClrTx/>
                        <a:buSzPct val="65000"/>
                        <a:buFont typeface="Wingdings"/>
                        <a:buNone/>
                        <a:tabLst/>
                        <a:defRPr/>
                      </a:pPr>
                      <a:r>
                        <a:rPr kumimoji="0" lang="en-US" sz="1400" b="0" i="0" u="none" strike="noStrike" kern="1200" cap="none" spc="0" normalizeH="0" baseline="0" noProof="0">
                          <a:ln>
                            <a:noFill/>
                          </a:ln>
                          <a:solidFill>
                            <a:schemeClr val="accent6"/>
                          </a:solidFill>
                          <a:effectLst/>
                          <a:uLnTx/>
                          <a:uFillTx/>
                          <a:latin typeface="+mn-lt"/>
                          <a:ea typeface="+mn-ea"/>
                          <a:cs typeface="+mn-cs"/>
                        </a:rPr>
                        <a:t>5 min</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5303784"/>
                  </a:ext>
                </a:extLst>
              </a:tr>
              <a:tr h="310642">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400" b="0" i="0" u="none" strike="noStrike" cap="none" normalizeH="0" baseline="0">
                          <a:ln>
                            <a:noFill/>
                          </a:ln>
                          <a:solidFill>
                            <a:schemeClr val="accent6"/>
                          </a:solidFill>
                          <a:effectLst/>
                          <a:latin typeface="+mn-lt"/>
                        </a:rPr>
                        <a:t>Summary and Next Steps</a:t>
                      </a:r>
                    </a:p>
                  </a:txBody>
                  <a:tcPr anchor="ctr" horzOverflow="overflow">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300"/>
                        </a:spcBef>
                        <a:spcAft>
                          <a:spcPct val="0"/>
                        </a:spcAft>
                        <a:buClrTx/>
                        <a:buSzPct val="65000"/>
                        <a:buFont typeface="Wingdings"/>
                        <a:buNone/>
                        <a:tabLst/>
                        <a:defRPr/>
                      </a:pPr>
                      <a:r>
                        <a:rPr kumimoji="0" lang="en-US" sz="1400" b="0" i="0" u="none" strike="noStrike" kern="1200" cap="none" spc="0" normalizeH="0" baseline="0" noProof="0" dirty="0">
                          <a:ln>
                            <a:noFill/>
                          </a:ln>
                          <a:solidFill>
                            <a:schemeClr val="accent6"/>
                          </a:solidFill>
                          <a:effectLst/>
                          <a:uLnTx/>
                          <a:uFillTx/>
                          <a:latin typeface="+mn-lt"/>
                          <a:ea typeface="+mn-ea"/>
                          <a:cs typeface="+mn-cs"/>
                        </a:rPr>
                        <a:t>5 min</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8294207"/>
                  </a:ext>
                </a:extLst>
              </a:tr>
            </a:tbl>
          </a:graphicData>
        </a:graphic>
      </p:graphicFrame>
      <p:sp>
        <p:nvSpPr>
          <p:cNvPr id="2" name="Title 2">
            <a:extLst>
              <a:ext uri="{FF2B5EF4-FFF2-40B4-BE49-F238E27FC236}">
                <a16:creationId xmlns:a16="http://schemas.microsoft.com/office/drawing/2014/main" id="{FA91D1FE-7FC6-C7FA-045F-32A5C6D2E3BB}"/>
              </a:ext>
            </a:extLst>
          </p:cNvPr>
          <p:cNvSpPr txBox="1">
            <a:spLocks/>
          </p:cNvSpPr>
          <p:nvPr/>
        </p:nvSpPr>
        <p:spPr>
          <a:xfrm>
            <a:off x="729996" y="359538"/>
            <a:ext cx="11041380" cy="407656"/>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a:ln>
                <a:noFill/>
              </a:ln>
              <a:solidFill>
                <a:srgbClr val="F3753F"/>
              </a:solidFill>
              <a:effectLst/>
              <a:uLnTx/>
              <a:uFillTx/>
              <a:latin typeface="Arial" panose="020B0604020202020204" pitchFamily="34" charset="0"/>
              <a:ea typeface="+mj-ea"/>
              <a:cs typeface="Arial" panose="020B0604020202020204" pitchFamily="34" charset="0"/>
            </a:endParaRPr>
          </a:p>
        </p:txBody>
      </p:sp>
      <p:sp>
        <p:nvSpPr>
          <p:cNvPr id="3" name="Title 2">
            <a:extLst>
              <a:ext uri="{FF2B5EF4-FFF2-40B4-BE49-F238E27FC236}">
                <a16:creationId xmlns:a16="http://schemas.microsoft.com/office/drawing/2014/main" id="{68AFC83A-B11E-AFA3-4320-54919F83355B}"/>
              </a:ext>
            </a:extLst>
          </p:cNvPr>
          <p:cNvSpPr>
            <a:spLocks noGrp="1"/>
          </p:cNvSpPr>
          <p:nvPr>
            <p:ph type="title"/>
          </p:nvPr>
        </p:nvSpPr>
        <p:spPr>
          <a:xfrm>
            <a:off x="300105" y="-11859"/>
            <a:ext cx="11252200" cy="457200"/>
          </a:xfrm>
        </p:spPr>
        <p:txBody>
          <a:bodyPr/>
          <a:lstStyle/>
          <a:p>
            <a:r>
              <a:rPr lang="en-US" sz="2400">
                <a:ea typeface="Open Sans Light" panose="020B0306030504020204" pitchFamily="34" charset="0"/>
              </a:rPr>
              <a:t>Agenda</a:t>
            </a:r>
            <a:endParaRPr lang="en-US"/>
          </a:p>
        </p:txBody>
      </p:sp>
      <p:grpSp>
        <p:nvGrpSpPr>
          <p:cNvPr id="5" name="Group 4">
            <a:extLst>
              <a:ext uri="{FF2B5EF4-FFF2-40B4-BE49-F238E27FC236}">
                <a16:creationId xmlns:a16="http://schemas.microsoft.com/office/drawing/2014/main" id="{EE5E2420-73A5-4948-AF9D-A89D4D94B808}"/>
              </a:ext>
            </a:extLst>
          </p:cNvPr>
          <p:cNvGrpSpPr/>
          <p:nvPr/>
        </p:nvGrpSpPr>
        <p:grpSpPr>
          <a:xfrm>
            <a:off x="6893138" y="650601"/>
            <a:ext cx="4660900" cy="215444"/>
            <a:chOff x="393700" y="1434077"/>
            <a:chExt cx="11379200" cy="215444"/>
          </a:xfrm>
        </p:grpSpPr>
        <p:cxnSp>
          <p:nvCxnSpPr>
            <p:cNvPr id="6" name="iBar:31/138">
              <a:extLst>
                <a:ext uri="{FF2B5EF4-FFF2-40B4-BE49-F238E27FC236}">
                  <a16:creationId xmlns:a16="http://schemas.microsoft.com/office/drawing/2014/main" id="{130195DB-8AD9-4B00-B71E-A07E20CEDD85}"/>
                </a:ext>
              </a:extLst>
            </p:cNvPr>
            <p:cNvCxnSpPr/>
            <p:nvPr/>
          </p:nvCxnSpPr>
          <p:spPr>
            <a:xfrm>
              <a:off x="393700" y="1562100"/>
              <a:ext cx="11379200"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xtBox:31/138">
              <a:extLst>
                <a:ext uri="{FF2B5EF4-FFF2-40B4-BE49-F238E27FC236}">
                  <a16:creationId xmlns:a16="http://schemas.microsoft.com/office/drawing/2014/main" id="{FF452D41-4FB6-46F4-AAB0-F2F09E6C8028}"/>
                </a:ext>
              </a:extLst>
            </p:cNvPr>
            <p:cNvSpPr/>
            <p:nvPr/>
          </p:nvSpPr>
          <p:spPr>
            <a:xfrm>
              <a:off x="2427862" y="1434077"/>
              <a:ext cx="7120900" cy="21544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panose="020B0604020202020204"/>
                  <a:ea typeface="+mn-ea"/>
                  <a:cs typeface="+mn-cs"/>
                </a:rPr>
                <a:t>Objectives &amp; Outputs</a:t>
              </a:r>
            </a:p>
          </p:txBody>
        </p:sp>
      </p:grpSp>
      <p:sp>
        <p:nvSpPr>
          <p:cNvPr id="54" name="object 12">
            <a:extLst>
              <a:ext uri="{FF2B5EF4-FFF2-40B4-BE49-F238E27FC236}">
                <a16:creationId xmlns:a16="http://schemas.microsoft.com/office/drawing/2014/main" id="{92E3D361-B218-4220-88C4-F347BA13BA42}"/>
              </a:ext>
            </a:extLst>
          </p:cNvPr>
          <p:cNvSpPr/>
          <p:nvPr/>
        </p:nvSpPr>
        <p:spPr>
          <a:xfrm>
            <a:off x="5926205" y="1129389"/>
            <a:ext cx="893705" cy="4657179"/>
          </a:xfrm>
          <a:custGeom>
            <a:avLst/>
            <a:gdLst/>
            <a:ahLst/>
            <a:cxnLst/>
            <a:rect l="l" t="t" r="r" b="b"/>
            <a:pathLst>
              <a:path w="749935" h="3836035">
                <a:moveTo>
                  <a:pt x="240233" y="0"/>
                </a:moveTo>
                <a:lnTo>
                  <a:pt x="0" y="0"/>
                </a:lnTo>
                <a:lnTo>
                  <a:pt x="509574" y="1917954"/>
                </a:lnTo>
                <a:lnTo>
                  <a:pt x="0" y="3835908"/>
                </a:lnTo>
                <a:lnTo>
                  <a:pt x="240233" y="3835908"/>
                </a:lnTo>
                <a:lnTo>
                  <a:pt x="749808" y="1917954"/>
                </a:lnTo>
                <a:lnTo>
                  <a:pt x="240233" y="0"/>
                </a:lnTo>
                <a:close/>
              </a:path>
            </a:pathLst>
          </a:custGeom>
          <a:solidFill>
            <a:schemeClr val="bg1">
              <a:lumMod val="50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lumMod val="50000"/>
                </a:prstClr>
              </a:solidFill>
              <a:effectLst/>
              <a:uLnTx/>
              <a:uFillTx/>
              <a:latin typeface="Arial" panose="020B0604020202020204"/>
              <a:ea typeface="+mn-ea"/>
              <a:cs typeface="+mn-cs"/>
            </a:endParaRPr>
          </a:p>
        </p:txBody>
      </p:sp>
      <p:sp>
        <p:nvSpPr>
          <p:cNvPr id="58" name="Rectangle 57">
            <a:extLst>
              <a:ext uri="{FF2B5EF4-FFF2-40B4-BE49-F238E27FC236}">
                <a16:creationId xmlns:a16="http://schemas.microsoft.com/office/drawing/2014/main" id="{FB579F09-2DF5-484A-B833-51AD6EBBB524}"/>
              </a:ext>
            </a:extLst>
          </p:cNvPr>
          <p:cNvSpPr/>
          <p:nvPr/>
        </p:nvSpPr>
        <p:spPr>
          <a:xfrm>
            <a:off x="7830336" y="1878290"/>
            <a:ext cx="3895333" cy="43272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Define key Concepts</a:t>
            </a:r>
          </a:p>
        </p:txBody>
      </p:sp>
      <p:cxnSp>
        <p:nvCxnSpPr>
          <p:cNvPr id="59" name="Straight Connector 58">
            <a:extLst>
              <a:ext uri="{FF2B5EF4-FFF2-40B4-BE49-F238E27FC236}">
                <a16:creationId xmlns:a16="http://schemas.microsoft.com/office/drawing/2014/main" id="{905DAD8A-3BED-4C7B-B042-DF2264439C80}"/>
              </a:ext>
            </a:extLst>
          </p:cNvPr>
          <p:cNvCxnSpPr>
            <a:cxnSpLocks/>
          </p:cNvCxnSpPr>
          <p:nvPr/>
        </p:nvCxnSpPr>
        <p:spPr>
          <a:xfrm>
            <a:off x="7865767" y="2613913"/>
            <a:ext cx="914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F87A520D-4F81-41C7-B276-9EE440E89AE7}"/>
              </a:ext>
            </a:extLst>
          </p:cNvPr>
          <p:cNvSpPr/>
          <p:nvPr/>
        </p:nvSpPr>
        <p:spPr>
          <a:xfrm>
            <a:off x="7830336" y="2664926"/>
            <a:ext cx="3895333" cy="43272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Overview of Personas</a:t>
            </a:r>
          </a:p>
        </p:txBody>
      </p:sp>
      <p:cxnSp>
        <p:nvCxnSpPr>
          <p:cNvPr id="61" name="Straight Connector 60">
            <a:extLst>
              <a:ext uri="{FF2B5EF4-FFF2-40B4-BE49-F238E27FC236}">
                <a16:creationId xmlns:a16="http://schemas.microsoft.com/office/drawing/2014/main" id="{6A72FB28-1DE6-4874-BE38-D85B2C85E98B}"/>
              </a:ext>
            </a:extLst>
          </p:cNvPr>
          <p:cNvCxnSpPr>
            <a:cxnSpLocks/>
          </p:cNvCxnSpPr>
          <p:nvPr/>
        </p:nvCxnSpPr>
        <p:spPr>
          <a:xfrm>
            <a:off x="7865767" y="1878290"/>
            <a:ext cx="914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F8378D02-6941-44C7-B64B-D10A991BB6D4}"/>
              </a:ext>
            </a:extLst>
          </p:cNvPr>
          <p:cNvCxnSpPr>
            <a:cxnSpLocks/>
          </p:cNvCxnSpPr>
          <p:nvPr/>
        </p:nvCxnSpPr>
        <p:spPr>
          <a:xfrm>
            <a:off x="7865767" y="5556407"/>
            <a:ext cx="914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6047E510-74D1-488C-AB7F-DF737A6B94CB}"/>
              </a:ext>
            </a:extLst>
          </p:cNvPr>
          <p:cNvCxnSpPr>
            <a:cxnSpLocks/>
          </p:cNvCxnSpPr>
          <p:nvPr/>
        </p:nvCxnSpPr>
        <p:spPr>
          <a:xfrm>
            <a:off x="7865767" y="4820782"/>
            <a:ext cx="914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D6DB604E-7017-4A24-9F55-8E6886ED198F}"/>
              </a:ext>
            </a:extLst>
          </p:cNvPr>
          <p:cNvGrpSpPr/>
          <p:nvPr/>
        </p:nvGrpSpPr>
        <p:grpSpPr>
          <a:xfrm>
            <a:off x="7150458" y="3395383"/>
            <a:ext cx="548640" cy="548640"/>
            <a:chOff x="6931745" y="2447847"/>
            <a:chExt cx="667512" cy="667512"/>
          </a:xfrm>
        </p:grpSpPr>
        <p:sp>
          <p:nvSpPr>
            <p:cNvPr id="65" name="Oval 64">
              <a:extLst>
                <a:ext uri="{FF2B5EF4-FFF2-40B4-BE49-F238E27FC236}">
                  <a16:creationId xmlns:a16="http://schemas.microsoft.com/office/drawing/2014/main" id="{898A5A3C-0AF4-459F-82AF-57657D260C18}"/>
                </a:ext>
              </a:extLst>
            </p:cNvPr>
            <p:cNvSpPr/>
            <p:nvPr/>
          </p:nvSpPr>
          <p:spPr>
            <a:xfrm>
              <a:off x="6931745" y="2447847"/>
              <a:ext cx="667512" cy="66751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6" name="Group 65">
              <a:extLst>
                <a:ext uri="{FF2B5EF4-FFF2-40B4-BE49-F238E27FC236}">
                  <a16:creationId xmlns:a16="http://schemas.microsoft.com/office/drawing/2014/main" id="{F321944E-3B2E-416E-894B-7D77AC899319}"/>
                </a:ext>
              </a:extLst>
            </p:cNvPr>
            <p:cNvGrpSpPr>
              <a:grpSpLocks noChangeAspect="1"/>
            </p:cNvGrpSpPr>
            <p:nvPr/>
          </p:nvGrpSpPr>
          <p:grpSpPr>
            <a:xfrm>
              <a:off x="7069696" y="2613644"/>
              <a:ext cx="384048" cy="320040"/>
              <a:chOff x="12450763" y="3171825"/>
              <a:chExt cx="584200" cy="488950"/>
            </a:xfrm>
            <a:solidFill>
              <a:schemeClr val="tx1"/>
            </a:solidFill>
          </p:grpSpPr>
          <p:sp>
            <p:nvSpPr>
              <p:cNvPr id="67" name="Freeform 524">
                <a:extLst>
                  <a:ext uri="{FF2B5EF4-FFF2-40B4-BE49-F238E27FC236}">
                    <a16:creationId xmlns:a16="http://schemas.microsoft.com/office/drawing/2014/main" id="{C877920D-0312-423A-B9DF-53715B648034}"/>
                  </a:ext>
                </a:extLst>
              </p:cNvPr>
              <p:cNvSpPr>
                <a:spLocks noEditPoints="1"/>
              </p:cNvSpPr>
              <p:nvPr/>
            </p:nvSpPr>
            <p:spPr bwMode="auto">
              <a:xfrm>
                <a:off x="12450763" y="3171825"/>
                <a:ext cx="584200" cy="488950"/>
              </a:xfrm>
              <a:custGeom>
                <a:avLst/>
                <a:gdLst>
                  <a:gd name="T0" fmla="*/ 232 w 236"/>
                  <a:gd name="T1" fmla="*/ 12 h 197"/>
                  <a:gd name="T2" fmla="*/ 182 w 236"/>
                  <a:gd name="T3" fmla="*/ 1 h 197"/>
                  <a:gd name="T4" fmla="*/ 179 w 236"/>
                  <a:gd name="T5" fmla="*/ 1 h 197"/>
                  <a:gd name="T6" fmla="*/ 119 w 236"/>
                  <a:gd name="T7" fmla="*/ 28 h 197"/>
                  <a:gd name="T8" fmla="*/ 64 w 236"/>
                  <a:gd name="T9" fmla="*/ 5 h 197"/>
                  <a:gd name="T10" fmla="*/ 61 w 236"/>
                  <a:gd name="T11" fmla="*/ 5 h 197"/>
                  <a:gd name="T12" fmla="*/ 3 w 236"/>
                  <a:gd name="T13" fmla="*/ 28 h 197"/>
                  <a:gd name="T14" fmla="*/ 0 w 236"/>
                  <a:gd name="T15" fmla="*/ 32 h 197"/>
                  <a:gd name="T16" fmla="*/ 0 w 236"/>
                  <a:gd name="T17" fmla="*/ 191 h 197"/>
                  <a:gd name="T18" fmla="*/ 2 w 236"/>
                  <a:gd name="T19" fmla="*/ 195 h 197"/>
                  <a:gd name="T20" fmla="*/ 6 w 236"/>
                  <a:gd name="T21" fmla="*/ 195 h 197"/>
                  <a:gd name="T22" fmla="*/ 62 w 236"/>
                  <a:gd name="T23" fmla="*/ 173 h 197"/>
                  <a:gd name="T24" fmla="*/ 118 w 236"/>
                  <a:gd name="T25" fmla="*/ 197 h 197"/>
                  <a:gd name="T26" fmla="*/ 119 w 236"/>
                  <a:gd name="T27" fmla="*/ 197 h 197"/>
                  <a:gd name="T28" fmla="*/ 121 w 236"/>
                  <a:gd name="T29" fmla="*/ 197 h 197"/>
                  <a:gd name="T30" fmla="*/ 182 w 236"/>
                  <a:gd name="T31" fmla="*/ 169 h 197"/>
                  <a:gd name="T32" fmla="*/ 230 w 236"/>
                  <a:gd name="T33" fmla="*/ 180 h 197"/>
                  <a:gd name="T34" fmla="*/ 234 w 236"/>
                  <a:gd name="T35" fmla="*/ 179 h 197"/>
                  <a:gd name="T36" fmla="*/ 236 w 236"/>
                  <a:gd name="T37" fmla="*/ 175 h 197"/>
                  <a:gd name="T38" fmla="*/ 236 w 236"/>
                  <a:gd name="T39" fmla="*/ 17 h 197"/>
                  <a:gd name="T40" fmla="*/ 232 w 236"/>
                  <a:gd name="T41" fmla="*/ 12 h 197"/>
                  <a:gd name="T42" fmla="*/ 226 w 236"/>
                  <a:gd name="T43" fmla="*/ 169 h 197"/>
                  <a:gd name="T44" fmla="*/ 182 w 236"/>
                  <a:gd name="T45" fmla="*/ 159 h 197"/>
                  <a:gd name="T46" fmla="*/ 179 w 236"/>
                  <a:gd name="T47" fmla="*/ 160 h 197"/>
                  <a:gd name="T48" fmla="*/ 119 w 236"/>
                  <a:gd name="T49" fmla="*/ 187 h 197"/>
                  <a:gd name="T50" fmla="*/ 64 w 236"/>
                  <a:gd name="T51" fmla="*/ 164 h 197"/>
                  <a:gd name="T52" fmla="*/ 62 w 236"/>
                  <a:gd name="T53" fmla="*/ 164 h 197"/>
                  <a:gd name="T54" fmla="*/ 61 w 236"/>
                  <a:gd name="T55" fmla="*/ 164 h 197"/>
                  <a:gd name="T56" fmla="*/ 9 w 236"/>
                  <a:gd name="T57" fmla="*/ 184 h 197"/>
                  <a:gd name="T58" fmla="*/ 9 w 236"/>
                  <a:gd name="T59" fmla="*/ 36 h 197"/>
                  <a:gd name="T60" fmla="*/ 62 w 236"/>
                  <a:gd name="T61" fmla="*/ 15 h 197"/>
                  <a:gd name="T62" fmla="*/ 118 w 236"/>
                  <a:gd name="T63" fmla="*/ 38 h 197"/>
                  <a:gd name="T64" fmla="*/ 121 w 236"/>
                  <a:gd name="T65" fmla="*/ 38 h 197"/>
                  <a:gd name="T66" fmla="*/ 182 w 236"/>
                  <a:gd name="T67" fmla="*/ 10 h 197"/>
                  <a:gd name="T68" fmla="*/ 226 w 236"/>
                  <a:gd name="T69" fmla="*/ 21 h 197"/>
                  <a:gd name="T70" fmla="*/ 226 w 236"/>
                  <a:gd name="T71" fmla="*/ 16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197">
                    <a:moveTo>
                      <a:pt x="232" y="12"/>
                    </a:moveTo>
                    <a:cubicBezTo>
                      <a:pt x="182" y="1"/>
                      <a:pt x="182" y="1"/>
                      <a:pt x="182" y="1"/>
                    </a:cubicBezTo>
                    <a:cubicBezTo>
                      <a:pt x="181" y="0"/>
                      <a:pt x="180" y="1"/>
                      <a:pt x="179" y="1"/>
                    </a:cubicBezTo>
                    <a:cubicBezTo>
                      <a:pt x="119" y="28"/>
                      <a:pt x="119" y="28"/>
                      <a:pt x="119" y="28"/>
                    </a:cubicBezTo>
                    <a:cubicBezTo>
                      <a:pt x="64" y="5"/>
                      <a:pt x="64" y="5"/>
                      <a:pt x="64" y="5"/>
                    </a:cubicBezTo>
                    <a:cubicBezTo>
                      <a:pt x="63" y="5"/>
                      <a:pt x="62" y="5"/>
                      <a:pt x="61" y="5"/>
                    </a:cubicBezTo>
                    <a:cubicBezTo>
                      <a:pt x="3" y="28"/>
                      <a:pt x="3" y="28"/>
                      <a:pt x="3" y="28"/>
                    </a:cubicBezTo>
                    <a:cubicBezTo>
                      <a:pt x="1" y="29"/>
                      <a:pt x="0" y="30"/>
                      <a:pt x="0" y="32"/>
                    </a:cubicBezTo>
                    <a:cubicBezTo>
                      <a:pt x="0" y="191"/>
                      <a:pt x="0" y="191"/>
                      <a:pt x="0" y="191"/>
                    </a:cubicBezTo>
                    <a:cubicBezTo>
                      <a:pt x="0" y="192"/>
                      <a:pt x="1" y="194"/>
                      <a:pt x="2" y="195"/>
                    </a:cubicBezTo>
                    <a:cubicBezTo>
                      <a:pt x="3" y="196"/>
                      <a:pt x="5" y="196"/>
                      <a:pt x="6" y="195"/>
                    </a:cubicBezTo>
                    <a:cubicBezTo>
                      <a:pt x="62" y="173"/>
                      <a:pt x="62" y="173"/>
                      <a:pt x="62" y="173"/>
                    </a:cubicBezTo>
                    <a:cubicBezTo>
                      <a:pt x="118" y="197"/>
                      <a:pt x="118" y="197"/>
                      <a:pt x="118" y="197"/>
                    </a:cubicBezTo>
                    <a:cubicBezTo>
                      <a:pt x="118" y="197"/>
                      <a:pt x="119" y="197"/>
                      <a:pt x="119" y="197"/>
                    </a:cubicBezTo>
                    <a:cubicBezTo>
                      <a:pt x="120" y="197"/>
                      <a:pt x="121" y="197"/>
                      <a:pt x="121" y="197"/>
                    </a:cubicBezTo>
                    <a:cubicBezTo>
                      <a:pt x="182" y="169"/>
                      <a:pt x="182" y="169"/>
                      <a:pt x="182" y="169"/>
                    </a:cubicBezTo>
                    <a:cubicBezTo>
                      <a:pt x="230" y="180"/>
                      <a:pt x="230" y="180"/>
                      <a:pt x="230" y="180"/>
                    </a:cubicBezTo>
                    <a:cubicBezTo>
                      <a:pt x="231" y="180"/>
                      <a:pt x="233" y="180"/>
                      <a:pt x="234" y="179"/>
                    </a:cubicBezTo>
                    <a:cubicBezTo>
                      <a:pt x="235" y="178"/>
                      <a:pt x="236" y="177"/>
                      <a:pt x="236" y="175"/>
                    </a:cubicBezTo>
                    <a:cubicBezTo>
                      <a:pt x="236" y="17"/>
                      <a:pt x="236" y="17"/>
                      <a:pt x="236" y="17"/>
                    </a:cubicBezTo>
                    <a:cubicBezTo>
                      <a:pt x="236" y="15"/>
                      <a:pt x="234" y="13"/>
                      <a:pt x="232" y="12"/>
                    </a:cubicBezTo>
                    <a:close/>
                    <a:moveTo>
                      <a:pt x="226" y="169"/>
                    </a:moveTo>
                    <a:cubicBezTo>
                      <a:pt x="182" y="159"/>
                      <a:pt x="182" y="159"/>
                      <a:pt x="182" y="159"/>
                    </a:cubicBezTo>
                    <a:cubicBezTo>
                      <a:pt x="181" y="159"/>
                      <a:pt x="180" y="159"/>
                      <a:pt x="179" y="160"/>
                    </a:cubicBezTo>
                    <a:cubicBezTo>
                      <a:pt x="119" y="187"/>
                      <a:pt x="119" y="187"/>
                      <a:pt x="119" y="187"/>
                    </a:cubicBezTo>
                    <a:cubicBezTo>
                      <a:pt x="64" y="164"/>
                      <a:pt x="64" y="164"/>
                      <a:pt x="64" y="164"/>
                    </a:cubicBezTo>
                    <a:cubicBezTo>
                      <a:pt x="64" y="164"/>
                      <a:pt x="63" y="164"/>
                      <a:pt x="62" y="164"/>
                    </a:cubicBezTo>
                    <a:cubicBezTo>
                      <a:pt x="62" y="164"/>
                      <a:pt x="61" y="164"/>
                      <a:pt x="61" y="164"/>
                    </a:cubicBezTo>
                    <a:cubicBezTo>
                      <a:pt x="9" y="184"/>
                      <a:pt x="9" y="184"/>
                      <a:pt x="9" y="184"/>
                    </a:cubicBezTo>
                    <a:cubicBezTo>
                      <a:pt x="9" y="36"/>
                      <a:pt x="9" y="36"/>
                      <a:pt x="9" y="36"/>
                    </a:cubicBezTo>
                    <a:cubicBezTo>
                      <a:pt x="62" y="15"/>
                      <a:pt x="62" y="15"/>
                      <a:pt x="62" y="15"/>
                    </a:cubicBezTo>
                    <a:cubicBezTo>
                      <a:pt x="118" y="38"/>
                      <a:pt x="118" y="38"/>
                      <a:pt x="118" y="38"/>
                    </a:cubicBezTo>
                    <a:cubicBezTo>
                      <a:pt x="119" y="38"/>
                      <a:pt x="120" y="38"/>
                      <a:pt x="121" y="38"/>
                    </a:cubicBezTo>
                    <a:cubicBezTo>
                      <a:pt x="182" y="10"/>
                      <a:pt x="182" y="10"/>
                      <a:pt x="182" y="10"/>
                    </a:cubicBezTo>
                    <a:cubicBezTo>
                      <a:pt x="226" y="21"/>
                      <a:pt x="226" y="21"/>
                      <a:pt x="226" y="21"/>
                    </a:cubicBezTo>
                    <a:lnTo>
                      <a:pt x="226" y="169"/>
                    </a:lnTo>
                    <a:close/>
                  </a:path>
                </a:pathLst>
              </a:custGeom>
              <a:grpFill/>
              <a:ln w="19050">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8" name="Freeform 525">
                <a:extLst>
                  <a:ext uri="{FF2B5EF4-FFF2-40B4-BE49-F238E27FC236}">
                    <a16:creationId xmlns:a16="http://schemas.microsoft.com/office/drawing/2014/main" id="{D6660E4D-ED30-4E8A-8C49-3249A0B7DDFE}"/>
                  </a:ext>
                </a:extLst>
              </p:cNvPr>
              <p:cNvSpPr>
                <a:spLocks/>
              </p:cNvSpPr>
              <p:nvPr/>
            </p:nvSpPr>
            <p:spPr bwMode="auto">
              <a:xfrm>
                <a:off x="12542838" y="3444875"/>
                <a:ext cx="34925" cy="41275"/>
              </a:xfrm>
              <a:custGeom>
                <a:avLst/>
                <a:gdLst>
                  <a:gd name="T0" fmla="*/ 11 w 14"/>
                  <a:gd name="T1" fmla="*/ 1 h 17"/>
                  <a:gd name="T2" fmla="*/ 4 w 14"/>
                  <a:gd name="T3" fmla="*/ 3 h 17"/>
                  <a:gd name="T4" fmla="*/ 1 w 14"/>
                  <a:gd name="T5" fmla="*/ 10 h 17"/>
                  <a:gd name="T6" fmla="*/ 3 w 14"/>
                  <a:gd name="T7" fmla="*/ 16 h 17"/>
                  <a:gd name="T8" fmla="*/ 5 w 14"/>
                  <a:gd name="T9" fmla="*/ 17 h 17"/>
                  <a:gd name="T10" fmla="*/ 9 w 14"/>
                  <a:gd name="T11" fmla="*/ 14 h 17"/>
                  <a:gd name="T12" fmla="*/ 13 w 14"/>
                  <a:gd name="T13" fmla="*/ 8 h 17"/>
                  <a:gd name="T14" fmla="*/ 11 w 14"/>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11" y="1"/>
                    </a:moveTo>
                    <a:cubicBezTo>
                      <a:pt x="8" y="0"/>
                      <a:pt x="5" y="1"/>
                      <a:pt x="4" y="3"/>
                    </a:cubicBezTo>
                    <a:cubicBezTo>
                      <a:pt x="2" y="7"/>
                      <a:pt x="1" y="10"/>
                      <a:pt x="1" y="10"/>
                    </a:cubicBezTo>
                    <a:cubicBezTo>
                      <a:pt x="0" y="12"/>
                      <a:pt x="1" y="15"/>
                      <a:pt x="3" y="16"/>
                    </a:cubicBezTo>
                    <a:cubicBezTo>
                      <a:pt x="4" y="16"/>
                      <a:pt x="4" y="17"/>
                      <a:pt x="5" y="17"/>
                    </a:cubicBezTo>
                    <a:cubicBezTo>
                      <a:pt x="7" y="17"/>
                      <a:pt x="9" y="16"/>
                      <a:pt x="9" y="14"/>
                    </a:cubicBezTo>
                    <a:cubicBezTo>
                      <a:pt x="9" y="14"/>
                      <a:pt x="11" y="11"/>
                      <a:pt x="13" y="8"/>
                    </a:cubicBezTo>
                    <a:cubicBezTo>
                      <a:pt x="14" y="6"/>
                      <a:pt x="13" y="3"/>
                      <a:pt x="11" y="1"/>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69" name="Freeform 526">
                <a:extLst>
                  <a:ext uri="{FF2B5EF4-FFF2-40B4-BE49-F238E27FC236}">
                    <a16:creationId xmlns:a16="http://schemas.microsoft.com/office/drawing/2014/main" id="{B224D5DA-261B-4BDC-8BCA-072964EFADA4}"/>
                  </a:ext>
                </a:extLst>
              </p:cNvPr>
              <p:cNvSpPr>
                <a:spLocks/>
              </p:cNvSpPr>
              <p:nvPr/>
            </p:nvSpPr>
            <p:spPr bwMode="auto">
              <a:xfrm>
                <a:off x="12577763" y="3387725"/>
                <a:ext cx="36513" cy="39687"/>
              </a:xfrm>
              <a:custGeom>
                <a:avLst/>
                <a:gdLst>
                  <a:gd name="T0" fmla="*/ 6 w 15"/>
                  <a:gd name="T1" fmla="*/ 3 h 16"/>
                  <a:gd name="T2" fmla="*/ 1 w 15"/>
                  <a:gd name="T3" fmla="*/ 8 h 16"/>
                  <a:gd name="T4" fmla="*/ 2 w 15"/>
                  <a:gd name="T5" fmla="*/ 15 h 16"/>
                  <a:gd name="T6" fmla="*/ 5 w 15"/>
                  <a:gd name="T7" fmla="*/ 16 h 16"/>
                  <a:gd name="T8" fmla="*/ 9 w 15"/>
                  <a:gd name="T9" fmla="*/ 14 h 16"/>
                  <a:gd name="T10" fmla="*/ 13 w 15"/>
                  <a:gd name="T11" fmla="*/ 9 h 16"/>
                  <a:gd name="T12" fmla="*/ 13 w 15"/>
                  <a:gd name="T13" fmla="*/ 2 h 16"/>
                  <a:gd name="T14" fmla="*/ 6 w 15"/>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6" y="3"/>
                    </a:moveTo>
                    <a:cubicBezTo>
                      <a:pt x="4" y="4"/>
                      <a:pt x="3" y="6"/>
                      <a:pt x="1" y="8"/>
                    </a:cubicBezTo>
                    <a:cubicBezTo>
                      <a:pt x="0" y="10"/>
                      <a:pt x="0" y="13"/>
                      <a:pt x="2" y="15"/>
                    </a:cubicBezTo>
                    <a:cubicBezTo>
                      <a:pt x="3" y="15"/>
                      <a:pt x="4" y="16"/>
                      <a:pt x="5" y="16"/>
                    </a:cubicBezTo>
                    <a:cubicBezTo>
                      <a:pt x="7" y="16"/>
                      <a:pt x="8" y="15"/>
                      <a:pt x="9" y="14"/>
                    </a:cubicBezTo>
                    <a:cubicBezTo>
                      <a:pt x="10" y="12"/>
                      <a:pt x="12" y="10"/>
                      <a:pt x="13" y="9"/>
                    </a:cubicBezTo>
                    <a:cubicBezTo>
                      <a:pt x="15" y="7"/>
                      <a:pt x="15" y="4"/>
                      <a:pt x="13" y="2"/>
                    </a:cubicBezTo>
                    <a:cubicBezTo>
                      <a:pt x="10" y="0"/>
                      <a:pt x="7" y="1"/>
                      <a:pt x="6" y="3"/>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0" name="Freeform 527">
                <a:extLst>
                  <a:ext uri="{FF2B5EF4-FFF2-40B4-BE49-F238E27FC236}">
                    <a16:creationId xmlns:a16="http://schemas.microsoft.com/office/drawing/2014/main" id="{86EB015E-12E1-46AE-B8D7-5E92B68EB7D3}"/>
                  </a:ext>
                </a:extLst>
              </p:cNvPr>
              <p:cNvSpPr>
                <a:spLocks/>
              </p:cNvSpPr>
              <p:nvPr/>
            </p:nvSpPr>
            <p:spPr bwMode="auto">
              <a:xfrm>
                <a:off x="12626976" y="3360738"/>
                <a:ext cx="58738" cy="49212"/>
              </a:xfrm>
              <a:custGeom>
                <a:avLst/>
                <a:gdLst>
                  <a:gd name="T0" fmla="*/ 19 w 24"/>
                  <a:gd name="T1" fmla="*/ 7 h 20"/>
                  <a:gd name="T2" fmla="*/ 7 w 24"/>
                  <a:gd name="T3" fmla="*/ 0 h 20"/>
                  <a:gd name="T4" fmla="*/ 4 w 24"/>
                  <a:gd name="T5" fmla="*/ 1 h 20"/>
                  <a:gd name="T6" fmla="*/ 0 w 24"/>
                  <a:gd name="T7" fmla="*/ 6 h 20"/>
                  <a:gd name="T8" fmla="*/ 6 w 24"/>
                  <a:gd name="T9" fmla="*/ 10 h 20"/>
                  <a:gd name="T10" fmla="*/ 11 w 24"/>
                  <a:gd name="T11" fmla="*/ 13 h 20"/>
                  <a:gd name="T12" fmla="*/ 15 w 24"/>
                  <a:gd name="T13" fmla="*/ 18 h 20"/>
                  <a:gd name="T14" fmla="*/ 19 w 24"/>
                  <a:gd name="T15" fmla="*/ 20 h 20"/>
                  <a:gd name="T16" fmla="*/ 21 w 24"/>
                  <a:gd name="T17" fmla="*/ 19 h 20"/>
                  <a:gd name="T18" fmla="*/ 23 w 24"/>
                  <a:gd name="T19" fmla="*/ 13 h 20"/>
                  <a:gd name="T20" fmla="*/ 19 w 24"/>
                  <a:gd name="T21"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0">
                    <a:moveTo>
                      <a:pt x="19" y="7"/>
                    </a:moveTo>
                    <a:cubicBezTo>
                      <a:pt x="15" y="2"/>
                      <a:pt x="10" y="0"/>
                      <a:pt x="7" y="0"/>
                    </a:cubicBezTo>
                    <a:cubicBezTo>
                      <a:pt x="6" y="0"/>
                      <a:pt x="5" y="0"/>
                      <a:pt x="4" y="1"/>
                    </a:cubicBezTo>
                    <a:cubicBezTo>
                      <a:pt x="1" y="1"/>
                      <a:pt x="0" y="4"/>
                      <a:pt x="0" y="6"/>
                    </a:cubicBezTo>
                    <a:cubicBezTo>
                      <a:pt x="1" y="9"/>
                      <a:pt x="3" y="11"/>
                      <a:pt x="6" y="10"/>
                    </a:cubicBezTo>
                    <a:cubicBezTo>
                      <a:pt x="7" y="10"/>
                      <a:pt x="9" y="9"/>
                      <a:pt x="11" y="13"/>
                    </a:cubicBezTo>
                    <a:cubicBezTo>
                      <a:pt x="12" y="14"/>
                      <a:pt x="14" y="16"/>
                      <a:pt x="15" y="18"/>
                    </a:cubicBezTo>
                    <a:cubicBezTo>
                      <a:pt x="16" y="19"/>
                      <a:pt x="17" y="20"/>
                      <a:pt x="19" y="20"/>
                    </a:cubicBezTo>
                    <a:cubicBezTo>
                      <a:pt x="20" y="20"/>
                      <a:pt x="21" y="20"/>
                      <a:pt x="21" y="19"/>
                    </a:cubicBezTo>
                    <a:cubicBezTo>
                      <a:pt x="24" y="18"/>
                      <a:pt x="24" y="15"/>
                      <a:pt x="23" y="13"/>
                    </a:cubicBezTo>
                    <a:cubicBezTo>
                      <a:pt x="22" y="11"/>
                      <a:pt x="20" y="9"/>
                      <a:pt x="19" y="7"/>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1" name="Freeform 528">
                <a:extLst>
                  <a:ext uri="{FF2B5EF4-FFF2-40B4-BE49-F238E27FC236}">
                    <a16:creationId xmlns:a16="http://schemas.microsoft.com/office/drawing/2014/main" id="{DFA70AF0-3949-4988-93BD-5C1C7FDADD82}"/>
                  </a:ext>
                </a:extLst>
              </p:cNvPr>
              <p:cNvSpPr>
                <a:spLocks/>
              </p:cNvSpPr>
              <p:nvPr/>
            </p:nvSpPr>
            <p:spPr bwMode="auto">
              <a:xfrm>
                <a:off x="12787313" y="3440113"/>
                <a:ext cx="57150" cy="58737"/>
              </a:xfrm>
              <a:custGeom>
                <a:avLst/>
                <a:gdLst>
                  <a:gd name="T0" fmla="*/ 13 w 23"/>
                  <a:gd name="T1" fmla="*/ 3 h 24"/>
                  <a:gd name="T2" fmla="*/ 13 w 23"/>
                  <a:gd name="T3" fmla="*/ 3 h 24"/>
                  <a:gd name="T4" fmla="*/ 2 w 23"/>
                  <a:gd name="T5" fmla="*/ 15 h 24"/>
                  <a:gd name="T6" fmla="*/ 1 w 23"/>
                  <a:gd name="T7" fmla="*/ 22 h 24"/>
                  <a:gd name="T8" fmla="*/ 5 w 23"/>
                  <a:gd name="T9" fmla="*/ 24 h 24"/>
                  <a:gd name="T10" fmla="*/ 8 w 23"/>
                  <a:gd name="T11" fmla="*/ 23 h 24"/>
                  <a:gd name="T12" fmla="*/ 21 w 23"/>
                  <a:gd name="T13" fmla="*/ 8 h 24"/>
                  <a:gd name="T14" fmla="*/ 21 w 23"/>
                  <a:gd name="T15" fmla="*/ 8 h 24"/>
                  <a:gd name="T16" fmla="*/ 20 w 23"/>
                  <a:gd name="T17" fmla="*/ 1 h 24"/>
                  <a:gd name="T18" fmla="*/ 13 w 23"/>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3" y="3"/>
                    </a:moveTo>
                    <a:cubicBezTo>
                      <a:pt x="13" y="3"/>
                      <a:pt x="13" y="3"/>
                      <a:pt x="13" y="3"/>
                    </a:cubicBezTo>
                    <a:cubicBezTo>
                      <a:pt x="9" y="8"/>
                      <a:pt x="6" y="12"/>
                      <a:pt x="2" y="15"/>
                    </a:cubicBezTo>
                    <a:cubicBezTo>
                      <a:pt x="0" y="17"/>
                      <a:pt x="0" y="20"/>
                      <a:pt x="1" y="22"/>
                    </a:cubicBezTo>
                    <a:cubicBezTo>
                      <a:pt x="2" y="23"/>
                      <a:pt x="4" y="24"/>
                      <a:pt x="5" y="24"/>
                    </a:cubicBezTo>
                    <a:cubicBezTo>
                      <a:pt x="6" y="24"/>
                      <a:pt x="7" y="23"/>
                      <a:pt x="8" y="23"/>
                    </a:cubicBezTo>
                    <a:cubicBezTo>
                      <a:pt x="12" y="19"/>
                      <a:pt x="16" y="14"/>
                      <a:pt x="21" y="8"/>
                    </a:cubicBezTo>
                    <a:cubicBezTo>
                      <a:pt x="21" y="8"/>
                      <a:pt x="21" y="8"/>
                      <a:pt x="21" y="8"/>
                    </a:cubicBezTo>
                    <a:cubicBezTo>
                      <a:pt x="23" y="6"/>
                      <a:pt x="22" y="3"/>
                      <a:pt x="20" y="1"/>
                    </a:cubicBezTo>
                    <a:cubicBezTo>
                      <a:pt x="18" y="0"/>
                      <a:pt x="15" y="0"/>
                      <a:pt x="13" y="3"/>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2" name="Freeform 529">
                <a:extLst>
                  <a:ext uri="{FF2B5EF4-FFF2-40B4-BE49-F238E27FC236}">
                    <a16:creationId xmlns:a16="http://schemas.microsoft.com/office/drawing/2014/main" id="{EB4C18B5-FAE0-4B93-8547-A25015F58F9B}"/>
                  </a:ext>
                </a:extLst>
              </p:cNvPr>
              <p:cNvSpPr>
                <a:spLocks/>
              </p:cNvSpPr>
              <p:nvPr/>
            </p:nvSpPr>
            <p:spPr bwMode="auto">
              <a:xfrm>
                <a:off x="12693651" y="3444875"/>
                <a:ext cx="57150" cy="58737"/>
              </a:xfrm>
              <a:custGeom>
                <a:avLst/>
                <a:gdLst>
                  <a:gd name="T0" fmla="*/ 10 w 23"/>
                  <a:gd name="T1" fmla="*/ 3 h 24"/>
                  <a:gd name="T2" fmla="*/ 3 w 23"/>
                  <a:gd name="T3" fmla="*/ 1 h 24"/>
                  <a:gd name="T4" fmla="*/ 2 w 23"/>
                  <a:gd name="T5" fmla="*/ 8 h 24"/>
                  <a:gd name="T6" fmla="*/ 15 w 23"/>
                  <a:gd name="T7" fmla="*/ 23 h 24"/>
                  <a:gd name="T8" fmla="*/ 18 w 23"/>
                  <a:gd name="T9" fmla="*/ 24 h 24"/>
                  <a:gd name="T10" fmla="*/ 22 w 23"/>
                  <a:gd name="T11" fmla="*/ 22 h 24"/>
                  <a:gd name="T12" fmla="*/ 21 w 23"/>
                  <a:gd name="T13" fmla="*/ 15 h 24"/>
                  <a:gd name="T14" fmla="*/ 10 w 23"/>
                  <a:gd name="T15" fmla="*/ 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4">
                    <a:moveTo>
                      <a:pt x="10" y="3"/>
                    </a:moveTo>
                    <a:cubicBezTo>
                      <a:pt x="8" y="1"/>
                      <a:pt x="5" y="0"/>
                      <a:pt x="3" y="1"/>
                    </a:cubicBezTo>
                    <a:cubicBezTo>
                      <a:pt x="1" y="3"/>
                      <a:pt x="0" y="6"/>
                      <a:pt x="2" y="8"/>
                    </a:cubicBezTo>
                    <a:cubicBezTo>
                      <a:pt x="6" y="15"/>
                      <a:pt x="11" y="20"/>
                      <a:pt x="15" y="23"/>
                    </a:cubicBezTo>
                    <a:cubicBezTo>
                      <a:pt x="16" y="24"/>
                      <a:pt x="17" y="24"/>
                      <a:pt x="18" y="24"/>
                    </a:cubicBezTo>
                    <a:cubicBezTo>
                      <a:pt x="19" y="24"/>
                      <a:pt x="21" y="23"/>
                      <a:pt x="22" y="22"/>
                    </a:cubicBezTo>
                    <a:cubicBezTo>
                      <a:pt x="23" y="20"/>
                      <a:pt x="23" y="17"/>
                      <a:pt x="21" y="15"/>
                    </a:cubicBezTo>
                    <a:cubicBezTo>
                      <a:pt x="17" y="13"/>
                      <a:pt x="14" y="9"/>
                      <a:pt x="10" y="3"/>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3" name="Freeform 530">
                <a:extLst>
                  <a:ext uri="{FF2B5EF4-FFF2-40B4-BE49-F238E27FC236}">
                    <a16:creationId xmlns:a16="http://schemas.microsoft.com/office/drawing/2014/main" id="{C1781336-9710-4E45-8D1B-688B84600CEC}"/>
                  </a:ext>
                </a:extLst>
              </p:cNvPr>
              <p:cNvSpPr>
                <a:spLocks/>
              </p:cNvSpPr>
              <p:nvPr/>
            </p:nvSpPr>
            <p:spPr bwMode="auto">
              <a:xfrm>
                <a:off x="12842876" y="3384550"/>
                <a:ext cx="33338" cy="39687"/>
              </a:xfrm>
              <a:custGeom>
                <a:avLst/>
                <a:gdLst>
                  <a:gd name="T0" fmla="*/ 11 w 14"/>
                  <a:gd name="T1" fmla="*/ 2 h 16"/>
                  <a:gd name="T2" fmla="*/ 5 w 14"/>
                  <a:gd name="T3" fmla="*/ 4 h 16"/>
                  <a:gd name="T4" fmla="*/ 1 w 14"/>
                  <a:gd name="T5" fmla="*/ 9 h 16"/>
                  <a:gd name="T6" fmla="*/ 3 w 14"/>
                  <a:gd name="T7" fmla="*/ 16 h 16"/>
                  <a:gd name="T8" fmla="*/ 5 w 14"/>
                  <a:gd name="T9" fmla="*/ 16 h 16"/>
                  <a:gd name="T10" fmla="*/ 9 w 14"/>
                  <a:gd name="T11" fmla="*/ 14 h 16"/>
                  <a:gd name="T12" fmla="*/ 13 w 14"/>
                  <a:gd name="T13" fmla="*/ 8 h 16"/>
                  <a:gd name="T14" fmla="*/ 11 w 14"/>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6">
                    <a:moveTo>
                      <a:pt x="11" y="2"/>
                    </a:moveTo>
                    <a:cubicBezTo>
                      <a:pt x="9" y="0"/>
                      <a:pt x="6" y="1"/>
                      <a:pt x="5" y="4"/>
                    </a:cubicBezTo>
                    <a:cubicBezTo>
                      <a:pt x="4" y="5"/>
                      <a:pt x="2" y="7"/>
                      <a:pt x="1" y="9"/>
                    </a:cubicBezTo>
                    <a:cubicBezTo>
                      <a:pt x="0" y="11"/>
                      <a:pt x="1" y="14"/>
                      <a:pt x="3" y="16"/>
                    </a:cubicBezTo>
                    <a:cubicBezTo>
                      <a:pt x="4" y="16"/>
                      <a:pt x="5" y="16"/>
                      <a:pt x="5" y="16"/>
                    </a:cubicBezTo>
                    <a:cubicBezTo>
                      <a:pt x="7" y="16"/>
                      <a:pt x="9" y="16"/>
                      <a:pt x="9" y="14"/>
                    </a:cubicBezTo>
                    <a:cubicBezTo>
                      <a:pt x="11" y="12"/>
                      <a:pt x="12" y="10"/>
                      <a:pt x="13" y="8"/>
                    </a:cubicBezTo>
                    <a:cubicBezTo>
                      <a:pt x="14" y="6"/>
                      <a:pt x="13" y="3"/>
                      <a:pt x="11" y="2"/>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4" name="Freeform 531">
                <a:extLst>
                  <a:ext uri="{FF2B5EF4-FFF2-40B4-BE49-F238E27FC236}">
                    <a16:creationId xmlns:a16="http://schemas.microsoft.com/office/drawing/2014/main" id="{62BDD831-CE01-48EC-AB7B-FA885CCA7BBF}"/>
                  </a:ext>
                </a:extLst>
              </p:cNvPr>
              <p:cNvSpPr>
                <a:spLocks/>
              </p:cNvSpPr>
              <p:nvPr/>
            </p:nvSpPr>
            <p:spPr bwMode="auto">
              <a:xfrm>
                <a:off x="12847638" y="3294063"/>
                <a:ext cx="88900" cy="88900"/>
              </a:xfrm>
              <a:custGeom>
                <a:avLst/>
                <a:gdLst>
                  <a:gd name="T0" fmla="*/ 17 w 36"/>
                  <a:gd name="T1" fmla="*/ 4 h 36"/>
                  <a:gd name="T2" fmla="*/ 11 w 36"/>
                  <a:gd name="T3" fmla="*/ 1 h 36"/>
                  <a:gd name="T4" fmla="*/ 9 w 36"/>
                  <a:gd name="T5" fmla="*/ 8 h 36"/>
                  <a:gd name="T6" fmla="*/ 12 w 36"/>
                  <a:gd name="T7" fmla="*/ 16 h 36"/>
                  <a:gd name="T8" fmla="*/ 4 w 36"/>
                  <a:gd name="T9" fmla="*/ 19 h 36"/>
                  <a:gd name="T10" fmla="*/ 1 w 36"/>
                  <a:gd name="T11" fmla="*/ 25 h 36"/>
                  <a:gd name="T12" fmla="*/ 6 w 36"/>
                  <a:gd name="T13" fmla="*/ 28 h 36"/>
                  <a:gd name="T14" fmla="*/ 7 w 36"/>
                  <a:gd name="T15" fmla="*/ 28 h 36"/>
                  <a:gd name="T16" fmla="*/ 16 w 36"/>
                  <a:gd name="T17" fmla="*/ 25 h 36"/>
                  <a:gd name="T18" fmla="*/ 19 w 36"/>
                  <a:gd name="T19" fmla="*/ 33 h 36"/>
                  <a:gd name="T20" fmla="*/ 24 w 36"/>
                  <a:gd name="T21" fmla="*/ 36 h 36"/>
                  <a:gd name="T22" fmla="*/ 25 w 36"/>
                  <a:gd name="T23" fmla="*/ 35 h 36"/>
                  <a:gd name="T24" fmla="*/ 28 w 36"/>
                  <a:gd name="T25" fmla="*/ 29 h 36"/>
                  <a:gd name="T26" fmla="*/ 24 w 36"/>
                  <a:gd name="T27" fmla="*/ 21 h 36"/>
                  <a:gd name="T28" fmla="*/ 33 w 36"/>
                  <a:gd name="T29" fmla="*/ 17 h 36"/>
                  <a:gd name="T30" fmla="*/ 35 w 36"/>
                  <a:gd name="T31" fmla="*/ 11 h 36"/>
                  <a:gd name="T32" fmla="*/ 29 w 36"/>
                  <a:gd name="T33" fmla="*/ 9 h 36"/>
                  <a:gd name="T34" fmla="*/ 21 w 36"/>
                  <a:gd name="T35" fmla="*/ 12 h 36"/>
                  <a:gd name="T36" fmla="*/ 17 w 36"/>
                  <a:gd name="T37"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36">
                    <a:moveTo>
                      <a:pt x="17" y="4"/>
                    </a:moveTo>
                    <a:cubicBezTo>
                      <a:pt x="16" y="1"/>
                      <a:pt x="14" y="0"/>
                      <a:pt x="11" y="1"/>
                    </a:cubicBezTo>
                    <a:cubicBezTo>
                      <a:pt x="9" y="2"/>
                      <a:pt x="8" y="5"/>
                      <a:pt x="9" y="8"/>
                    </a:cubicBezTo>
                    <a:cubicBezTo>
                      <a:pt x="12" y="16"/>
                      <a:pt x="12" y="16"/>
                      <a:pt x="12" y="16"/>
                    </a:cubicBezTo>
                    <a:cubicBezTo>
                      <a:pt x="4" y="19"/>
                      <a:pt x="4" y="19"/>
                      <a:pt x="4" y="19"/>
                    </a:cubicBezTo>
                    <a:cubicBezTo>
                      <a:pt x="1" y="20"/>
                      <a:pt x="0" y="23"/>
                      <a:pt x="1" y="25"/>
                    </a:cubicBezTo>
                    <a:cubicBezTo>
                      <a:pt x="2" y="27"/>
                      <a:pt x="4" y="28"/>
                      <a:pt x="6" y="28"/>
                    </a:cubicBezTo>
                    <a:cubicBezTo>
                      <a:pt x="6" y="28"/>
                      <a:pt x="7" y="28"/>
                      <a:pt x="7" y="28"/>
                    </a:cubicBezTo>
                    <a:cubicBezTo>
                      <a:pt x="16" y="25"/>
                      <a:pt x="16" y="25"/>
                      <a:pt x="16" y="25"/>
                    </a:cubicBezTo>
                    <a:cubicBezTo>
                      <a:pt x="19" y="33"/>
                      <a:pt x="19" y="33"/>
                      <a:pt x="19" y="33"/>
                    </a:cubicBezTo>
                    <a:cubicBezTo>
                      <a:pt x="20" y="35"/>
                      <a:pt x="22" y="36"/>
                      <a:pt x="24" y="36"/>
                    </a:cubicBezTo>
                    <a:cubicBezTo>
                      <a:pt x="24" y="36"/>
                      <a:pt x="25" y="36"/>
                      <a:pt x="25" y="35"/>
                    </a:cubicBezTo>
                    <a:cubicBezTo>
                      <a:pt x="28" y="34"/>
                      <a:pt x="29" y="32"/>
                      <a:pt x="28" y="29"/>
                    </a:cubicBezTo>
                    <a:cubicBezTo>
                      <a:pt x="24" y="21"/>
                      <a:pt x="24" y="21"/>
                      <a:pt x="24" y="21"/>
                    </a:cubicBezTo>
                    <a:cubicBezTo>
                      <a:pt x="33" y="17"/>
                      <a:pt x="33" y="17"/>
                      <a:pt x="33" y="17"/>
                    </a:cubicBezTo>
                    <a:cubicBezTo>
                      <a:pt x="35" y="16"/>
                      <a:pt x="36" y="14"/>
                      <a:pt x="35" y="11"/>
                    </a:cubicBezTo>
                    <a:cubicBezTo>
                      <a:pt x="34" y="9"/>
                      <a:pt x="31" y="8"/>
                      <a:pt x="29" y="9"/>
                    </a:cubicBezTo>
                    <a:cubicBezTo>
                      <a:pt x="21" y="12"/>
                      <a:pt x="21" y="12"/>
                      <a:pt x="21" y="12"/>
                    </a:cubicBezTo>
                    <a:lnTo>
                      <a:pt x="17" y="4"/>
                    </a:ln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grpSp>
        <p:nvGrpSpPr>
          <p:cNvPr id="75" name="Group 74">
            <a:extLst>
              <a:ext uri="{FF2B5EF4-FFF2-40B4-BE49-F238E27FC236}">
                <a16:creationId xmlns:a16="http://schemas.microsoft.com/office/drawing/2014/main" id="{883DB17A-FAE3-4E25-BB32-43A88960B067}"/>
              </a:ext>
            </a:extLst>
          </p:cNvPr>
          <p:cNvGrpSpPr/>
          <p:nvPr/>
        </p:nvGrpSpPr>
        <p:grpSpPr>
          <a:xfrm>
            <a:off x="7150458" y="2611113"/>
            <a:ext cx="548640" cy="548640"/>
            <a:chOff x="6902725" y="4132234"/>
            <a:chExt cx="667512" cy="667512"/>
          </a:xfrm>
        </p:grpSpPr>
        <p:sp>
          <p:nvSpPr>
            <p:cNvPr id="76" name="Oval 75">
              <a:extLst>
                <a:ext uri="{FF2B5EF4-FFF2-40B4-BE49-F238E27FC236}">
                  <a16:creationId xmlns:a16="http://schemas.microsoft.com/office/drawing/2014/main" id="{B40A69CC-ADC1-42B3-B9A1-EA9CA81BE349}"/>
                </a:ext>
              </a:extLst>
            </p:cNvPr>
            <p:cNvSpPr/>
            <p:nvPr/>
          </p:nvSpPr>
          <p:spPr>
            <a:xfrm>
              <a:off x="6902725" y="4132234"/>
              <a:ext cx="667512" cy="66751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77" name="Group 76">
              <a:extLst>
                <a:ext uri="{FF2B5EF4-FFF2-40B4-BE49-F238E27FC236}">
                  <a16:creationId xmlns:a16="http://schemas.microsoft.com/office/drawing/2014/main" id="{DD0FFAF0-FFF0-44B1-83D7-00E17B3879DE}"/>
                </a:ext>
              </a:extLst>
            </p:cNvPr>
            <p:cNvGrpSpPr>
              <a:grpSpLocks noChangeAspect="1"/>
            </p:cNvGrpSpPr>
            <p:nvPr/>
          </p:nvGrpSpPr>
          <p:grpSpPr>
            <a:xfrm>
              <a:off x="7017171" y="4305970"/>
              <a:ext cx="438619" cy="320040"/>
              <a:chOff x="6526215" y="1036638"/>
              <a:chExt cx="546098" cy="398463"/>
            </a:xfrm>
            <a:solidFill>
              <a:schemeClr val="tx1"/>
            </a:solidFill>
          </p:grpSpPr>
          <p:sp>
            <p:nvSpPr>
              <p:cNvPr id="78" name="Freeform 369">
                <a:extLst>
                  <a:ext uri="{FF2B5EF4-FFF2-40B4-BE49-F238E27FC236}">
                    <a16:creationId xmlns:a16="http://schemas.microsoft.com/office/drawing/2014/main" id="{881850EA-402A-467E-B1F3-EB8A2E9879C4}"/>
                  </a:ext>
                </a:extLst>
              </p:cNvPr>
              <p:cNvSpPr>
                <a:spLocks noEditPoints="1"/>
              </p:cNvSpPr>
              <p:nvPr/>
            </p:nvSpPr>
            <p:spPr bwMode="auto">
              <a:xfrm>
                <a:off x="6526215" y="1036638"/>
                <a:ext cx="400049" cy="398463"/>
              </a:xfrm>
              <a:custGeom>
                <a:avLst/>
                <a:gdLst>
                  <a:gd name="T0" fmla="*/ 167 w 174"/>
                  <a:gd name="T1" fmla="*/ 132 h 173"/>
                  <a:gd name="T2" fmla="*/ 112 w 174"/>
                  <a:gd name="T3" fmla="*/ 105 h 173"/>
                  <a:gd name="T4" fmla="*/ 112 w 174"/>
                  <a:gd name="T5" fmla="*/ 99 h 173"/>
                  <a:gd name="T6" fmla="*/ 124 w 174"/>
                  <a:gd name="T7" fmla="*/ 78 h 173"/>
                  <a:gd name="T8" fmla="*/ 130 w 174"/>
                  <a:gd name="T9" fmla="*/ 64 h 173"/>
                  <a:gd name="T10" fmla="*/ 127 w 174"/>
                  <a:gd name="T11" fmla="*/ 54 h 173"/>
                  <a:gd name="T12" fmla="*/ 127 w 174"/>
                  <a:gd name="T13" fmla="*/ 37 h 173"/>
                  <a:gd name="T14" fmla="*/ 87 w 174"/>
                  <a:gd name="T15" fmla="*/ 0 h 173"/>
                  <a:gd name="T16" fmla="*/ 47 w 174"/>
                  <a:gd name="T17" fmla="*/ 37 h 173"/>
                  <a:gd name="T18" fmla="*/ 47 w 174"/>
                  <a:gd name="T19" fmla="*/ 54 h 173"/>
                  <a:gd name="T20" fmla="*/ 44 w 174"/>
                  <a:gd name="T21" fmla="*/ 64 h 173"/>
                  <a:gd name="T22" fmla="*/ 50 w 174"/>
                  <a:gd name="T23" fmla="*/ 78 h 173"/>
                  <a:gd name="T24" fmla="*/ 62 w 174"/>
                  <a:gd name="T25" fmla="*/ 99 h 173"/>
                  <a:gd name="T26" fmla="*/ 62 w 174"/>
                  <a:gd name="T27" fmla="*/ 105 h 173"/>
                  <a:gd name="T28" fmla="*/ 7 w 174"/>
                  <a:gd name="T29" fmla="*/ 132 h 173"/>
                  <a:gd name="T30" fmla="*/ 0 w 174"/>
                  <a:gd name="T31" fmla="*/ 142 h 173"/>
                  <a:gd name="T32" fmla="*/ 0 w 174"/>
                  <a:gd name="T33" fmla="*/ 163 h 173"/>
                  <a:gd name="T34" fmla="*/ 11 w 174"/>
                  <a:gd name="T35" fmla="*/ 173 h 173"/>
                  <a:gd name="T36" fmla="*/ 163 w 174"/>
                  <a:gd name="T37" fmla="*/ 173 h 173"/>
                  <a:gd name="T38" fmla="*/ 174 w 174"/>
                  <a:gd name="T39" fmla="*/ 163 h 173"/>
                  <a:gd name="T40" fmla="*/ 174 w 174"/>
                  <a:gd name="T41" fmla="*/ 142 h 173"/>
                  <a:gd name="T42" fmla="*/ 167 w 174"/>
                  <a:gd name="T43" fmla="*/ 132 h 173"/>
                  <a:gd name="T44" fmla="*/ 164 w 174"/>
                  <a:gd name="T45" fmla="*/ 163 h 173"/>
                  <a:gd name="T46" fmla="*/ 163 w 174"/>
                  <a:gd name="T47" fmla="*/ 164 h 173"/>
                  <a:gd name="T48" fmla="*/ 11 w 174"/>
                  <a:gd name="T49" fmla="*/ 164 h 173"/>
                  <a:gd name="T50" fmla="*/ 10 w 174"/>
                  <a:gd name="T51" fmla="*/ 163 h 173"/>
                  <a:gd name="T52" fmla="*/ 10 w 174"/>
                  <a:gd name="T53" fmla="*/ 142 h 173"/>
                  <a:gd name="T54" fmla="*/ 11 w 174"/>
                  <a:gd name="T55" fmla="*/ 141 h 173"/>
                  <a:gd name="T56" fmla="*/ 72 w 174"/>
                  <a:gd name="T57" fmla="*/ 107 h 173"/>
                  <a:gd name="T58" fmla="*/ 72 w 174"/>
                  <a:gd name="T59" fmla="*/ 106 h 173"/>
                  <a:gd name="T60" fmla="*/ 72 w 174"/>
                  <a:gd name="T61" fmla="*/ 98 h 173"/>
                  <a:gd name="T62" fmla="*/ 70 w 174"/>
                  <a:gd name="T63" fmla="*/ 94 h 173"/>
                  <a:gd name="T64" fmla="*/ 59 w 174"/>
                  <a:gd name="T65" fmla="*/ 74 h 173"/>
                  <a:gd name="T66" fmla="*/ 57 w 174"/>
                  <a:gd name="T67" fmla="*/ 71 h 173"/>
                  <a:gd name="T68" fmla="*/ 54 w 174"/>
                  <a:gd name="T69" fmla="*/ 64 h 173"/>
                  <a:gd name="T70" fmla="*/ 56 w 174"/>
                  <a:gd name="T71" fmla="*/ 59 h 173"/>
                  <a:gd name="T72" fmla="*/ 57 w 174"/>
                  <a:gd name="T73" fmla="*/ 56 h 173"/>
                  <a:gd name="T74" fmla="*/ 57 w 174"/>
                  <a:gd name="T75" fmla="*/ 37 h 173"/>
                  <a:gd name="T76" fmla="*/ 87 w 174"/>
                  <a:gd name="T77" fmla="*/ 10 h 173"/>
                  <a:gd name="T78" fmla="*/ 117 w 174"/>
                  <a:gd name="T79" fmla="*/ 37 h 173"/>
                  <a:gd name="T80" fmla="*/ 117 w 174"/>
                  <a:gd name="T81" fmla="*/ 56 h 173"/>
                  <a:gd name="T82" fmla="*/ 118 w 174"/>
                  <a:gd name="T83" fmla="*/ 59 h 173"/>
                  <a:gd name="T84" fmla="*/ 120 w 174"/>
                  <a:gd name="T85" fmla="*/ 64 h 173"/>
                  <a:gd name="T86" fmla="*/ 117 w 174"/>
                  <a:gd name="T87" fmla="*/ 71 h 173"/>
                  <a:gd name="T88" fmla="*/ 115 w 174"/>
                  <a:gd name="T89" fmla="*/ 74 h 173"/>
                  <a:gd name="T90" fmla="*/ 104 w 174"/>
                  <a:gd name="T91" fmla="*/ 94 h 173"/>
                  <a:gd name="T92" fmla="*/ 102 w 174"/>
                  <a:gd name="T93" fmla="*/ 98 h 173"/>
                  <a:gd name="T94" fmla="*/ 102 w 174"/>
                  <a:gd name="T95" fmla="*/ 106 h 173"/>
                  <a:gd name="T96" fmla="*/ 102 w 174"/>
                  <a:gd name="T97" fmla="*/ 107 h 173"/>
                  <a:gd name="T98" fmla="*/ 163 w 174"/>
                  <a:gd name="T99" fmla="*/ 141 h 173"/>
                  <a:gd name="T100" fmla="*/ 164 w 174"/>
                  <a:gd name="T101" fmla="*/ 142 h 173"/>
                  <a:gd name="T102" fmla="*/ 164 w 174"/>
                  <a:gd name="T103"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4" h="173">
                    <a:moveTo>
                      <a:pt x="167" y="132"/>
                    </a:moveTo>
                    <a:cubicBezTo>
                      <a:pt x="122" y="114"/>
                      <a:pt x="113" y="107"/>
                      <a:pt x="112" y="105"/>
                    </a:cubicBezTo>
                    <a:cubicBezTo>
                      <a:pt x="112" y="99"/>
                      <a:pt x="112" y="99"/>
                      <a:pt x="112" y="99"/>
                    </a:cubicBezTo>
                    <a:cubicBezTo>
                      <a:pt x="117" y="94"/>
                      <a:pt x="121" y="86"/>
                      <a:pt x="124" y="78"/>
                    </a:cubicBezTo>
                    <a:cubicBezTo>
                      <a:pt x="127" y="74"/>
                      <a:pt x="130" y="69"/>
                      <a:pt x="130" y="64"/>
                    </a:cubicBezTo>
                    <a:cubicBezTo>
                      <a:pt x="130" y="60"/>
                      <a:pt x="129" y="57"/>
                      <a:pt x="127" y="54"/>
                    </a:cubicBezTo>
                    <a:cubicBezTo>
                      <a:pt x="127" y="37"/>
                      <a:pt x="127" y="37"/>
                      <a:pt x="127" y="37"/>
                    </a:cubicBezTo>
                    <a:cubicBezTo>
                      <a:pt x="127" y="14"/>
                      <a:pt x="112" y="0"/>
                      <a:pt x="87" y="0"/>
                    </a:cubicBezTo>
                    <a:cubicBezTo>
                      <a:pt x="62" y="0"/>
                      <a:pt x="47" y="14"/>
                      <a:pt x="47" y="37"/>
                    </a:cubicBezTo>
                    <a:cubicBezTo>
                      <a:pt x="47" y="54"/>
                      <a:pt x="47" y="54"/>
                      <a:pt x="47" y="54"/>
                    </a:cubicBezTo>
                    <a:cubicBezTo>
                      <a:pt x="45" y="57"/>
                      <a:pt x="44" y="61"/>
                      <a:pt x="44" y="64"/>
                    </a:cubicBezTo>
                    <a:cubicBezTo>
                      <a:pt x="44" y="69"/>
                      <a:pt x="47" y="74"/>
                      <a:pt x="50" y="78"/>
                    </a:cubicBezTo>
                    <a:cubicBezTo>
                      <a:pt x="53" y="86"/>
                      <a:pt x="57" y="94"/>
                      <a:pt x="62" y="99"/>
                    </a:cubicBezTo>
                    <a:cubicBezTo>
                      <a:pt x="62" y="105"/>
                      <a:pt x="62" y="105"/>
                      <a:pt x="62" y="105"/>
                    </a:cubicBezTo>
                    <a:cubicBezTo>
                      <a:pt x="61" y="107"/>
                      <a:pt x="52" y="115"/>
                      <a:pt x="7" y="132"/>
                    </a:cubicBezTo>
                    <a:cubicBezTo>
                      <a:pt x="3" y="134"/>
                      <a:pt x="0" y="138"/>
                      <a:pt x="0" y="142"/>
                    </a:cubicBezTo>
                    <a:cubicBezTo>
                      <a:pt x="0" y="163"/>
                      <a:pt x="0" y="163"/>
                      <a:pt x="0" y="163"/>
                    </a:cubicBezTo>
                    <a:cubicBezTo>
                      <a:pt x="0" y="169"/>
                      <a:pt x="5" y="173"/>
                      <a:pt x="11" y="173"/>
                    </a:cubicBezTo>
                    <a:cubicBezTo>
                      <a:pt x="163" y="173"/>
                      <a:pt x="163" y="173"/>
                      <a:pt x="163" y="173"/>
                    </a:cubicBezTo>
                    <a:cubicBezTo>
                      <a:pt x="169" y="173"/>
                      <a:pt x="174" y="169"/>
                      <a:pt x="174" y="163"/>
                    </a:cubicBezTo>
                    <a:cubicBezTo>
                      <a:pt x="174" y="142"/>
                      <a:pt x="174" y="142"/>
                      <a:pt x="174" y="142"/>
                    </a:cubicBezTo>
                    <a:cubicBezTo>
                      <a:pt x="174" y="138"/>
                      <a:pt x="171" y="134"/>
                      <a:pt x="167" y="132"/>
                    </a:cubicBezTo>
                    <a:close/>
                    <a:moveTo>
                      <a:pt x="164" y="163"/>
                    </a:moveTo>
                    <a:cubicBezTo>
                      <a:pt x="164" y="163"/>
                      <a:pt x="164" y="164"/>
                      <a:pt x="163" y="164"/>
                    </a:cubicBezTo>
                    <a:cubicBezTo>
                      <a:pt x="11" y="164"/>
                      <a:pt x="11" y="164"/>
                      <a:pt x="11" y="164"/>
                    </a:cubicBezTo>
                    <a:cubicBezTo>
                      <a:pt x="10" y="164"/>
                      <a:pt x="10" y="163"/>
                      <a:pt x="10" y="163"/>
                    </a:cubicBezTo>
                    <a:cubicBezTo>
                      <a:pt x="10" y="142"/>
                      <a:pt x="10" y="142"/>
                      <a:pt x="10" y="142"/>
                    </a:cubicBezTo>
                    <a:cubicBezTo>
                      <a:pt x="10" y="142"/>
                      <a:pt x="10" y="141"/>
                      <a:pt x="11" y="141"/>
                    </a:cubicBezTo>
                    <a:cubicBezTo>
                      <a:pt x="61" y="121"/>
                      <a:pt x="70" y="113"/>
                      <a:pt x="72" y="107"/>
                    </a:cubicBezTo>
                    <a:cubicBezTo>
                      <a:pt x="72" y="107"/>
                      <a:pt x="72" y="106"/>
                      <a:pt x="72" y="106"/>
                    </a:cubicBezTo>
                    <a:cubicBezTo>
                      <a:pt x="72" y="98"/>
                      <a:pt x="72" y="98"/>
                      <a:pt x="72" y="98"/>
                    </a:cubicBezTo>
                    <a:cubicBezTo>
                      <a:pt x="72" y="96"/>
                      <a:pt x="71" y="95"/>
                      <a:pt x="70" y="94"/>
                    </a:cubicBezTo>
                    <a:cubicBezTo>
                      <a:pt x="65" y="89"/>
                      <a:pt x="62" y="82"/>
                      <a:pt x="59" y="74"/>
                    </a:cubicBezTo>
                    <a:cubicBezTo>
                      <a:pt x="59" y="73"/>
                      <a:pt x="58" y="72"/>
                      <a:pt x="57" y="71"/>
                    </a:cubicBezTo>
                    <a:cubicBezTo>
                      <a:pt x="55" y="70"/>
                      <a:pt x="54" y="67"/>
                      <a:pt x="54" y="64"/>
                    </a:cubicBezTo>
                    <a:cubicBezTo>
                      <a:pt x="54" y="62"/>
                      <a:pt x="55" y="60"/>
                      <a:pt x="56" y="59"/>
                    </a:cubicBezTo>
                    <a:cubicBezTo>
                      <a:pt x="56" y="58"/>
                      <a:pt x="57" y="57"/>
                      <a:pt x="57" y="56"/>
                    </a:cubicBezTo>
                    <a:cubicBezTo>
                      <a:pt x="57" y="37"/>
                      <a:pt x="57" y="37"/>
                      <a:pt x="57" y="37"/>
                    </a:cubicBezTo>
                    <a:cubicBezTo>
                      <a:pt x="57" y="19"/>
                      <a:pt x="67" y="10"/>
                      <a:pt x="87" y="10"/>
                    </a:cubicBezTo>
                    <a:cubicBezTo>
                      <a:pt x="107" y="10"/>
                      <a:pt x="117" y="19"/>
                      <a:pt x="117" y="37"/>
                    </a:cubicBezTo>
                    <a:cubicBezTo>
                      <a:pt x="117" y="56"/>
                      <a:pt x="117" y="56"/>
                      <a:pt x="117" y="56"/>
                    </a:cubicBezTo>
                    <a:cubicBezTo>
                      <a:pt x="117" y="57"/>
                      <a:pt x="117" y="58"/>
                      <a:pt x="118" y="59"/>
                    </a:cubicBezTo>
                    <a:cubicBezTo>
                      <a:pt x="119" y="60"/>
                      <a:pt x="120" y="62"/>
                      <a:pt x="120" y="64"/>
                    </a:cubicBezTo>
                    <a:cubicBezTo>
                      <a:pt x="120" y="67"/>
                      <a:pt x="119" y="70"/>
                      <a:pt x="117" y="71"/>
                    </a:cubicBezTo>
                    <a:cubicBezTo>
                      <a:pt x="116" y="72"/>
                      <a:pt x="115" y="73"/>
                      <a:pt x="115" y="74"/>
                    </a:cubicBezTo>
                    <a:cubicBezTo>
                      <a:pt x="112" y="82"/>
                      <a:pt x="109" y="89"/>
                      <a:pt x="104" y="94"/>
                    </a:cubicBezTo>
                    <a:cubicBezTo>
                      <a:pt x="103" y="95"/>
                      <a:pt x="102" y="96"/>
                      <a:pt x="102" y="98"/>
                    </a:cubicBezTo>
                    <a:cubicBezTo>
                      <a:pt x="102" y="106"/>
                      <a:pt x="102" y="106"/>
                      <a:pt x="102" y="106"/>
                    </a:cubicBezTo>
                    <a:cubicBezTo>
                      <a:pt x="102" y="106"/>
                      <a:pt x="102" y="107"/>
                      <a:pt x="102" y="107"/>
                    </a:cubicBezTo>
                    <a:cubicBezTo>
                      <a:pt x="104" y="113"/>
                      <a:pt x="113" y="122"/>
                      <a:pt x="163" y="141"/>
                    </a:cubicBezTo>
                    <a:cubicBezTo>
                      <a:pt x="164" y="141"/>
                      <a:pt x="164" y="142"/>
                      <a:pt x="164" y="142"/>
                    </a:cubicBezTo>
                    <a:lnTo>
                      <a:pt x="164" y="163"/>
                    </a:ln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79" name="Freeform 370">
                <a:extLst>
                  <a:ext uri="{FF2B5EF4-FFF2-40B4-BE49-F238E27FC236}">
                    <a16:creationId xmlns:a16="http://schemas.microsoft.com/office/drawing/2014/main" id="{11274BD7-4B10-4CCE-9076-01AF4E0309D6}"/>
                  </a:ext>
                </a:extLst>
              </p:cNvPr>
              <p:cNvSpPr>
                <a:spLocks/>
              </p:cNvSpPr>
              <p:nvPr/>
            </p:nvSpPr>
            <p:spPr bwMode="auto">
              <a:xfrm>
                <a:off x="6837363" y="1123950"/>
                <a:ext cx="234950" cy="311150"/>
              </a:xfrm>
              <a:custGeom>
                <a:avLst/>
                <a:gdLst>
                  <a:gd name="T0" fmla="*/ 96 w 102"/>
                  <a:gd name="T1" fmla="*/ 101 h 135"/>
                  <a:gd name="T2" fmla="*/ 54 w 102"/>
                  <a:gd name="T3" fmla="*/ 81 h 135"/>
                  <a:gd name="T4" fmla="*/ 54 w 102"/>
                  <a:gd name="T5" fmla="*/ 78 h 135"/>
                  <a:gd name="T6" fmla="*/ 63 w 102"/>
                  <a:gd name="T7" fmla="*/ 62 h 135"/>
                  <a:gd name="T8" fmla="*/ 68 w 102"/>
                  <a:gd name="T9" fmla="*/ 50 h 135"/>
                  <a:gd name="T10" fmla="*/ 66 w 102"/>
                  <a:gd name="T11" fmla="*/ 42 h 135"/>
                  <a:gd name="T12" fmla="*/ 66 w 102"/>
                  <a:gd name="T13" fmla="*/ 30 h 135"/>
                  <a:gd name="T14" fmla="*/ 34 w 102"/>
                  <a:gd name="T15" fmla="*/ 0 h 135"/>
                  <a:gd name="T16" fmla="*/ 3 w 102"/>
                  <a:gd name="T17" fmla="*/ 30 h 135"/>
                  <a:gd name="T18" fmla="*/ 3 w 102"/>
                  <a:gd name="T19" fmla="*/ 42 h 135"/>
                  <a:gd name="T20" fmla="*/ 0 w 102"/>
                  <a:gd name="T21" fmla="*/ 50 h 135"/>
                  <a:gd name="T22" fmla="*/ 5 w 102"/>
                  <a:gd name="T23" fmla="*/ 62 h 135"/>
                  <a:gd name="T24" fmla="*/ 15 w 102"/>
                  <a:gd name="T25" fmla="*/ 79 h 135"/>
                  <a:gd name="T26" fmla="*/ 22 w 102"/>
                  <a:gd name="T27" fmla="*/ 80 h 135"/>
                  <a:gd name="T28" fmla="*/ 22 w 102"/>
                  <a:gd name="T29" fmla="*/ 73 h 135"/>
                  <a:gd name="T30" fmla="*/ 14 w 102"/>
                  <a:gd name="T31" fmla="*/ 58 h 135"/>
                  <a:gd name="T32" fmla="*/ 12 w 102"/>
                  <a:gd name="T33" fmla="*/ 55 h 135"/>
                  <a:gd name="T34" fmla="*/ 10 w 102"/>
                  <a:gd name="T35" fmla="*/ 50 h 135"/>
                  <a:gd name="T36" fmla="*/ 11 w 102"/>
                  <a:gd name="T37" fmla="*/ 47 h 135"/>
                  <a:gd name="T38" fmla="*/ 12 w 102"/>
                  <a:gd name="T39" fmla="*/ 44 h 135"/>
                  <a:gd name="T40" fmla="*/ 12 w 102"/>
                  <a:gd name="T41" fmla="*/ 30 h 135"/>
                  <a:gd name="T42" fmla="*/ 34 w 102"/>
                  <a:gd name="T43" fmla="*/ 10 h 135"/>
                  <a:gd name="T44" fmla="*/ 56 w 102"/>
                  <a:gd name="T45" fmla="*/ 30 h 135"/>
                  <a:gd name="T46" fmla="*/ 56 w 102"/>
                  <a:gd name="T47" fmla="*/ 44 h 135"/>
                  <a:gd name="T48" fmla="*/ 57 w 102"/>
                  <a:gd name="T49" fmla="*/ 47 h 135"/>
                  <a:gd name="T50" fmla="*/ 58 w 102"/>
                  <a:gd name="T51" fmla="*/ 50 h 135"/>
                  <a:gd name="T52" fmla="*/ 56 w 102"/>
                  <a:gd name="T53" fmla="*/ 55 h 135"/>
                  <a:gd name="T54" fmla="*/ 54 w 102"/>
                  <a:gd name="T55" fmla="*/ 58 h 135"/>
                  <a:gd name="T56" fmla="*/ 46 w 102"/>
                  <a:gd name="T57" fmla="*/ 73 h 135"/>
                  <a:gd name="T58" fmla="*/ 45 w 102"/>
                  <a:gd name="T59" fmla="*/ 76 h 135"/>
                  <a:gd name="T60" fmla="*/ 45 w 102"/>
                  <a:gd name="T61" fmla="*/ 82 h 135"/>
                  <a:gd name="T62" fmla="*/ 45 w 102"/>
                  <a:gd name="T63" fmla="*/ 84 h 135"/>
                  <a:gd name="T64" fmla="*/ 92 w 102"/>
                  <a:gd name="T65" fmla="*/ 110 h 135"/>
                  <a:gd name="T66" fmla="*/ 92 w 102"/>
                  <a:gd name="T67" fmla="*/ 126 h 135"/>
                  <a:gd name="T68" fmla="*/ 52 w 102"/>
                  <a:gd name="T69" fmla="*/ 126 h 135"/>
                  <a:gd name="T70" fmla="*/ 47 w 102"/>
                  <a:gd name="T71" fmla="*/ 131 h 135"/>
                  <a:gd name="T72" fmla="*/ 52 w 102"/>
                  <a:gd name="T73" fmla="*/ 135 h 135"/>
                  <a:gd name="T74" fmla="*/ 92 w 102"/>
                  <a:gd name="T75" fmla="*/ 135 h 135"/>
                  <a:gd name="T76" fmla="*/ 102 w 102"/>
                  <a:gd name="T77" fmla="*/ 126 h 135"/>
                  <a:gd name="T78" fmla="*/ 102 w 102"/>
                  <a:gd name="T79" fmla="*/ 110 h 135"/>
                  <a:gd name="T80" fmla="*/ 96 w 102"/>
                  <a:gd name="T81" fmla="*/ 10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2" h="135">
                    <a:moveTo>
                      <a:pt x="96" y="101"/>
                    </a:moveTo>
                    <a:cubicBezTo>
                      <a:pt x="62" y="89"/>
                      <a:pt x="56" y="83"/>
                      <a:pt x="54" y="81"/>
                    </a:cubicBezTo>
                    <a:cubicBezTo>
                      <a:pt x="54" y="78"/>
                      <a:pt x="54" y="78"/>
                      <a:pt x="54" y="78"/>
                    </a:cubicBezTo>
                    <a:cubicBezTo>
                      <a:pt x="58" y="74"/>
                      <a:pt x="61" y="68"/>
                      <a:pt x="63" y="62"/>
                    </a:cubicBezTo>
                    <a:cubicBezTo>
                      <a:pt x="66" y="59"/>
                      <a:pt x="68" y="55"/>
                      <a:pt x="68" y="50"/>
                    </a:cubicBezTo>
                    <a:cubicBezTo>
                      <a:pt x="68" y="48"/>
                      <a:pt x="67" y="45"/>
                      <a:pt x="66" y="42"/>
                    </a:cubicBezTo>
                    <a:cubicBezTo>
                      <a:pt x="66" y="30"/>
                      <a:pt x="66" y="30"/>
                      <a:pt x="66" y="30"/>
                    </a:cubicBezTo>
                    <a:cubicBezTo>
                      <a:pt x="66" y="11"/>
                      <a:pt x="54" y="0"/>
                      <a:pt x="34" y="0"/>
                    </a:cubicBezTo>
                    <a:cubicBezTo>
                      <a:pt x="14" y="0"/>
                      <a:pt x="3" y="11"/>
                      <a:pt x="3" y="30"/>
                    </a:cubicBezTo>
                    <a:cubicBezTo>
                      <a:pt x="3" y="42"/>
                      <a:pt x="3" y="42"/>
                      <a:pt x="3" y="42"/>
                    </a:cubicBezTo>
                    <a:cubicBezTo>
                      <a:pt x="1" y="45"/>
                      <a:pt x="0" y="48"/>
                      <a:pt x="0" y="50"/>
                    </a:cubicBezTo>
                    <a:cubicBezTo>
                      <a:pt x="0" y="55"/>
                      <a:pt x="2" y="59"/>
                      <a:pt x="5" y="62"/>
                    </a:cubicBezTo>
                    <a:cubicBezTo>
                      <a:pt x="7" y="69"/>
                      <a:pt x="11" y="75"/>
                      <a:pt x="15" y="79"/>
                    </a:cubicBezTo>
                    <a:cubicBezTo>
                      <a:pt x="17" y="81"/>
                      <a:pt x="20" y="81"/>
                      <a:pt x="22" y="80"/>
                    </a:cubicBezTo>
                    <a:cubicBezTo>
                      <a:pt x="24" y="78"/>
                      <a:pt x="24" y="75"/>
                      <a:pt x="22" y="73"/>
                    </a:cubicBezTo>
                    <a:cubicBezTo>
                      <a:pt x="19" y="69"/>
                      <a:pt x="16" y="64"/>
                      <a:pt x="14" y="58"/>
                    </a:cubicBezTo>
                    <a:cubicBezTo>
                      <a:pt x="14" y="56"/>
                      <a:pt x="13" y="56"/>
                      <a:pt x="12" y="55"/>
                    </a:cubicBezTo>
                    <a:cubicBezTo>
                      <a:pt x="11" y="54"/>
                      <a:pt x="10" y="52"/>
                      <a:pt x="10" y="50"/>
                    </a:cubicBezTo>
                    <a:cubicBezTo>
                      <a:pt x="10" y="49"/>
                      <a:pt x="11" y="48"/>
                      <a:pt x="11" y="47"/>
                    </a:cubicBezTo>
                    <a:cubicBezTo>
                      <a:pt x="12" y="46"/>
                      <a:pt x="12" y="45"/>
                      <a:pt x="12" y="44"/>
                    </a:cubicBezTo>
                    <a:cubicBezTo>
                      <a:pt x="12" y="30"/>
                      <a:pt x="12" y="30"/>
                      <a:pt x="12" y="30"/>
                    </a:cubicBezTo>
                    <a:cubicBezTo>
                      <a:pt x="12" y="17"/>
                      <a:pt x="20" y="10"/>
                      <a:pt x="34" y="10"/>
                    </a:cubicBezTo>
                    <a:cubicBezTo>
                      <a:pt x="49" y="10"/>
                      <a:pt x="56" y="17"/>
                      <a:pt x="56" y="30"/>
                    </a:cubicBezTo>
                    <a:cubicBezTo>
                      <a:pt x="56" y="44"/>
                      <a:pt x="56" y="44"/>
                      <a:pt x="56" y="44"/>
                    </a:cubicBezTo>
                    <a:cubicBezTo>
                      <a:pt x="56" y="45"/>
                      <a:pt x="56" y="46"/>
                      <a:pt x="57" y="47"/>
                    </a:cubicBezTo>
                    <a:cubicBezTo>
                      <a:pt x="58" y="48"/>
                      <a:pt x="58" y="49"/>
                      <a:pt x="58" y="50"/>
                    </a:cubicBezTo>
                    <a:cubicBezTo>
                      <a:pt x="58" y="52"/>
                      <a:pt x="58" y="54"/>
                      <a:pt x="56" y="55"/>
                    </a:cubicBezTo>
                    <a:cubicBezTo>
                      <a:pt x="55" y="56"/>
                      <a:pt x="55" y="56"/>
                      <a:pt x="54" y="58"/>
                    </a:cubicBezTo>
                    <a:cubicBezTo>
                      <a:pt x="53" y="64"/>
                      <a:pt x="50" y="69"/>
                      <a:pt x="46" y="73"/>
                    </a:cubicBezTo>
                    <a:cubicBezTo>
                      <a:pt x="45" y="74"/>
                      <a:pt x="45" y="75"/>
                      <a:pt x="45" y="76"/>
                    </a:cubicBezTo>
                    <a:cubicBezTo>
                      <a:pt x="45" y="82"/>
                      <a:pt x="45" y="82"/>
                      <a:pt x="45" y="82"/>
                    </a:cubicBezTo>
                    <a:cubicBezTo>
                      <a:pt x="45" y="83"/>
                      <a:pt x="45" y="83"/>
                      <a:pt x="45" y="84"/>
                    </a:cubicBezTo>
                    <a:cubicBezTo>
                      <a:pt x="46" y="88"/>
                      <a:pt x="51" y="95"/>
                      <a:pt x="92" y="110"/>
                    </a:cubicBezTo>
                    <a:cubicBezTo>
                      <a:pt x="92" y="126"/>
                      <a:pt x="92" y="126"/>
                      <a:pt x="92" y="126"/>
                    </a:cubicBezTo>
                    <a:cubicBezTo>
                      <a:pt x="52" y="126"/>
                      <a:pt x="52" y="126"/>
                      <a:pt x="52" y="126"/>
                    </a:cubicBezTo>
                    <a:cubicBezTo>
                      <a:pt x="50" y="126"/>
                      <a:pt x="47" y="128"/>
                      <a:pt x="47" y="131"/>
                    </a:cubicBezTo>
                    <a:cubicBezTo>
                      <a:pt x="47" y="133"/>
                      <a:pt x="50" y="135"/>
                      <a:pt x="52" y="135"/>
                    </a:cubicBezTo>
                    <a:cubicBezTo>
                      <a:pt x="92" y="135"/>
                      <a:pt x="92" y="135"/>
                      <a:pt x="92" y="135"/>
                    </a:cubicBezTo>
                    <a:cubicBezTo>
                      <a:pt x="97" y="135"/>
                      <a:pt x="102" y="131"/>
                      <a:pt x="102" y="126"/>
                    </a:cubicBezTo>
                    <a:cubicBezTo>
                      <a:pt x="102" y="110"/>
                      <a:pt x="102" y="110"/>
                      <a:pt x="102" y="110"/>
                    </a:cubicBezTo>
                    <a:cubicBezTo>
                      <a:pt x="102" y="106"/>
                      <a:pt x="99" y="103"/>
                      <a:pt x="96" y="101"/>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sp>
        <p:nvSpPr>
          <p:cNvPr id="80" name="Rectangle 79">
            <a:extLst>
              <a:ext uri="{FF2B5EF4-FFF2-40B4-BE49-F238E27FC236}">
                <a16:creationId xmlns:a16="http://schemas.microsoft.com/office/drawing/2014/main" id="{7DE0EDAE-EB96-4797-AFE5-249CB29036B9}"/>
              </a:ext>
            </a:extLst>
          </p:cNvPr>
          <p:cNvSpPr/>
          <p:nvPr/>
        </p:nvSpPr>
        <p:spPr>
          <a:xfrm>
            <a:off x="7830336" y="3451562"/>
            <a:ext cx="3895333" cy="43272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 Standard Future State Process Walkthrough</a:t>
            </a:r>
          </a:p>
        </p:txBody>
      </p:sp>
      <p:sp>
        <p:nvSpPr>
          <p:cNvPr id="81" name="Rectangle 80">
            <a:extLst>
              <a:ext uri="{FF2B5EF4-FFF2-40B4-BE49-F238E27FC236}">
                <a16:creationId xmlns:a16="http://schemas.microsoft.com/office/drawing/2014/main" id="{AD1C6BF2-D17E-4BFC-B802-A0A62E36E95D}"/>
              </a:ext>
            </a:extLst>
          </p:cNvPr>
          <p:cNvSpPr/>
          <p:nvPr/>
        </p:nvSpPr>
        <p:spPr>
          <a:xfrm>
            <a:off x="7830336" y="4238198"/>
            <a:ext cx="3895333" cy="43272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Leading Practices &amp; Key Design Decisions</a:t>
            </a:r>
          </a:p>
        </p:txBody>
      </p:sp>
      <p:sp>
        <p:nvSpPr>
          <p:cNvPr id="82" name="Rectangle 81">
            <a:extLst>
              <a:ext uri="{FF2B5EF4-FFF2-40B4-BE49-F238E27FC236}">
                <a16:creationId xmlns:a16="http://schemas.microsoft.com/office/drawing/2014/main" id="{F50FFF17-549F-44D7-B935-F3871A085DBD}"/>
              </a:ext>
            </a:extLst>
          </p:cNvPr>
          <p:cNvSpPr/>
          <p:nvPr/>
        </p:nvSpPr>
        <p:spPr>
          <a:xfrm>
            <a:off x="7830336" y="5024834"/>
            <a:ext cx="3895333" cy="43272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panose="020B0604020202020204"/>
                <a:ea typeface="+mn-ea"/>
                <a:cs typeface="+mn-cs"/>
              </a:rPr>
              <a:t>Parking Lot Items</a:t>
            </a:r>
          </a:p>
        </p:txBody>
      </p:sp>
      <p:cxnSp>
        <p:nvCxnSpPr>
          <p:cNvPr id="83" name="Straight Connector 82">
            <a:extLst>
              <a:ext uri="{FF2B5EF4-FFF2-40B4-BE49-F238E27FC236}">
                <a16:creationId xmlns:a16="http://schemas.microsoft.com/office/drawing/2014/main" id="{633D19E7-9A87-420B-A4BC-2BDCC35CF951}"/>
              </a:ext>
            </a:extLst>
          </p:cNvPr>
          <p:cNvCxnSpPr>
            <a:cxnSpLocks/>
          </p:cNvCxnSpPr>
          <p:nvPr/>
        </p:nvCxnSpPr>
        <p:spPr>
          <a:xfrm>
            <a:off x="7865767" y="4085159"/>
            <a:ext cx="914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F03673F-2585-461F-8CD6-FB28B52B7B52}"/>
              </a:ext>
            </a:extLst>
          </p:cNvPr>
          <p:cNvCxnSpPr>
            <a:cxnSpLocks/>
          </p:cNvCxnSpPr>
          <p:nvPr/>
        </p:nvCxnSpPr>
        <p:spPr>
          <a:xfrm>
            <a:off x="7865767" y="3349536"/>
            <a:ext cx="9144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D08076C7-583E-4C82-BFA2-6925AA199C8F}"/>
              </a:ext>
            </a:extLst>
          </p:cNvPr>
          <p:cNvGrpSpPr/>
          <p:nvPr/>
        </p:nvGrpSpPr>
        <p:grpSpPr>
          <a:xfrm>
            <a:off x="7150458" y="4963922"/>
            <a:ext cx="548640" cy="548640"/>
            <a:chOff x="6901534" y="4825899"/>
            <a:chExt cx="548640" cy="548640"/>
          </a:xfrm>
        </p:grpSpPr>
        <p:sp>
          <p:nvSpPr>
            <p:cNvPr id="86" name="Oval 85">
              <a:extLst>
                <a:ext uri="{FF2B5EF4-FFF2-40B4-BE49-F238E27FC236}">
                  <a16:creationId xmlns:a16="http://schemas.microsoft.com/office/drawing/2014/main" id="{3E0512F2-EFEA-4D63-B5CB-9996A90E28D7}"/>
                </a:ext>
              </a:extLst>
            </p:cNvPr>
            <p:cNvSpPr/>
            <p:nvPr/>
          </p:nvSpPr>
          <p:spPr>
            <a:xfrm>
              <a:off x="6901534" y="4825899"/>
              <a:ext cx="548640" cy="5486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87" name="Graphic 4">
              <a:extLst>
                <a:ext uri="{FF2B5EF4-FFF2-40B4-BE49-F238E27FC236}">
                  <a16:creationId xmlns:a16="http://schemas.microsoft.com/office/drawing/2014/main" id="{6F803473-A0A0-4476-B908-D265FC1166DF}"/>
                </a:ext>
              </a:extLst>
            </p:cNvPr>
            <p:cNvGrpSpPr/>
            <p:nvPr/>
          </p:nvGrpSpPr>
          <p:grpSpPr>
            <a:xfrm>
              <a:off x="7090095" y="4952850"/>
              <a:ext cx="171449" cy="294678"/>
              <a:chOff x="7122317" y="5310453"/>
              <a:chExt cx="208598" cy="358527"/>
            </a:xfrm>
          </p:grpSpPr>
          <p:sp>
            <p:nvSpPr>
              <p:cNvPr id="88" name="Freeform: Shape 87">
                <a:extLst>
                  <a:ext uri="{FF2B5EF4-FFF2-40B4-BE49-F238E27FC236}">
                    <a16:creationId xmlns:a16="http://schemas.microsoft.com/office/drawing/2014/main" id="{A262A8CA-0575-4FFE-A729-D43A3464212C}"/>
                  </a:ext>
                </a:extLst>
              </p:cNvPr>
              <p:cNvSpPr/>
              <p:nvPr/>
            </p:nvSpPr>
            <p:spPr>
              <a:xfrm>
                <a:off x="7194023" y="5603793"/>
                <a:ext cx="65187" cy="65187"/>
              </a:xfrm>
              <a:custGeom>
                <a:avLst/>
                <a:gdLst>
                  <a:gd name="connsiteX0" fmla="*/ 65187 w 65186"/>
                  <a:gd name="connsiteY0" fmla="*/ 32593 h 65186"/>
                  <a:gd name="connsiteX1" fmla="*/ 32593 w 65186"/>
                  <a:gd name="connsiteY1" fmla="*/ 65187 h 65186"/>
                  <a:gd name="connsiteX2" fmla="*/ 0 w 65186"/>
                  <a:gd name="connsiteY2" fmla="*/ 32593 h 65186"/>
                  <a:gd name="connsiteX3" fmla="*/ 32593 w 65186"/>
                  <a:gd name="connsiteY3" fmla="*/ 0 h 65186"/>
                  <a:gd name="connsiteX4" fmla="*/ 65187 w 65186"/>
                  <a:gd name="connsiteY4" fmla="*/ 32593 h 65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65186">
                    <a:moveTo>
                      <a:pt x="65187" y="32593"/>
                    </a:moveTo>
                    <a:cubicBezTo>
                      <a:pt x="65187" y="50594"/>
                      <a:pt x="50594" y="65187"/>
                      <a:pt x="32593" y="65187"/>
                    </a:cubicBezTo>
                    <a:cubicBezTo>
                      <a:pt x="14593" y="65187"/>
                      <a:pt x="0" y="50594"/>
                      <a:pt x="0" y="32593"/>
                    </a:cubicBezTo>
                    <a:cubicBezTo>
                      <a:pt x="0" y="14593"/>
                      <a:pt x="14593" y="0"/>
                      <a:pt x="32593" y="0"/>
                    </a:cubicBezTo>
                    <a:cubicBezTo>
                      <a:pt x="50594" y="0"/>
                      <a:pt x="65187" y="14593"/>
                      <a:pt x="65187" y="32593"/>
                    </a:cubicBezTo>
                    <a:close/>
                  </a:path>
                </a:pathLst>
              </a:custGeom>
              <a:solidFill>
                <a:srgbClr val="6B767D"/>
              </a:solidFill>
              <a:ln w="13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9" name="Freeform: Shape 88">
                <a:extLst>
                  <a:ext uri="{FF2B5EF4-FFF2-40B4-BE49-F238E27FC236}">
                    <a16:creationId xmlns:a16="http://schemas.microsoft.com/office/drawing/2014/main" id="{81AD9ED0-C43B-48D5-82EA-A78779EA787F}"/>
                  </a:ext>
                </a:extLst>
              </p:cNvPr>
              <p:cNvSpPr/>
              <p:nvPr/>
            </p:nvSpPr>
            <p:spPr>
              <a:xfrm>
                <a:off x="7122317" y="5310453"/>
                <a:ext cx="208598" cy="273784"/>
              </a:xfrm>
              <a:custGeom>
                <a:avLst/>
                <a:gdLst>
                  <a:gd name="connsiteX0" fmla="*/ 104299 w 208597"/>
                  <a:gd name="connsiteY0" fmla="*/ 0 h 273784"/>
                  <a:gd name="connsiteX1" fmla="*/ 0 w 208597"/>
                  <a:gd name="connsiteY1" fmla="*/ 104299 h 273784"/>
                  <a:gd name="connsiteX2" fmla="*/ 26075 w 208597"/>
                  <a:gd name="connsiteY2" fmla="*/ 130373 h 273784"/>
                  <a:gd name="connsiteX3" fmla="*/ 52149 w 208597"/>
                  <a:gd name="connsiteY3" fmla="*/ 104299 h 273784"/>
                  <a:gd name="connsiteX4" fmla="*/ 104299 w 208597"/>
                  <a:gd name="connsiteY4" fmla="*/ 52149 h 273784"/>
                  <a:gd name="connsiteX5" fmla="*/ 156448 w 208597"/>
                  <a:gd name="connsiteY5" fmla="*/ 104299 h 273784"/>
                  <a:gd name="connsiteX6" fmla="*/ 104299 w 208597"/>
                  <a:gd name="connsiteY6" fmla="*/ 156448 h 273784"/>
                  <a:gd name="connsiteX7" fmla="*/ 78224 w 208597"/>
                  <a:gd name="connsiteY7" fmla="*/ 182523 h 273784"/>
                  <a:gd name="connsiteX8" fmla="*/ 78224 w 208597"/>
                  <a:gd name="connsiteY8" fmla="*/ 247710 h 273784"/>
                  <a:gd name="connsiteX9" fmla="*/ 104299 w 208597"/>
                  <a:gd name="connsiteY9" fmla="*/ 273784 h 273784"/>
                  <a:gd name="connsiteX10" fmla="*/ 130373 w 208597"/>
                  <a:gd name="connsiteY10" fmla="*/ 247710 h 273784"/>
                  <a:gd name="connsiteX11" fmla="*/ 130373 w 208597"/>
                  <a:gd name="connsiteY11" fmla="*/ 205298 h 273784"/>
                  <a:gd name="connsiteX12" fmla="*/ 208598 w 208597"/>
                  <a:gd name="connsiteY12" fmla="*/ 104299 h 273784"/>
                  <a:gd name="connsiteX13" fmla="*/ 104299 w 208597"/>
                  <a:gd name="connsiteY13" fmla="*/ 0 h 273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597" h="273784">
                    <a:moveTo>
                      <a:pt x="104299" y="0"/>
                    </a:moveTo>
                    <a:cubicBezTo>
                      <a:pt x="46788" y="0"/>
                      <a:pt x="0" y="46788"/>
                      <a:pt x="0" y="104299"/>
                    </a:cubicBezTo>
                    <a:cubicBezTo>
                      <a:pt x="0" y="118700"/>
                      <a:pt x="11674" y="130373"/>
                      <a:pt x="26075" y="130373"/>
                    </a:cubicBezTo>
                    <a:cubicBezTo>
                      <a:pt x="40476" y="130373"/>
                      <a:pt x="52149" y="118700"/>
                      <a:pt x="52149" y="104299"/>
                    </a:cubicBezTo>
                    <a:cubicBezTo>
                      <a:pt x="52149" y="75544"/>
                      <a:pt x="75544" y="52149"/>
                      <a:pt x="104299" y="52149"/>
                    </a:cubicBezTo>
                    <a:cubicBezTo>
                      <a:pt x="133054" y="52149"/>
                      <a:pt x="156448" y="75544"/>
                      <a:pt x="156448" y="104299"/>
                    </a:cubicBezTo>
                    <a:cubicBezTo>
                      <a:pt x="156448" y="133054"/>
                      <a:pt x="133054" y="156448"/>
                      <a:pt x="104299" y="156448"/>
                    </a:cubicBezTo>
                    <a:cubicBezTo>
                      <a:pt x="89898" y="156448"/>
                      <a:pt x="78224" y="168122"/>
                      <a:pt x="78224" y="182523"/>
                    </a:cubicBezTo>
                    <a:lnTo>
                      <a:pt x="78224" y="247710"/>
                    </a:lnTo>
                    <a:cubicBezTo>
                      <a:pt x="78224" y="262111"/>
                      <a:pt x="89898" y="273784"/>
                      <a:pt x="104299" y="273784"/>
                    </a:cubicBezTo>
                    <a:cubicBezTo>
                      <a:pt x="118700" y="273784"/>
                      <a:pt x="130373" y="262111"/>
                      <a:pt x="130373" y="247710"/>
                    </a:cubicBezTo>
                    <a:lnTo>
                      <a:pt x="130373" y="205298"/>
                    </a:lnTo>
                    <a:cubicBezTo>
                      <a:pt x="175308" y="193691"/>
                      <a:pt x="208598" y="152809"/>
                      <a:pt x="208598" y="104299"/>
                    </a:cubicBezTo>
                    <a:cubicBezTo>
                      <a:pt x="208598" y="46788"/>
                      <a:pt x="161809" y="0"/>
                      <a:pt x="104299" y="0"/>
                    </a:cubicBezTo>
                    <a:close/>
                  </a:path>
                </a:pathLst>
              </a:custGeom>
              <a:solidFill>
                <a:srgbClr val="6B767D"/>
              </a:solidFill>
              <a:ln w="13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grpSp>
        <p:nvGrpSpPr>
          <p:cNvPr id="90" name="Group 89">
            <a:extLst>
              <a:ext uri="{FF2B5EF4-FFF2-40B4-BE49-F238E27FC236}">
                <a16:creationId xmlns:a16="http://schemas.microsoft.com/office/drawing/2014/main" id="{BBD4F42A-D1A3-4E80-9838-C4827F91D012}"/>
              </a:ext>
            </a:extLst>
          </p:cNvPr>
          <p:cNvGrpSpPr/>
          <p:nvPr/>
        </p:nvGrpSpPr>
        <p:grpSpPr>
          <a:xfrm>
            <a:off x="7150458" y="4179653"/>
            <a:ext cx="548640" cy="548640"/>
            <a:chOff x="6902725" y="5570066"/>
            <a:chExt cx="548640" cy="548640"/>
          </a:xfrm>
        </p:grpSpPr>
        <p:sp>
          <p:nvSpPr>
            <p:cNvPr id="91" name="Freeform 44">
              <a:extLst>
                <a:ext uri="{FF2B5EF4-FFF2-40B4-BE49-F238E27FC236}">
                  <a16:creationId xmlns:a16="http://schemas.microsoft.com/office/drawing/2014/main" id="{D5971BA0-6221-45E1-95DF-B898C453CAB5}"/>
                </a:ext>
              </a:extLst>
            </p:cNvPr>
            <p:cNvSpPr>
              <a:spLocks noChangeAspect="1" noEditPoints="1"/>
            </p:cNvSpPr>
            <p:nvPr/>
          </p:nvSpPr>
          <p:spPr bwMode="auto">
            <a:xfrm>
              <a:off x="7065821" y="5698082"/>
              <a:ext cx="222448" cy="292608"/>
            </a:xfrm>
            <a:custGeom>
              <a:avLst/>
              <a:gdLst>
                <a:gd name="T0" fmla="*/ 148 w 151"/>
                <a:gd name="T1" fmla="*/ 29 h 189"/>
                <a:gd name="T2" fmla="*/ 122 w 151"/>
                <a:gd name="T3" fmla="*/ 3 h 189"/>
                <a:gd name="T4" fmla="*/ 115 w 151"/>
                <a:gd name="T5" fmla="*/ 0 h 189"/>
                <a:gd name="T6" fmla="*/ 115 w 151"/>
                <a:gd name="T7" fmla="*/ 0 h 189"/>
                <a:gd name="T8" fmla="*/ 10 w 151"/>
                <a:gd name="T9" fmla="*/ 0 h 189"/>
                <a:gd name="T10" fmla="*/ 0 w 151"/>
                <a:gd name="T11" fmla="*/ 10 h 189"/>
                <a:gd name="T12" fmla="*/ 0 w 151"/>
                <a:gd name="T13" fmla="*/ 179 h 189"/>
                <a:gd name="T14" fmla="*/ 10 w 151"/>
                <a:gd name="T15" fmla="*/ 189 h 189"/>
                <a:gd name="T16" fmla="*/ 141 w 151"/>
                <a:gd name="T17" fmla="*/ 189 h 189"/>
                <a:gd name="T18" fmla="*/ 151 w 151"/>
                <a:gd name="T19" fmla="*/ 179 h 189"/>
                <a:gd name="T20" fmla="*/ 151 w 151"/>
                <a:gd name="T21" fmla="*/ 36 h 189"/>
                <a:gd name="T22" fmla="*/ 148 w 151"/>
                <a:gd name="T23" fmla="*/ 29 h 189"/>
                <a:gd name="T24" fmla="*/ 141 w 151"/>
                <a:gd name="T25" fmla="*/ 32 h 189"/>
                <a:gd name="T26" fmla="*/ 118 w 151"/>
                <a:gd name="T27" fmla="*/ 32 h 189"/>
                <a:gd name="T28" fmla="*/ 118 w 151"/>
                <a:gd name="T29" fmla="*/ 10 h 189"/>
                <a:gd name="T30" fmla="*/ 141 w 151"/>
                <a:gd name="T31" fmla="*/ 32 h 189"/>
                <a:gd name="T32" fmla="*/ 141 w 151"/>
                <a:gd name="T33" fmla="*/ 181 h 189"/>
                <a:gd name="T34" fmla="*/ 10 w 151"/>
                <a:gd name="T35" fmla="*/ 181 h 189"/>
                <a:gd name="T36" fmla="*/ 7 w 151"/>
                <a:gd name="T37" fmla="*/ 179 h 189"/>
                <a:gd name="T38" fmla="*/ 7 w 151"/>
                <a:gd name="T39" fmla="*/ 10 h 189"/>
                <a:gd name="T40" fmla="*/ 10 w 151"/>
                <a:gd name="T41" fmla="*/ 7 h 189"/>
                <a:gd name="T42" fmla="*/ 111 w 151"/>
                <a:gd name="T43" fmla="*/ 7 h 189"/>
                <a:gd name="T44" fmla="*/ 111 w 151"/>
                <a:gd name="T45" fmla="*/ 36 h 189"/>
                <a:gd name="T46" fmla="*/ 115 w 151"/>
                <a:gd name="T47" fmla="*/ 40 h 189"/>
                <a:gd name="T48" fmla="*/ 144 w 151"/>
                <a:gd name="T49" fmla="*/ 40 h 189"/>
                <a:gd name="T50" fmla="*/ 144 w 151"/>
                <a:gd name="T51" fmla="*/ 179 h 189"/>
                <a:gd name="T52" fmla="*/ 141 w 151"/>
                <a:gd name="T53" fmla="*/ 18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 h="189">
                  <a:moveTo>
                    <a:pt x="148" y="29"/>
                  </a:moveTo>
                  <a:cubicBezTo>
                    <a:pt x="122" y="3"/>
                    <a:pt x="122" y="3"/>
                    <a:pt x="122" y="3"/>
                  </a:cubicBezTo>
                  <a:cubicBezTo>
                    <a:pt x="120" y="1"/>
                    <a:pt x="117" y="0"/>
                    <a:pt x="115" y="0"/>
                  </a:cubicBezTo>
                  <a:cubicBezTo>
                    <a:pt x="115" y="0"/>
                    <a:pt x="115" y="0"/>
                    <a:pt x="115" y="0"/>
                  </a:cubicBezTo>
                  <a:cubicBezTo>
                    <a:pt x="10" y="0"/>
                    <a:pt x="10" y="0"/>
                    <a:pt x="10" y="0"/>
                  </a:cubicBezTo>
                  <a:cubicBezTo>
                    <a:pt x="4" y="0"/>
                    <a:pt x="0" y="4"/>
                    <a:pt x="0" y="10"/>
                  </a:cubicBezTo>
                  <a:cubicBezTo>
                    <a:pt x="0" y="179"/>
                    <a:pt x="0" y="179"/>
                    <a:pt x="0" y="179"/>
                  </a:cubicBezTo>
                  <a:cubicBezTo>
                    <a:pt x="0" y="184"/>
                    <a:pt x="4" y="189"/>
                    <a:pt x="10" y="189"/>
                  </a:cubicBezTo>
                  <a:cubicBezTo>
                    <a:pt x="141" y="189"/>
                    <a:pt x="141" y="189"/>
                    <a:pt x="141" y="189"/>
                  </a:cubicBezTo>
                  <a:cubicBezTo>
                    <a:pt x="147" y="189"/>
                    <a:pt x="151" y="184"/>
                    <a:pt x="151" y="179"/>
                  </a:cubicBezTo>
                  <a:cubicBezTo>
                    <a:pt x="151" y="36"/>
                    <a:pt x="151" y="36"/>
                    <a:pt x="151" y="36"/>
                  </a:cubicBezTo>
                  <a:cubicBezTo>
                    <a:pt x="151" y="33"/>
                    <a:pt x="150" y="31"/>
                    <a:pt x="148" y="29"/>
                  </a:cubicBezTo>
                  <a:close/>
                  <a:moveTo>
                    <a:pt x="141" y="32"/>
                  </a:moveTo>
                  <a:cubicBezTo>
                    <a:pt x="118" y="32"/>
                    <a:pt x="118" y="32"/>
                    <a:pt x="118" y="32"/>
                  </a:cubicBezTo>
                  <a:cubicBezTo>
                    <a:pt x="118" y="10"/>
                    <a:pt x="118" y="10"/>
                    <a:pt x="118" y="10"/>
                  </a:cubicBezTo>
                  <a:lnTo>
                    <a:pt x="141" y="32"/>
                  </a:lnTo>
                  <a:close/>
                  <a:moveTo>
                    <a:pt x="141" y="181"/>
                  </a:moveTo>
                  <a:cubicBezTo>
                    <a:pt x="10" y="181"/>
                    <a:pt x="10" y="181"/>
                    <a:pt x="10" y="181"/>
                  </a:cubicBezTo>
                  <a:cubicBezTo>
                    <a:pt x="8" y="181"/>
                    <a:pt x="7" y="180"/>
                    <a:pt x="7" y="179"/>
                  </a:cubicBezTo>
                  <a:cubicBezTo>
                    <a:pt x="7" y="10"/>
                    <a:pt x="7" y="10"/>
                    <a:pt x="7" y="10"/>
                  </a:cubicBezTo>
                  <a:cubicBezTo>
                    <a:pt x="7" y="8"/>
                    <a:pt x="8" y="7"/>
                    <a:pt x="10" y="7"/>
                  </a:cubicBezTo>
                  <a:cubicBezTo>
                    <a:pt x="111" y="7"/>
                    <a:pt x="111" y="7"/>
                    <a:pt x="111" y="7"/>
                  </a:cubicBezTo>
                  <a:cubicBezTo>
                    <a:pt x="111" y="36"/>
                    <a:pt x="111" y="36"/>
                    <a:pt x="111" y="36"/>
                  </a:cubicBezTo>
                  <a:cubicBezTo>
                    <a:pt x="111" y="38"/>
                    <a:pt x="113" y="40"/>
                    <a:pt x="115" y="40"/>
                  </a:cubicBezTo>
                  <a:cubicBezTo>
                    <a:pt x="144" y="40"/>
                    <a:pt x="144" y="40"/>
                    <a:pt x="144" y="40"/>
                  </a:cubicBezTo>
                  <a:cubicBezTo>
                    <a:pt x="144" y="179"/>
                    <a:pt x="144" y="179"/>
                    <a:pt x="144" y="179"/>
                  </a:cubicBezTo>
                  <a:cubicBezTo>
                    <a:pt x="144" y="180"/>
                    <a:pt x="142" y="181"/>
                    <a:pt x="141" y="181"/>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2" name="Oval 91">
              <a:extLst>
                <a:ext uri="{FF2B5EF4-FFF2-40B4-BE49-F238E27FC236}">
                  <a16:creationId xmlns:a16="http://schemas.microsoft.com/office/drawing/2014/main" id="{AF201177-DB2E-4743-B3E7-4813C2DA012D}"/>
                </a:ext>
              </a:extLst>
            </p:cNvPr>
            <p:cNvSpPr/>
            <p:nvPr/>
          </p:nvSpPr>
          <p:spPr>
            <a:xfrm>
              <a:off x="6902725" y="5570066"/>
              <a:ext cx="548640" cy="5486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grpSp>
        <p:nvGrpSpPr>
          <p:cNvPr id="93" name="Group 92">
            <a:extLst>
              <a:ext uri="{FF2B5EF4-FFF2-40B4-BE49-F238E27FC236}">
                <a16:creationId xmlns:a16="http://schemas.microsoft.com/office/drawing/2014/main" id="{BAEFA72D-60A3-4292-8676-2B36235D9160}"/>
              </a:ext>
            </a:extLst>
          </p:cNvPr>
          <p:cNvGrpSpPr/>
          <p:nvPr/>
        </p:nvGrpSpPr>
        <p:grpSpPr>
          <a:xfrm>
            <a:off x="7150458" y="1826843"/>
            <a:ext cx="548640" cy="548640"/>
            <a:chOff x="6876221" y="2202770"/>
            <a:chExt cx="548640" cy="548640"/>
          </a:xfrm>
        </p:grpSpPr>
        <p:sp>
          <p:nvSpPr>
            <p:cNvPr id="94" name="Oval 93">
              <a:extLst>
                <a:ext uri="{FF2B5EF4-FFF2-40B4-BE49-F238E27FC236}">
                  <a16:creationId xmlns:a16="http://schemas.microsoft.com/office/drawing/2014/main" id="{905F4258-EBF9-4384-9496-DA55DA4077D6}"/>
                </a:ext>
              </a:extLst>
            </p:cNvPr>
            <p:cNvSpPr/>
            <p:nvPr/>
          </p:nvSpPr>
          <p:spPr>
            <a:xfrm>
              <a:off x="6876221" y="2202770"/>
              <a:ext cx="548640" cy="5486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95" name="Group 94">
              <a:extLst>
                <a:ext uri="{FF2B5EF4-FFF2-40B4-BE49-F238E27FC236}">
                  <a16:creationId xmlns:a16="http://schemas.microsoft.com/office/drawing/2014/main" id="{996644CA-8DF4-4460-A9E0-9E50EC225D4A}"/>
                </a:ext>
              </a:extLst>
            </p:cNvPr>
            <p:cNvGrpSpPr>
              <a:grpSpLocks noChangeAspect="1"/>
            </p:cNvGrpSpPr>
            <p:nvPr/>
          </p:nvGrpSpPr>
          <p:grpSpPr>
            <a:xfrm>
              <a:off x="7035495" y="2330786"/>
              <a:ext cx="230092" cy="292608"/>
              <a:chOff x="9799638" y="115888"/>
              <a:chExt cx="420687" cy="534987"/>
            </a:xfrm>
          </p:grpSpPr>
          <p:sp>
            <p:nvSpPr>
              <p:cNvPr id="96" name="Freeform 425">
                <a:extLst>
                  <a:ext uri="{FF2B5EF4-FFF2-40B4-BE49-F238E27FC236}">
                    <a16:creationId xmlns:a16="http://schemas.microsoft.com/office/drawing/2014/main" id="{5146578E-568D-4EA8-809F-7204DAA140DE}"/>
                  </a:ext>
                </a:extLst>
              </p:cNvPr>
              <p:cNvSpPr>
                <a:spLocks noEditPoints="1"/>
              </p:cNvSpPr>
              <p:nvPr/>
            </p:nvSpPr>
            <p:spPr bwMode="auto">
              <a:xfrm>
                <a:off x="9799638" y="115888"/>
                <a:ext cx="420687" cy="534987"/>
              </a:xfrm>
              <a:custGeom>
                <a:avLst/>
                <a:gdLst>
                  <a:gd name="T0" fmla="*/ 154 w 189"/>
                  <a:gd name="T1" fmla="*/ 16 h 240"/>
                  <a:gd name="T2" fmla="*/ 149 w 189"/>
                  <a:gd name="T3" fmla="*/ 0 h 240"/>
                  <a:gd name="T4" fmla="*/ 144 w 189"/>
                  <a:gd name="T5" fmla="*/ 16 h 240"/>
                  <a:gd name="T6" fmla="*/ 99 w 189"/>
                  <a:gd name="T7" fmla="*/ 5 h 240"/>
                  <a:gd name="T8" fmla="*/ 89 w 189"/>
                  <a:gd name="T9" fmla="*/ 5 h 240"/>
                  <a:gd name="T10" fmla="*/ 44 w 189"/>
                  <a:gd name="T11" fmla="*/ 16 h 240"/>
                  <a:gd name="T12" fmla="*/ 39 w 189"/>
                  <a:gd name="T13" fmla="*/ 0 h 240"/>
                  <a:gd name="T14" fmla="*/ 34 w 189"/>
                  <a:gd name="T15" fmla="*/ 16 h 240"/>
                  <a:gd name="T16" fmla="*/ 0 w 189"/>
                  <a:gd name="T17" fmla="*/ 21 h 240"/>
                  <a:gd name="T18" fmla="*/ 5 w 189"/>
                  <a:gd name="T19" fmla="*/ 240 h 240"/>
                  <a:gd name="T20" fmla="*/ 189 w 189"/>
                  <a:gd name="T21" fmla="*/ 235 h 240"/>
                  <a:gd name="T22" fmla="*/ 184 w 189"/>
                  <a:gd name="T23" fmla="*/ 16 h 240"/>
                  <a:gd name="T24" fmla="*/ 154 w 189"/>
                  <a:gd name="T25" fmla="*/ 48 h 240"/>
                  <a:gd name="T26" fmla="*/ 158 w 189"/>
                  <a:gd name="T27" fmla="*/ 53 h 240"/>
                  <a:gd name="T28" fmla="*/ 139 w 189"/>
                  <a:gd name="T29" fmla="*/ 53 h 240"/>
                  <a:gd name="T30" fmla="*/ 144 w 189"/>
                  <a:gd name="T31" fmla="*/ 48 h 240"/>
                  <a:gd name="T32" fmla="*/ 94 w 189"/>
                  <a:gd name="T33" fmla="*/ 53 h 240"/>
                  <a:gd name="T34" fmla="*/ 99 w 189"/>
                  <a:gd name="T35" fmla="*/ 45 h 240"/>
                  <a:gd name="T36" fmla="*/ 94 w 189"/>
                  <a:gd name="T37" fmla="*/ 62 h 240"/>
                  <a:gd name="T38" fmla="*/ 89 w 189"/>
                  <a:gd name="T39" fmla="*/ 45 h 240"/>
                  <a:gd name="T40" fmla="*/ 94 w 189"/>
                  <a:gd name="T41" fmla="*/ 53 h 240"/>
                  <a:gd name="T42" fmla="*/ 44 w 189"/>
                  <a:gd name="T43" fmla="*/ 48 h 240"/>
                  <a:gd name="T44" fmla="*/ 49 w 189"/>
                  <a:gd name="T45" fmla="*/ 53 h 240"/>
                  <a:gd name="T46" fmla="*/ 30 w 189"/>
                  <a:gd name="T47" fmla="*/ 53 h 240"/>
                  <a:gd name="T48" fmla="*/ 34 w 189"/>
                  <a:gd name="T49" fmla="*/ 48 h 240"/>
                  <a:gd name="T50" fmla="*/ 179 w 189"/>
                  <a:gd name="T51" fmla="*/ 230 h 240"/>
                  <a:gd name="T52" fmla="*/ 9 w 189"/>
                  <a:gd name="T53" fmla="*/ 25 h 240"/>
                  <a:gd name="T54" fmla="*/ 34 w 189"/>
                  <a:gd name="T55" fmla="*/ 35 h 240"/>
                  <a:gd name="T56" fmla="*/ 39 w 189"/>
                  <a:gd name="T57" fmla="*/ 72 h 240"/>
                  <a:gd name="T58" fmla="*/ 44 w 189"/>
                  <a:gd name="T59" fmla="*/ 35 h 240"/>
                  <a:gd name="T60" fmla="*/ 89 w 189"/>
                  <a:gd name="T61" fmla="*/ 25 h 240"/>
                  <a:gd name="T62" fmla="*/ 75 w 189"/>
                  <a:gd name="T63" fmla="*/ 53 h 240"/>
                  <a:gd name="T64" fmla="*/ 113 w 189"/>
                  <a:gd name="T65" fmla="*/ 53 h 240"/>
                  <a:gd name="T66" fmla="*/ 99 w 189"/>
                  <a:gd name="T67" fmla="*/ 25 h 240"/>
                  <a:gd name="T68" fmla="*/ 144 w 189"/>
                  <a:gd name="T69" fmla="*/ 35 h 240"/>
                  <a:gd name="T70" fmla="*/ 149 w 189"/>
                  <a:gd name="T71" fmla="*/ 72 h 240"/>
                  <a:gd name="T72" fmla="*/ 154 w 189"/>
                  <a:gd name="T73" fmla="*/ 35 h 240"/>
                  <a:gd name="T74" fmla="*/ 179 w 189"/>
                  <a:gd name="T75" fmla="*/ 2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40">
                    <a:moveTo>
                      <a:pt x="184" y="16"/>
                    </a:moveTo>
                    <a:cubicBezTo>
                      <a:pt x="154" y="16"/>
                      <a:pt x="154" y="16"/>
                      <a:pt x="154" y="16"/>
                    </a:cubicBezTo>
                    <a:cubicBezTo>
                      <a:pt x="154" y="5"/>
                      <a:pt x="154" y="5"/>
                      <a:pt x="154" y="5"/>
                    </a:cubicBezTo>
                    <a:cubicBezTo>
                      <a:pt x="154" y="2"/>
                      <a:pt x="151" y="0"/>
                      <a:pt x="149" y="0"/>
                    </a:cubicBezTo>
                    <a:cubicBezTo>
                      <a:pt x="146" y="0"/>
                      <a:pt x="144" y="2"/>
                      <a:pt x="144" y="5"/>
                    </a:cubicBezTo>
                    <a:cubicBezTo>
                      <a:pt x="144" y="16"/>
                      <a:pt x="144" y="16"/>
                      <a:pt x="144" y="16"/>
                    </a:cubicBezTo>
                    <a:cubicBezTo>
                      <a:pt x="99" y="16"/>
                      <a:pt x="99" y="16"/>
                      <a:pt x="99" y="16"/>
                    </a:cubicBezTo>
                    <a:cubicBezTo>
                      <a:pt x="99" y="5"/>
                      <a:pt x="99" y="5"/>
                      <a:pt x="99" y="5"/>
                    </a:cubicBezTo>
                    <a:cubicBezTo>
                      <a:pt x="99" y="2"/>
                      <a:pt x="97" y="0"/>
                      <a:pt x="94" y="0"/>
                    </a:cubicBezTo>
                    <a:cubicBezTo>
                      <a:pt x="91" y="0"/>
                      <a:pt x="89" y="2"/>
                      <a:pt x="89" y="5"/>
                    </a:cubicBezTo>
                    <a:cubicBezTo>
                      <a:pt x="89" y="16"/>
                      <a:pt x="89" y="16"/>
                      <a:pt x="89" y="16"/>
                    </a:cubicBezTo>
                    <a:cubicBezTo>
                      <a:pt x="44" y="16"/>
                      <a:pt x="44" y="16"/>
                      <a:pt x="44" y="16"/>
                    </a:cubicBezTo>
                    <a:cubicBezTo>
                      <a:pt x="44" y="5"/>
                      <a:pt x="44" y="5"/>
                      <a:pt x="44" y="5"/>
                    </a:cubicBezTo>
                    <a:cubicBezTo>
                      <a:pt x="44" y="2"/>
                      <a:pt x="42" y="0"/>
                      <a:pt x="39" y="0"/>
                    </a:cubicBezTo>
                    <a:cubicBezTo>
                      <a:pt x="37" y="0"/>
                      <a:pt x="34" y="2"/>
                      <a:pt x="34" y="5"/>
                    </a:cubicBezTo>
                    <a:cubicBezTo>
                      <a:pt x="34" y="16"/>
                      <a:pt x="34" y="16"/>
                      <a:pt x="34" y="16"/>
                    </a:cubicBezTo>
                    <a:cubicBezTo>
                      <a:pt x="5" y="16"/>
                      <a:pt x="5" y="16"/>
                      <a:pt x="5" y="16"/>
                    </a:cubicBezTo>
                    <a:cubicBezTo>
                      <a:pt x="2" y="16"/>
                      <a:pt x="0" y="18"/>
                      <a:pt x="0" y="21"/>
                    </a:cubicBezTo>
                    <a:cubicBezTo>
                      <a:pt x="0" y="235"/>
                      <a:pt x="0" y="235"/>
                      <a:pt x="0" y="235"/>
                    </a:cubicBezTo>
                    <a:cubicBezTo>
                      <a:pt x="0" y="238"/>
                      <a:pt x="2" y="240"/>
                      <a:pt x="5" y="240"/>
                    </a:cubicBezTo>
                    <a:cubicBezTo>
                      <a:pt x="184" y="240"/>
                      <a:pt x="184" y="240"/>
                      <a:pt x="184" y="240"/>
                    </a:cubicBezTo>
                    <a:cubicBezTo>
                      <a:pt x="187" y="240"/>
                      <a:pt x="189" y="238"/>
                      <a:pt x="189" y="235"/>
                    </a:cubicBezTo>
                    <a:cubicBezTo>
                      <a:pt x="189" y="21"/>
                      <a:pt x="189" y="21"/>
                      <a:pt x="189" y="21"/>
                    </a:cubicBezTo>
                    <a:cubicBezTo>
                      <a:pt x="189" y="18"/>
                      <a:pt x="187" y="16"/>
                      <a:pt x="184" y="16"/>
                    </a:cubicBezTo>
                    <a:close/>
                    <a:moveTo>
                      <a:pt x="149" y="53"/>
                    </a:moveTo>
                    <a:cubicBezTo>
                      <a:pt x="151" y="53"/>
                      <a:pt x="154" y="51"/>
                      <a:pt x="154" y="48"/>
                    </a:cubicBezTo>
                    <a:cubicBezTo>
                      <a:pt x="154" y="45"/>
                      <a:pt x="154" y="45"/>
                      <a:pt x="154" y="45"/>
                    </a:cubicBezTo>
                    <a:cubicBezTo>
                      <a:pt x="156" y="47"/>
                      <a:pt x="158" y="50"/>
                      <a:pt x="158" y="53"/>
                    </a:cubicBezTo>
                    <a:cubicBezTo>
                      <a:pt x="158" y="58"/>
                      <a:pt x="154" y="62"/>
                      <a:pt x="149" y="62"/>
                    </a:cubicBezTo>
                    <a:cubicBezTo>
                      <a:pt x="144" y="62"/>
                      <a:pt x="139" y="58"/>
                      <a:pt x="139" y="53"/>
                    </a:cubicBezTo>
                    <a:cubicBezTo>
                      <a:pt x="139" y="50"/>
                      <a:pt x="141" y="47"/>
                      <a:pt x="144" y="45"/>
                    </a:cubicBezTo>
                    <a:cubicBezTo>
                      <a:pt x="144" y="48"/>
                      <a:pt x="144" y="48"/>
                      <a:pt x="144" y="48"/>
                    </a:cubicBezTo>
                    <a:cubicBezTo>
                      <a:pt x="144" y="51"/>
                      <a:pt x="146" y="53"/>
                      <a:pt x="149" y="53"/>
                    </a:cubicBezTo>
                    <a:close/>
                    <a:moveTo>
                      <a:pt x="94" y="53"/>
                    </a:moveTo>
                    <a:cubicBezTo>
                      <a:pt x="97" y="53"/>
                      <a:pt x="99" y="51"/>
                      <a:pt x="99" y="48"/>
                    </a:cubicBezTo>
                    <a:cubicBezTo>
                      <a:pt x="99" y="45"/>
                      <a:pt x="99" y="45"/>
                      <a:pt x="99" y="45"/>
                    </a:cubicBezTo>
                    <a:cubicBezTo>
                      <a:pt x="102" y="47"/>
                      <a:pt x="103" y="50"/>
                      <a:pt x="103" y="53"/>
                    </a:cubicBezTo>
                    <a:cubicBezTo>
                      <a:pt x="103" y="58"/>
                      <a:pt x="99" y="62"/>
                      <a:pt x="94" y="62"/>
                    </a:cubicBezTo>
                    <a:cubicBezTo>
                      <a:pt x="89" y="62"/>
                      <a:pt x="85" y="58"/>
                      <a:pt x="85" y="53"/>
                    </a:cubicBezTo>
                    <a:cubicBezTo>
                      <a:pt x="85" y="50"/>
                      <a:pt x="87" y="47"/>
                      <a:pt x="89" y="45"/>
                    </a:cubicBezTo>
                    <a:cubicBezTo>
                      <a:pt x="89" y="48"/>
                      <a:pt x="89" y="48"/>
                      <a:pt x="89" y="48"/>
                    </a:cubicBezTo>
                    <a:cubicBezTo>
                      <a:pt x="89" y="51"/>
                      <a:pt x="91" y="53"/>
                      <a:pt x="94" y="53"/>
                    </a:cubicBezTo>
                    <a:close/>
                    <a:moveTo>
                      <a:pt x="39" y="53"/>
                    </a:moveTo>
                    <a:cubicBezTo>
                      <a:pt x="42" y="53"/>
                      <a:pt x="44" y="51"/>
                      <a:pt x="44" y="48"/>
                    </a:cubicBezTo>
                    <a:cubicBezTo>
                      <a:pt x="44" y="45"/>
                      <a:pt x="44" y="45"/>
                      <a:pt x="44" y="45"/>
                    </a:cubicBezTo>
                    <a:cubicBezTo>
                      <a:pt x="47" y="47"/>
                      <a:pt x="49" y="50"/>
                      <a:pt x="49" y="53"/>
                    </a:cubicBezTo>
                    <a:cubicBezTo>
                      <a:pt x="49" y="58"/>
                      <a:pt x="44" y="62"/>
                      <a:pt x="39" y="62"/>
                    </a:cubicBezTo>
                    <a:cubicBezTo>
                      <a:pt x="34" y="62"/>
                      <a:pt x="30" y="58"/>
                      <a:pt x="30" y="53"/>
                    </a:cubicBezTo>
                    <a:cubicBezTo>
                      <a:pt x="30" y="50"/>
                      <a:pt x="32" y="47"/>
                      <a:pt x="34" y="45"/>
                    </a:cubicBezTo>
                    <a:cubicBezTo>
                      <a:pt x="34" y="48"/>
                      <a:pt x="34" y="48"/>
                      <a:pt x="34" y="48"/>
                    </a:cubicBezTo>
                    <a:cubicBezTo>
                      <a:pt x="34" y="51"/>
                      <a:pt x="37" y="53"/>
                      <a:pt x="39" y="53"/>
                    </a:cubicBezTo>
                    <a:close/>
                    <a:moveTo>
                      <a:pt x="179" y="230"/>
                    </a:moveTo>
                    <a:cubicBezTo>
                      <a:pt x="9" y="230"/>
                      <a:pt x="9" y="230"/>
                      <a:pt x="9" y="230"/>
                    </a:cubicBezTo>
                    <a:cubicBezTo>
                      <a:pt x="9" y="25"/>
                      <a:pt x="9" y="25"/>
                      <a:pt x="9" y="25"/>
                    </a:cubicBezTo>
                    <a:cubicBezTo>
                      <a:pt x="34" y="25"/>
                      <a:pt x="34" y="25"/>
                      <a:pt x="34" y="25"/>
                    </a:cubicBezTo>
                    <a:cubicBezTo>
                      <a:pt x="34" y="35"/>
                      <a:pt x="34" y="35"/>
                      <a:pt x="34" y="35"/>
                    </a:cubicBezTo>
                    <a:cubicBezTo>
                      <a:pt x="26" y="37"/>
                      <a:pt x="20" y="44"/>
                      <a:pt x="20" y="53"/>
                    </a:cubicBezTo>
                    <a:cubicBezTo>
                      <a:pt x="20" y="63"/>
                      <a:pt x="29" y="72"/>
                      <a:pt x="39" y="72"/>
                    </a:cubicBezTo>
                    <a:cubicBezTo>
                      <a:pt x="50" y="72"/>
                      <a:pt x="58" y="63"/>
                      <a:pt x="58" y="53"/>
                    </a:cubicBezTo>
                    <a:cubicBezTo>
                      <a:pt x="58" y="44"/>
                      <a:pt x="52" y="37"/>
                      <a:pt x="44" y="35"/>
                    </a:cubicBezTo>
                    <a:cubicBezTo>
                      <a:pt x="44" y="25"/>
                      <a:pt x="44" y="25"/>
                      <a:pt x="44" y="25"/>
                    </a:cubicBezTo>
                    <a:cubicBezTo>
                      <a:pt x="89" y="25"/>
                      <a:pt x="89" y="25"/>
                      <a:pt x="89" y="25"/>
                    </a:cubicBezTo>
                    <a:cubicBezTo>
                      <a:pt x="89" y="35"/>
                      <a:pt x="89" y="35"/>
                      <a:pt x="89" y="35"/>
                    </a:cubicBezTo>
                    <a:cubicBezTo>
                      <a:pt x="81" y="37"/>
                      <a:pt x="75" y="44"/>
                      <a:pt x="75" y="53"/>
                    </a:cubicBezTo>
                    <a:cubicBezTo>
                      <a:pt x="75" y="63"/>
                      <a:pt x="84" y="72"/>
                      <a:pt x="94" y="72"/>
                    </a:cubicBezTo>
                    <a:cubicBezTo>
                      <a:pt x="104" y="72"/>
                      <a:pt x="113" y="63"/>
                      <a:pt x="113" y="53"/>
                    </a:cubicBezTo>
                    <a:cubicBezTo>
                      <a:pt x="113" y="44"/>
                      <a:pt x="107" y="37"/>
                      <a:pt x="99" y="35"/>
                    </a:cubicBezTo>
                    <a:cubicBezTo>
                      <a:pt x="99" y="25"/>
                      <a:pt x="99" y="25"/>
                      <a:pt x="99" y="25"/>
                    </a:cubicBezTo>
                    <a:cubicBezTo>
                      <a:pt x="144" y="25"/>
                      <a:pt x="144" y="25"/>
                      <a:pt x="144" y="25"/>
                    </a:cubicBezTo>
                    <a:cubicBezTo>
                      <a:pt x="144" y="35"/>
                      <a:pt x="144" y="35"/>
                      <a:pt x="144" y="35"/>
                    </a:cubicBezTo>
                    <a:cubicBezTo>
                      <a:pt x="136" y="37"/>
                      <a:pt x="130" y="44"/>
                      <a:pt x="130" y="53"/>
                    </a:cubicBezTo>
                    <a:cubicBezTo>
                      <a:pt x="130" y="63"/>
                      <a:pt x="138" y="72"/>
                      <a:pt x="149" y="72"/>
                    </a:cubicBezTo>
                    <a:cubicBezTo>
                      <a:pt x="159" y="72"/>
                      <a:pt x="168" y="63"/>
                      <a:pt x="168" y="53"/>
                    </a:cubicBezTo>
                    <a:cubicBezTo>
                      <a:pt x="168" y="44"/>
                      <a:pt x="162" y="37"/>
                      <a:pt x="154" y="35"/>
                    </a:cubicBezTo>
                    <a:cubicBezTo>
                      <a:pt x="154" y="25"/>
                      <a:pt x="154" y="25"/>
                      <a:pt x="154" y="25"/>
                    </a:cubicBezTo>
                    <a:cubicBezTo>
                      <a:pt x="179" y="25"/>
                      <a:pt x="179" y="25"/>
                      <a:pt x="179" y="25"/>
                    </a:cubicBezTo>
                    <a:lnTo>
                      <a:pt x="179" y="230"/>
                    </a:ln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7" name="Freeform 426">
                <a:extLst>
                  <a:ext uri="{FF2B5EF4-FFF2-40B4-BE49-F238E27FC236}">
                    <a16:creationId xmlns:a16="http://schemas.microsoft.com/office/drawing/2014/main" id="{80F90DA8-FCFD-424F-B817-865ADB538FAE}"/>
                  </a:ext>
                </a:extLst>
              </p:cNvPr>
              <p:cNvSpPr>
                <a:spLocks/>
              </p:cNvSpPr>
              <p:nvPr/>
            </p:nvSpPr>
            <p:spPr bwMode="auto">
              <a:xfrm>
                <a:off x="9956800" y="528638"/>
                <a:ext cx="185737" cy="19050"/>
              </a:xfrm>
              <a:custGeom>
                <a:avLst/>
                <a:gdLst>
                  <a:gd name="T0" fmla="*/ 79 w 83"/>
                  <a:gd name="T1" fmla="*/ 0 h 9"/>
                  <a:gd name="T2" fmla="*/ 4 w 83"/>
                  <a:gd name="T3" fmla="*/ 0 h 9"/>
                  <a:gd name="T4" fmla="*/ 0 w 83"/>
                  <a:gd name="T5" fmla="*/ 4 h 9"/>
                  <a:gd name="T6" fmla="*/ 4 w 83"/>
                  <a:gd name="T7" fmla="*/ 9 h 9"/>
                  <a:gd name="T8" fmla="*/ 79 w 83"/>
                  <a:gd name="T9" fmla="*/ 9 h 9"/>
                  <a:gd name="T10" fmla="*/ 83 w 83"/>
                  <a:gd name="T11" fmla="*/ 4 h 9"/>
                  <a:gd name="T12" fmla="*/ 79 w 83"/>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83" h="9">
                    <a:moveTo>
                      <a:pt x="79" y="0"/>
                    </a:moveTo>
                    <a:cubicBezTo>
                      <a:pt x="4" y="0"/>
                      <a:pt x="4" y="0"/>
                      <a:pt x="4" y="0"/>
                    </a:cubicBezTo>
                    <a:cubicBezTo>
                      <a:pt x="2" y="0"/>
                      <a:pt x="0" y="2"/>
                      <a:pt x="0" y="4"/>
                    </a:cubicBezTo>
                    <a:cubicBezTo>
                      <a:pt x="0" y="7"/>
                      <a:pt x="2" y="9"/>
                      <a:pt x="4" y="9"/>
                    </a:cubicBezTo>
                    <a:cubicBezTo>
                      <a:pt x="79" y="9"/>
                      <a:pt x="79" y="9"/>
                      <a:pt x="79" y="9"/>
                    </a:cubicBezTo>
                    <a:cubicBezTo>
                      <a:pt x="81" y="9"/>
                      <a:pt x="83" y="7"/>
                      <a:pt x="83" y="4"/>
                    </a:cubicBezTo>
                    <a:cubicBezTo>
                      <a:pt x="83" y="2"/>
                      <a:pt x="81" y="0"/>
                      <a:pt x="79"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8" name="Freeform 427">
                <a:extLst>
                  <a:ext uri="{FF2B5EF4-FFF2-40B4-BE49-F238E27FC236}">
                    <a16:creationId xmlns:a16="http://schemas.microsoft.com/office/drawing/2014/main" id="{50B7D058-6926-4787-BB0A-C415B3ADFB53}"/>
                  </a:ext>
                </a:extLst>
              </p:cNvPr>
              <p:cNvSpPr>
                <a:spLocks/>
              </p:cNvSpPr>
              <p:nvPr/>
            </p:nvSpPr>
            <p:spPr bwMode="auto">
              <a:xfrm>
                <a:off x="9956800" y="438150"/>
                <a:ext cx="185737" cy="23812"/>
              </a:xfrm>
              <a:custGeom>
                <a:avLst/>
                <a:gdLst>
                  <a:gd name="T0" fmla="*/ 79 w 83"/>
                  <a:gd name="T1" fmla="*/ 0 h 10"/>
                  <a:gd name="T2" fmla="*/ 4 w 83"/>
                  <a:gd name="T3" fmla="*/ 0 h 10"/>
                  <a:gd name="T4" fmla="*/ 0 w 83"/>
                  <a:gd name="T5" fmla="*/ 5 h 10"/>
                  <a:gd name="T6" fmla="*/ 4 w 83"/>
                  <a:gd name="T7" fmla="*/ 10 h 10"/>
                  <a:gd name="T8" fmla="*/ 79 w 83"/>
                  <a:gd name="T9" fmla="*/ 10 h 10"/>
                  <a:gd name="T10" fmla="*/ 83 w 83"/>
                  <a:gd name="T11" fmla="*/ 5 h 10"/>
                  <a:gd name="T12" fmla="*/ 79 w 8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83" h="10">
                    <a:moveTo>
                      <a:pt x="79" y="0"/>
                    </a:moveTo>
                    <a:cubicBezTo>
                      <a:pt x="4" y="0"/>
                      <a:pt x="4" y="0"/>
                      <a:pt x="4" y="0"/>
                    </a:cubicBezTo>
                    <a:cubicBezTo>
                      <a:pt x="2" y="0"/>
                      <a:pt x="0" y="2"/>
                      <a:pt x="0" y="5"/>
                    </a:cubicBezTo>
                    <a:cubicBezTo>
                      <a:pt x="0" y="8"/>
                      <a:pt x="2" y="10"/>
                      <a:pt x="4" y="10"/>
                    </a:cubicBezTo>
                    <a:cubicBezTo>
                      <a:pt x="79" y="10"/>
                      <a:pt x="79" y="10"/>
                      <a:pt x="79" y="10"/>
                    </a:cubicBezTo>
                    <a:cubicBezTo>
                      <a:pt x="81" y="10"/>
                      <a:pt x="83" y="8"/>
                      <a:pt x="83" y="5"/>
                    </a:cubicBezTo>
                    <a:cubicBezTo>
                      <a:pt x="83" y="2"/>
                      <a:pt x="81" y="0"/>
                      <a:pt x="79"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9" name="Freeform 428">
                <a:extLst>
                  <a:ext uri="{FF2B5EF4-FFF2-40B4-BE49-F238E27FC236}">
                    <a16:creationId xmlns:a16="http://schemas.microsoft.com/office/drawing/2014/main" id="{B968C8C7-F707-4EAE-8808-83A83030DBEF}"/>
                  </a:ext>
                </a:extLst>
              </p:cNvPr>
              <p:cNvSpPr>
                <a:spLocks/>
              </p:cNvSpPr>
              <p:nvPr/>
            </p:nvSpPr>
            <p:spPr bwMode="auto">
              <a:xfrm>
                <a:off x="9956800" y="352425"/>
                <a:ext cx="185737" cy="19050"/>
              </a:xfrm>
              <a:custGeom>
                <a:avLst/>
                <a:gdLst>
                  <a:gd name="T0" fmla="*/ 79 w 83"/>
                  <a:gd name="T1" fmla="*/ 0 h 9"/>
                  <a:gd name="T2" fmla="*/ 4 w 83"/>
                  <a:gd name="T3" fmla="*/ 0 h 9"/>
                  <a:gd name="T4" fmla="*/ 0 w 83"/>
                  <a:gd name="T5" fmla="*/ 5 h 9"/>
                  <a:gd name="T6" fmla="*/ 4 w 83"/>
                  <a:gd name="T7" fmla="*/ 9 h 9"/>
                  <a:gd name="T8" fmla="*/ 79 w 83"/>
                  <a:gd name="T9" fmla="*/ 9 h 9"/>
                  <a:gd name="T10" fmla="*/ 83 w 83"/>
                  <a:gd name="T11" fmla="*/ 5 h 9"/>
                  <a:gd name="T12" fmla="*/ 79 w 83"/>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83" h="9">
                    <a:moveTo>
                      <a:pt x="79" y="0"/>
                    </a:moveTo>
                    <a:cubicBezTo>
                      <a:pt x="4" y="0"/>
                      <a:pt x="4" y="0"/>
                      <a:pt x="4" y="0"/>
                    </a:cubicBezTo>
                    <a:cubicBezTo>
                      <a:pt x="2" y="0"/>
                      <a:pt x="0" y="2"/>
                      <a:pt x="0" y="5"/>
                    </a:cubicBezTo>
                    <a:cubicBezTo>
                      <a:pt x="0" y="7"/>
                      <a:pt x="2" y="9"/>
                      <a:pt x="4" y="9"/>
                    </a:cubicBezTo>
                    <a:cubicBezTo>
                      <a:pt x="79" y="9"/>
                      <a:pt x="79" y="9"/>
                      <a:pt x="79" y="9"/>
                    </a:cubicBezTo>
                    <a:cubicBezTo>
                      <a:pt x="81" y="9"/>
                      <a:pt x="83" y="7"/>
                      <a:pt x="83" y="5"/>
                    </a:cubicBezTo>
                    <a:cubicBezTo>
                      <a:pt x="83" y="2"/>
                      <a:pt x="81" y="0"/>
                      <a:pt x="79"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0" name="Freeform 429">
                <a:extLst>
                  <a:ext uri="{FF2B5EF4-FFF2-40B4-BE49-F238E27FC236}">
                    <a16:creationId xmlns:a16="http://schemas.microsoft.com/office/drawing/2014/main" id="{AB0222C0-953C-4E6B-AD12-1E6EA25241FC}"/>
                  </a:ext>
                </a:extLst>
              </p:cNvPr>
              <p:cNvSpPr>
                <a:spLocks/>
              </p:cNvSpPr>
              <p:nvPr/>
            </p:nvSpPr>
            <p:spPr bwMode="auto">
              <a:xfrm>
                <a:off x="9874250" y="336550"/>
                <a:ext cx="49212" cy="50800"/>
              </a:xfrm>
              <a:custGeom>
                <a:avLst/>
                <a:gdLst>
                  <a:gd name="T0" fmla="*/ 18 w 22"/>
                  <a:gd name="T1" fmla="*/ 0 h 23"/>
                  <a:gd name="T2" fmla="*/ 5 w 22"/>
                  <a:gd name="T3" fmla="*/ 0 h 23"/>
                  <a:gd name="T4" fmla="*/ 0 w 22"/>
                  <a:gd name="T5" fmla="*/ 5 h 23"/>
                  <a:gd name="T6" fmla="*/ 0 w 22"/>
                  <a:gd name="T7" fmla="*/ 18 h 23"/>
                  <a:gd name="T8" fmla="*/ 5 w 22"/>
                  <a:gd name="T9" fmla="*/ 23 h 23"/>
                  <a:gd name="T10" fmla="*/ 18 w 22"/>
                  <a:gd name="T11" fmla="*/ 23 h 23"/>
                  <a:gd name="T12" fmla="*/ 22 w 22"/>
                  <a:gd name="T13" fmla="*/ 18 h 23"/>
                  <a:gd name="T14" fmla="*/ 22 w 22"/>
                  <a:gd name="T15" fmla="*/ 5 h 23"/>
                  <a:gd name="T16" fmla="*/ 18 w 2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3">
                    <a:moveTo>
                      <a:pt x="18" y="0"/>
                    </a:moveTo>
                    <a:cubicBezTo>
                      <a:pt x="5" y="0"/>
                      <a:pt x="5" y="0"/>
                      <a:pt x="5" y="0"/>
                    </a:cubicBezTo>
                    <a:cubicBezTo>
                      <a:pt x="2" y="0"/>
                      <a:pt x="0" y="3"/>
                      <a:pt x="0" y="5"/>
                    </a:cubicBezTo>
                    <a:cubicBezTo>
                      <a:pt x="0" y="18"/>
                      <a:pt x="0" y="18"/>
                      <a:pt x="0" y="18"/>
                    </a:cubicBezTo>
                    <a:cubicBezTo>
                      <a:pt x="0" y="20"/>
                      <a:pt x="2" y="23"/>
                      <a:pt x="5" y="23"/>
                    </a:cubicBezTo>
                    <a:cubicBezTo>
                      <a:pt x="18" y="23"/>
                      <a:pt x="18" y="23"/>
                      <a:pt x="18" y="23"/>
                    </a:cubicBezTo>
                    <a:cubicBezTo>
                      <a:pt x="20" y="23"/>
                      <a:pt x="22" y="20"/>
                      <a:pt x="22" y="18"/>
                    </a:cubicBezTo>
                    <a:cubicBezTo>
                      <a:pt x="22" y="5"/>
                      <a:pt x="22" y="5"/>
                      <a:pt x="22" y="5"/>
                    </a:cubicBezTo>
                    <a:cubicBezTo>
                      <a:pt x="22" y="3"/>
                      <a:pt x="20" y="0"/>
                      <a:pt x="18"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1" name="Freeform 430">
                <a:extLst>
                  <a:ext uri="{FF2B5EF4-FFF2-40B4-BE49-F238E27FC236}">
                    <a16:creationId xmlns:a16="http://schemas.microsoft.com/office/drawing/2014/main" id="{06B54866-CA92-4A34-A2E2-ACDCF5517E45}"/>
                  </a:ext>
                </a:extLst>
              </p:cNvPr>
              <p:cNvSpPr>
                <a:spLocks/>
              </p:cNvSpPr>
              <p:nvPr/>
            </p:nvSpPr>
            <p:spPr bwMode="auto">
              <a:xfrm>
                <a:off x="9874250" y="425450"/>
                <a:ext cx="49212" cy="49212"/>
              </a:xfrm>
              <a:custGeom>
                <a:avLst/>
                <a:gdLst>
                  <a:gd name="T0" fmla="*/ 18 w 22"/>
                  <a:gd name="T1" fmla="*/ 0 h 22"/>
                  <a:gd name="T2" fmla="*/ 5 w 22"/>
                  <a:gd name="T3" fmla="*/ 0 h 22"/>
                  <a:gd name="T4" fmla="*/ 0 w 22"/>
                  <a:gd name="T5" fmla="*/ 5 h 22"/>
                  <a:gd name="T6" fmla="*/ 0 w 22"/>
                  <a:gd name="T7" fmla="*/ 17 h 22"/>
                  <a:gd name="T8" fmla="*/ 5 w 22"/>
                  <a:gd name="T9" fmla="*/ 22 h 22"/>
                  <a:gd name="T10" fmla="*/ 18 w 22"/>
                  <a:gd name="T11" fmla="*/ 22 h 22"/>
                  <a:gd name="T12" fmla="*/ 22 w 22"/>
                  <a:gd name="T13" fmla="*/ 17 h 22"/>
                  <a:gd name="T14" fmla="*/ 22 w 22"/>
                  <a:gd name="T15" fmla="*/ 5 h 22"/>
                  <a:gd name="T16" fmla="*/ 18 w 22"/>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2">
                    <a:moveTo>
                      <a:pt x="18" y="0"/>
                    </a:moveTo>
                    <a:cubicBezTo>
                      <a:pt x="5" y="0"/>
                      <a:pt x="5" y="0"/>
                      <a:pt x="5" y="0"/>
                    </a:cubicBezTo>
                    <a:cubicBezTo>
                      <a:pt x="2" y="0"/>
                      <a:pt x="0" y="2"/>
                      <a:pt x="0" y="5"/>
                    </a:cubicBezTo>
                    <a:cubicBezTo>
                      <a:pt x="0" y="17"/>
                      <a:pt x="0" y="17"/>
                      <a:pt x="0" y="17"/>
                    </a:cubicBezTo>
                    <a:cubicBezTo>
                      <a:pt x="0" y="20"/>
                      <a:pt x="2" y="22"/>
                      <a:pt x="5" y="22"/>
                    </a:cubicBezTo>
                    <a:cubicBezTo>
                      <a:pt x="18" y="22"/>
                      <a:pt x="18" y="22"/>
                      <a:pt x="18" y="22"/>
                    </a:cubicBezTo>
                    <a:cubicBezTo>
                      <a:pt x="20" y="22"/>
                      <a:pt x="22" y="20"/>
                      <a:pt x="22" y="17"/>
                    </a:cubicBezTo>
                    <a:cubicBezTo>
                      <a:pt x="22" y="5"/>
                      <a:pt x="22" y="5"/>
                      <a:pt x="22" y="5"/>
                    </a:cubicBezTo>
                    <a:cubicBezTo>
                      <a:pt x="22" y="2"/>
                      <a:pt x="20" y="0"/>
                      <a:pt x="18"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2" name="Freeform 431">
                <a:extLst>
                  <a:ext uri="{FF2B5EF4-FFF2-40B4-BE49-F238E27FC236}">
                    <a16:creationId xmlns:a16="http://schemas.microsoft.com/office/drawing/2014/main" id="{2C4C3DED-6D2F-4607-BE96-DFCE2FFA37F6}"/>
                  </a:ext>
                </a:extLst>
              </p:cNvPr>
              <p:cNvSpPr>
                <a:spLocks/>
              </p:cNvSpPr>
              <p:nvPr/>
            </p:nvSpPr>
            <p:spPr bwMode="auto">
              <a:xfrm>
                <a:off x="9874250" y="512763"/>
                <a:ext cx="49212" cy="50800"/>
              </a:xfrm>
              <a:custGeom>
                <a:avLst/>
                <a:gdLst>
                  <a:gd name="T0" fmla="*/ 18 w 22"/>
                  <a:gd name="T1" fmla="*/ 0 h 23"/>
                  <a:gd name="T2" fmla="*/ 5 w 22"/>
                  <a:gd name="T3" fmla="*/ 0 h 23"/>
                  <a:gd name="T4" fmla="*/ 0 w 22"/>
                  <a:gd name="T5" fmla="*/ 5 h 23"/>
                  <a:gd name="T6" fmla="*/ 0 w 22"/>
                  <a:gd name="T7" fmla="*/ 18 h 23"/>
                  <a:gd name="T8" fmla="*/ 5 w 22"/>
                  <a:gd name="T9" fmla="*/ 23 h 23"/>
                  <a:gd name="T10" fmla="*/ 18 w 22"/>
                  <a:gd name="T11" fmla="*/ 23 h 23"/>
                  <a:gd name="T12" fmla="*/ 22 w 22"/>
                  <a:gd name="T13" fmla="*/ 18 h 23"/>
                  <a:gd name="T14" fmla="*/ 22 w 22"/>
                  <a:gd name="T15" fmla="*/ 5 h 23"/>
                  <a:gd name="T16" fmla="*/ 18 w 2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3">
                    <a:moveTo>
                      <a:pt x="18" y="0"/>
                    </a:moveTo>
                    <a:cubicBezTo>
                      <a:pt x="5" y="0"/>
                      <a:pt x="5" y="0"/>
                      <a:pt x="5" y="0"/>
                    </a:cubicBezTo>
                    <a:cubicBezTo>
                      <a:pt x="2" y="0"/>
                      <a:pt x="0" y="3"/>
                      <a:pt x="0" y="5"/>
                    </a:cubicBezTo>
                    <a:cubicBezTo>
                      <a:pt x="0" y="18"/>
                      <a:pt x="0" y="18"/>
                      <a:pt x="0" y="18"/>
                    </a:cubicBezTo>
                    <a:cubicBezTo>
                      <a:pt x="0" y="20"/>
                      <a:pt x="2" y="23"/>
                      <a:pt x="5" y="23"/>
                    </a:cubicBezTo>
                    <a:cubicBezTo>
                      <a:pt x="18" y="23"/>
                      <a:pt x="18" y="23"/>
                      <a:pt x="18" y="23"/>
                    </a:cubicBezTo>
                    <a:cubicBezTo>
                      <a:pt x="20" y="23"/>
                      <a:pt x="22" y="20"/>
                      <a:pt x="22" y="18"/>
                    </a:cubicBezTo>
                    <a:cubicBezTo>
                      <a:pt x="22" y="5"/>
                      <a:pt x="22" y="5"/>
                      <a:pt x="22" y="5"/>
                    </a:cubicBezTo>
                    <a:cubicBezTo>
                      <a:pt x="22" y="3"/>
                      <a:pt x="20" y="0"/>
                      <a:pt x="18"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spTree>
    <p:extLst>
      <p:ext uri="{BB962C8B-B14F-4D97-AF65-F5344CB8AC3E}">
        <p14:creationId xmlns:p14="http://schemas.microsoft.com/office/powerpoint/2010/main" val="633568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0" y="304035"/>
            <a:ext cx="11252200" cy="334102"/>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b="1">
                <a:solidFill>
                  <a:schemeClr val="accent2"/>
                </a:solidFill>
                <a:latin typeface="Arial" panose="020B0604020202020204" pitchFamily="34" charset="0"/>
                <a:cs typeface="Arial" panose="020B0604020202020204" pitchFamily="34" charset="0"/>
              </a:rPr>
              <a:t>Bank</a:t>
            </a:r>
            <a:r>
              <a:rPr lang="en-US"/>
              <a:t> </a:t>
            </a:r>
            <a:r>
              <a:rPr lang="en-US" b="1">
                <a:solidFill>
                  <a:schemeClr val="accent2"/>
                </a:solidFill>
                <a:latin typeface="Arial" panose="020B0604020202020204" pitchFamily="34" charset="0"/>
                <a:cs typeface="Arial" panose="020B0604020202020204" pitchFamily="34" charset="0"/>
              </a:rPr>
              <a:t>Statement Processing and Reconciliation : Process Flow</a:t>
            </a:r>
          </a:p>
        </p:txBody>
      </p:sp>
      <p:pic>
        <p:nvPicPr>
          <p:cNvPr id="7" name="Picture 6">
            <a:extLst>
              <a:ext uri="{FF2B5EF4-FFF2-40B4-BE49-F238E27FC236}">
                <a16:creationId xmlns:a16="http://schemas.microsoft.com/office/drawing/2014/main" id="{190F1810-16B9-4147-95BD-5A3F8574BD07}"/>
              </a:ext>
            </a:extLst>
          </p:cNvPr>
          <p:cNvPicPr>
            <a:picLocks noChangeAspect="1"/>
          </p:cNvPicPr>
          <p:nvPr/>
        </p:nvPicPr>
        <p:blipFill>
          <a:blip r:embed="rId2"/>
          <a:stretch>
            <a:fillRect/>
          </a:stretch>
        </p:blipFill>
        <p:spPr>
          <a:xfrm>
            <a:off x="0" y="804437"/>
            <a:ext cx="12192000" cy="5565541"/>
          </a:xfrm>
          <a:prstGeom prst="rect">
            <a:avLst/>
          </a:prstGeom>
        </p:spPr>
      </p:pic>
      <p:sp>
        <p:nvSpPr>
          <p:cNvPr id="5" name="Arrow: Chevron 4">
            <a:extLst>
              <a:ext uri="{FF2B5EF4-FFF2-40B4-BE49-F238E27FC236}">
                <a16:creationId xmlns:a16="http://schemas.microsoft.com/office/drawing/2014/main" id="{52B870B3-0F0D-4E9A-B4FB-86A1A7A92BBE}"/>
              </a:ext>
            </a:extLst>
          </p:cNvPr>
          <p:cNvSpPr/>
          <p:nvPr/>
        </p:nvSpPr>
        <p:spPr>
          <a:xfrm>
            <a:off x="0" y="6792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Account Maintenance</a:t>
            </a:r>
          </a:p>
        </p:txBody>
      </p:sp>
      <p:sp>
        <p:nvSpPr>
          <p:cNvPr id="6" name="Arrow: Chevron 5">
            <a:extLst>
              <a:ext uri="{FF2B5EF4-FFF2-40B4-BE49-F238E27FC236}">
                <a16:creationId xmlns:a16="http://schemas.microsoft.com/office/drawing/2014/main" id="{7CBFA0B8-0055-4AC7-A26F-135D27DD10B6}"/>
              </a:ext>
            </a:extLst>
          </p:cNvPr>
          <p:cNvSpPr/>
          <p:nvPr/>
        </p:nvSpPr>
        <p:spPr>
          <a:xfrm>
            <a:off x="1410273" y="59857"/>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Bank Statement Processing</a:t>
            </a:r>
          </a:p>
        </p:txBody>
      </p:sp>
      <p:sp>
        <p:nvSpPr>
          <p:cNvPr id="8" name="Arrow: Chevron 7">
            <a:extLst>
              <a:ext uri="{FF2B5EF4-FFF2-40B4-BE49-F238E27FC236}">
                <a16:creationId xmlns:a16="http://schemas.microsoft.com/office/drawing/2014/main" id="{0EE7F0C2-DD3D-4A86-99D9-C56FF5BFCEAA}"/>
              </a:ext>
            </a:extLst>
          </p:cNvPr>
          <p:cNvSpPr/>
          <p:nvPr/>
        </p:nvSpPr>
        <p:spPr>
          <a:xfrm>
            <a:off x="2820546" y="51711"/>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Reconciliation</a:t>
            </a:r>
          </a:p>
        </p:txBody>
      </p:sp>
      <p:sp>
        <p:nvSpPr>
          <p:cNvPr id="9" name="Arrow: Chevron 8">
            <a:extLst>
              <a:ext uri="{FF2B5EF4-FFF2-40B4-BE49-F238E27FC236}">
                <a16:creationId xmlns:a16="http://schemas.microsoft.com/office/drawing/2014/main" id="{9FE00954-8656-4EB4-A72B-5AF7621D5931}"/>
              </a:ext>
            </a:extLst>
          </p:cNvPr>
          <p:cNvSpPr/>
          <p:nvPr/>
        </p:nvSpPr>
        <p:spPr>
          <a:xfrm>
            <a:off x="4230819" y="61163"/>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Forecasting</a:t>
            </a:r>
          </a:p>
        </p:txBody>
      </p:sp>
      <p:sp>
        <p:nvSpPr>
          <p:cNvPr id="10" name="Arrow: Chevron 9">
            <a:extLst>
              <a:ext uri="{FF2B5EF4-FFF2-40B4-BE49-F238E27FC236}">
                <a16:creationId xmlns:a16="http://schemas.microsoft.com/office/drawing/2014/main" id="{B2DFF6B2-FC2E-4F27-8A71-D9776ABEDBE0}"/>
              </a:ext>
            </a:extLst>
          </p:cNvPr>
          <p:cNvSpPr/>
          <p:nvPr/>
        </p:nvSpPr>
        <p:spPr>
          <a:xfrm>
            <a:off x="5641092" y="70615"/>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Positioning</a:t>
            </a:r>
          </a:p>
        </p:txBody>
      </p:sp>
      <p:sp>
        <p:nvSpPr>
          <p:cNvPr id="11" name="Arrow: Chevron 10">
            <a:extLst>
              <a:ext uri="{FF2B5EF4-FFF2-40B4-BE49-F238E27FC236}">
                <a16:creationId xmlns:a16="http://schemas.microsoft.com/office/drawing/2014/main" id="{F88F461C-7A14-41C3-8DCC-28882B8450B3}"/>
              </a:ext>
            </a:extLst>
          </p:cNvPr>
          <p:cNvSpPr/>
          <p:nvPr/>
        </p:nvSpPr>
        <p:spPr>
          <a:xfrm>
            <a:off x="7051365" y="70615"/>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Account Transfer</a:t>
            </a:r>
          </a:p>
        </p:txBody>
      </p:sp>
    </p:spTree>
    <p:extLst>
      <p:ext uri="{BB962C8B-B14F-4D97-AF65-F5344CB8AC3E}">
        <p14:creationId xmlns:p14="http://schemas.microsoft.com/office/powerpoint/2010/main" val="47702701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E39B083-6465-4577-974F-349003B06B6D}"/>
              </a:ext>
            </a:extLst>
          </p:cNvPr>
          <p:cNvSpPr>
            <a:spLocks noGrp="1"/>
          </p:cNvSpPr>
          <p:nvPr>
            <p:ph type="body" sz="quarter" idx="10"/>
          </p:nvPr>
        </p:nvSpPr>
        <p:spPr>
          <a:xfrm>
            <a:off x="469900" y="595423"/>
            <a:ext cx="11108828" cy="5703778"/>
          </a:xfrm>
        </p:spPr>
        <p:txBody>
          <a:bodyPr/>
          <a:lstStyle/>
          <a:p>
            <a:pPr marL="0" indent="0">
              <a:buNone/>
            </a:pPr>
            <a:r>
              <a:rPr lang="en-US" b="1" dirty="0">
                <a:solidFill>
                  <a:srgbClr val="ED7D31"/>
                </a:solidFill>
              </a:rPr>
              <a:t>Bank Statement Process</a:t>
            </a:r>
          </a:p>
        </p:txBody>
      </p:sp>
      <p:pic>
        <p:nvPicPr>
          <p:cNvPr id="4" name="Picture 3">
            <a:extLst>
              <a:ext uri="{FF2B5EF4-FFF2-40B4-BE49-F238E27FC236}">
                <a16:creationId xmlns:a16="http://schemas.microsoft.com/office/drawing/2014/main" id="{46E139EC-8333-4475-9437-C44018F5DDE7}"/>
              </a:ext>
            </a:extLst>
          </p:cNvPr>
          <p:cNvPicPr>
            <a:picLocks noChangeAspect="1"/>
          </p:cNvPicPr>
          <p:nvPr/>
        </p:nvPicPr>
        <p:blipFill>
          <a:blip r:embed="rId2"/>
          <a:stretch>
            <a:fillRect/>
          </a:stretch>
        </p:blipFill>
        <p:spPr>
          <a:xfrm>
            <a:off x="911416" y="1320799"/>
            <a:ext cx="10325100" cy="4584241"/>
          </a:xfrm>
          <a:prstGeom prst="rect">
            <a:avLst/>
          </a:prstGeom>
        </p:spPr>
      </p:pic>
      <p:sp>
        <p:nvSpPr>
          <p:cNvPr id="5" name="Arrow: Chevron 4">
            <a:extLst>
              <a:ext uri="{FF2B5EF4-FFF2-40B4-BE49-F238E27FC236}">
                <a16:creationId xmlns:a16="http://schemas.microsoft.com/office/drawing/2014/main" id="{B63623CD-2627-4EF3-BF01-8F90B0C994BE}"/>
              </a:ext>
            </a:extLst>
          </p:cNvPr>
          <p:cNvSpPr/>
          <p:nvPr/>
        </p:nvSpPr>
        <p:spPr>
          <a:xfrm>
            <a:off x="10633" y="78559"/>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Account Maintenance</a:t>
            </a:r>
          </a:p>
        </p:txBody>
      </p:sp>
      <p:sp>
        <p:nvSpPr>
          <p:cNvPr id="6" name="Arrow: Chevron 5">
            <a:extLst>
              <a:ext uri="{FF2B5EF4-FFF2-40B4-BE49-F238E27FC236}">
                <a16:creationId xmlns:a16="http://schemas.microsoft.com/office/drawing/2014/main" id="{B9D14270-37C1-4EBB-9E00-1B07C8F7F397}"/>
              </a:ext>
            </a:extLst>
          </p:cNvPr>
          <p:cNvSpPr/>
          <p:nvPr/>
        </p:nvSpPr>
        <p:spPr>
          <a:xfrm>
            <a:off x="1420906" y="70490"/>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Bank Statement Processing</a:t>
            </a:r>
          </a:p>
        </p:txBody>
      </p:sp>
      <p:sp>
        <p:nvSpPr>
          <p:cNvPr id="7" name="Arrow: Chevron 6">
            <a:extLst>
              <a:ext uri="{FF2B5EF4-FFF2-40B4-BE49-F238E27FC236}">
                <a16:creationId xmlns:a16="http://schemas.microsoft.com/office/drawing/2014/main" id="{1BC82AFE-6FAB-452A-A227-CCB898BCFEF0}"/>
              </a:ext>
            </a:extLst>
          </p:cNvPr>
          <p:cNvSpPr/>
          <p:nvPr/>
        </p:nvSpPr>
        <p:spPr>
          <a:xfrm>
            <a:off x="2831179" y="62344"/>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Reconciliation</a:t>
            </a:r>
          </a:p>
        </p:txBody>
      </p:sp>
      <p:sp>
        <p:nvSpPr>
          <p:cNvPr id="8" name="Arrow: Chevron 7">
            <a:extLst>
              <a:ext uri="{FF2B5EF4-FFF2-40B4-BE49-F238E27FC236}">
                <a16:creationId xmlns:a16="http://schemas.microsoft.com/office/drawing/2014/main" id="{97E5FBDE-B186-4FA7-97C7-4425AA77CF07}"/>
              </a:ext>
            </a:extLst>
          </p:cNvPr>
          <p:cNvSpPr/>
          <p:nvPr/>
        </p:nvSpPr>
        <p:spPr>
          <a:xfrm>
            <a:off x="4241452" y="7179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Forecasting</a:t>
            </a:r>
          </a:p>
        </p:txBody>
      </p:sp>
      <p:sp>
        <p:nvSpPr>
          <p:cNvPr id="9" name="Arrow: Chevron 8">
            <a:extLst>
              <a:ext uri="{FF2B5EF4-FFF2-40B4-BE49-F238E27FC236}">
                <a16:creationId xmlns:a16="http://schemas.microsoft.com/office/drawing/2014/main" id="{0535EEC7-8F48-432B-9472-E67D00221BF2}"/>
              </a:ext>
            </a:extLst>
          </p:cNvPr>
          <p:cNvSpPr/>
          <p:nvPr/>
        </p:nvSpPr>
        <p:spPr>
          <a:xfrm>
            <a:off x="5651725" y="81248"/>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Positioning</a:t>
            </a:r>
          </a:p>
        </p:txBody>
      </p:sp>
      <p:sp>
        <p:nvSpPr>
          <p:cNvPr id="10" name="Arrow: Chevron 9">
            <a:extLst>
              <a:ext uri="{FF2B5EF4-FFF2-40B4-BE49-F238E27FC236}">
                <a16:creationId xmlns:a16="http://schemas.microsoft.com/office/drawing/2014/main" id="{42385569-B328-4566-AFC4-CFBBADBD930C}"/>
              </a:ext>
            </a:extLst>
          </p:cNvPr>
          <p:cNvSpPr/>
          <p:nvPr/>
        </p:nvSpPr>
        <p:spPr>
          <a:xfrm>
            <a:off x="7061998" y="81248"/>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Account Transfer</a:t>
            </a:r>
          </a:p>
        </p:txBody>
      </p:sp>
    </p:spTree>
    <p:extLst>
      <p:ext uri="{BB962C8B-B14F-4D97-AF65-F5344CB8AC3E}">
        <p14:creationId xmlns:p14="http://schemas.microsoft.com/office/powerpoint/2010/main" val="32710397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EF5795-00E8-463E-A7DC-4AF22064BD81}"/>
              </a:ext>
            </a:extLst>
          </p:cNvPr>
          <p:cNvSpPr>
            <a:spLocks noGrp="1"/>
          </p:cNvSpPr>
          <p:nvPr>
            <p:ph type="body" sz="quarter" idx="10"/>
          </p:nvPr>
        </p:nvSpPr>
        <p:spPr>
          <a:xfrm>
            <a:off x="469900" y="793642"/>
            <a:ext cx="11340182" cy="5636482"/>
          </a:xfrm>
        </p:spPr>
        <p:txBody>
          <a:bodyPr/>
          <a:lstStyle/>
          <a:p>
            <a:pPr marL="0" indent="0">
              <a:buNone/>
            </a:pPr>
            <a:r>
              <a:rPr lang="en-US" sz="1400" dirty="0"/>
              <a:t>Bank Statements can be created manually or imported automatically into Oracle Cash Management</a:t>
            </a:r>
          </a:p>
          <a:p>
            <a:pPr marL="0" indent="0">
              <a:buNone/>
            </a:pPr>
            <a:endParaRPr lang="en-US" sz="1400" dirty="0"/>
          </a:p>
        </p:txBody>
      </p:sp>
      <p:sp>
        <p:nvSpPr>
          <p:cNvPr id="3" name="Title 2">
            <a:extLst>
              <a:ext uri="{FF2B5EF4-FFF2-40B4-BE49-F238E27FC236}">
                <a16:creationId xmlns:a16="http://schemas.microsoft.com/office/drawing/2014/main" id="{3D8CE44F-3F49-4008-BE12-8956C62761F0}"/>
              </a:ext>
            </a:extLst>
          </p:cNvPr>
          <p:cNvSpPr txBox="1">
            <a:spLocks/>
          </p:cNvSpPr>
          <p:nvPr/>
        </p:nvSpPr>
        <p:spPr>
          <a:xfrm>
            <a:off x="449352" y="384900"/>
            <a:ext cx="11252200" cy="334102"/>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b="1" dirty="0">
                <a:solidFill>
                  <a:schemeClr val="accent2"/>
                </a:solidFill>
                <a:latin typeface="Arial" panose="020B0604020202020204" pitchFamily="34" charset="0"/>
                <a:cs typeface="Arial" panose="020B0604020202020204" pitchFamily="34" charset="0"/>
              </a:rPr>
              <a:t>Manage Bank</a:t>
            </a:r>
            <a:r>
              <a:rPr lang="en-US" dirty="0"/>
              <a:t> </a:t>
            </a:r>
            <a:r>
              <a:rPr lang="en-US" b="1" dirty="0">
                <a:solidFill>
                  <a:schemeClr val="accent2"/>
                </a:solidFill>
                <a:latin typeface="Arial" panose="020B0604020202020204" pitchFamily="34" charset="0"/>
                <a:cs typeface="Arial" panose="020B0604020202020204" pitchFamily="34" charset="0"/>
              </a:rPr>
              <a:t>Statements</a:t>
            </a:r>
          </a:p>
        </p:txBody>
      </p:sp>
      <p:grpSp>
        <p:nvGrpSpPr>
          <p:cNvPr id="4" name="Group 3">
            <a:extLst>
              <a:ext uri="{FF2B5EF4-FFF2-40B4-BE49-F238E27FC236}">
                <a16:creationId xmlns:a16="http://schemas.microsoft.com/office/drawing/2014/main" id="{EEC34823-9E19-427C-918B-11ADC8E94D97}"/>
              </a:ext>
            </a:extLst>
          </p:cNvPr>
          <p:cNvGrpSpPr/>
          <p:nvPr/>
        </p:nvGrpSpPr>
        <p:grpSpPr>
          <a:xfrm>
            <a:off x="1035814" y="1517653"/>
            <a:ext cx="4041555" cy="205240"/>
            <a:chOff x="469901" y="1066635"/>
            <a:chExt cx="6729104" cy="567589"/>
          </a:xfrm>
          <a:solidFill>
            <a:schemeClr val="tx2"/>
          </a:solidFill>
        </p:grpSpPr>
        <p:sp>
          <p:nvSpPr>
            <p:cNvPr id="5" name="TextBox 4">
              <a:extLst>
                <a:ext uri="{FF2B5EF4-FFF2-40B4-BE49-F238E27FC236}">
                  <a16:creationId xmlns:a16="http://schemas.microsoft.com/office/drawing/2014/main" id="{4AA5C999-9775-4FF8-A767-7C0642C84482}"/>
                </a:ext>
              </a:extLst>
            </p:cNvPr>
            <p:cNvSpPr txBox="1"/>
            <p:nvPr/>
          </p:nvSpPr>
          <p:spPr>
            <a:xfrm>
              <a:off x="469901" y="1066635"/>
              <a:ext cx="6723380" cy="563960"/>
            </a:xfrm>
            <a:prstGeom prst="rect">
              <a:avLst/>
            </a:prstGeom>
            <a:grpFill/>
          </p:spPr>
          <p:txBody>
            <a:bodyPr wrap="square" lIns="34290" tIns="34290" rIns="34290" rtlCol="0" anchor="ctr">
              <a:noAutofit/>
            </a:bodyPr>
            <a:lstStyle/>
            <a:p>
              <a:pPr algn="ctr">
                <a:defRPr/>
              </a:pPr>
              <a:r>
                <a:rPr lang="en-US" sz="1200" b="1" dirty="0">
                  <a:solidFill>
                    <a:srgbClr val="FFFFFF"/>
                  </a:solidFill>
                  <a:latin typeface="Arial" panose="020B0604020202020204"/>
                </a:rPr>
                <a:t>Automatic Import</a:t>
              </a:r>
            </a:p>
          </p:txBody>
        </p:sp>
        <p:cxnSp>
          <p:nvCxnSpPr>
            <p:cNvPr id="6" name="Straight Arrow Connector 5">
              <a:extLst>
                <a:ext uri="{FF2B5EF4-FFF2-40B4-BE49-F238E27FC236}">
                  <a16:creationId xmlns:a16="http://schemas.microsoft.com/office/drawing/2014/main" id="{27A7F772-AADD-41A5-A960-A86D55396BE6}"/>
                </a:ext>
              </a:extLst>
            </p:cNvPr>
            <p:cNvCxnSpPr>
              <a:cxnSpLocks/>
            </p:cNvCxnSpPr>
            <p:nvPr/>
          </p:nvCxnSpPr>
          <p:spPr>
            <a:xfrm>
              <a:off x="470579" y="1634224"/>
              <a:ext cx="6728426" cy="0"/>
            </a:xfrm>
            <a:prstGeom prst="straightConnector1">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 name="Freeform 67">
            <a:extLst>
              <a:ext uri="{FF2B5EF4-FFF2-40B4-BE49-F238E27FC236}">
                <a16:creationId xmlns:a16="http://schemas.microsoft.com/office/drawing/2014/main" id="{A352CD9C-B3FA-4705-B6D3-6B266A6F2F36}"/>
              </a:ext>
            </a:extLst>
          </p:cNvPr>
          <p:cNvSpPr>
            <a:spLocks noEditPoints="1"/>
          </p:cNvSpPr>
          <p:nvPr/>
        </p:nvSpPr>
        <p:spPr bwMode="auto">
          <a:xfrm>
            <a:off x="981552" y="1802917"/>
            <a:ext cx="406483" cy="307748"/>
          </a:xfrm>
          <a:custGeom>
            <a:avLst/>
            <a:gdLst>
              <a:gd name="T0" fmla="*/ 516 w 516"/>
              <a:gd name="T1" fmla="*/ 212 h 333"/>
              <a:gd name="T2" fmla="*/ 429 w 516"/>
              <a:gd name="T3" fmla="*/ 300 h 333"/>
              <a:gd name="T4" fmla="*/ 317 w 516"/>
              <a:gd name="T5" fmla="*/ 300 h 333"/>
              <a:gd name="T6" fmla="*/ 317 w 516"/>
              <a:gd name="T7" fmla="*/ 259 h 333"/>
              <a:gd name="T8" fmla="*/ 345 w 516"/>
              <a:gd name="T9" fmla="*/ 259 h 333"/>
              <a:gd name="T10" fmla="*/ 363 w 516"/>
              <a:gd name="T11" fmla="*/ 249 h 333"/>
              <a:gd name="T12" fmla="*/ 360 w 516"/>
              <a:gd name="T13" fmla="*/ 228 h 333"/>
              <a:gd name="T14" fmla="*/ 275 w 516"/>
              <a:gd name="T15" fmla="*/ 125 h 333"/>
              <a:gd name="T16" fmla="*/ 258 w 516"/>
              <a:gd name="T17" fmla="*/ 118 h 333"/>
              <a:gd name="T18" fmla="*/ 242 w 516"/>
              <a:gd name="T19" fmla="*/ 125 h 333"/>
              <a:gd name="T20" fmla="*/ 157 w 516"/>
              <a:gd name="T21" fmla="*/ 228 h 333"/>
              <a:gd name="T22" fmla="*/ 154 w 516"/>
              <a:gd name="T23" fmla="*/ 249 h 333"/>
              <a:gd name="T24" fmla="*/ 171 w 516"/>
              <a:gd name="T25" fmla="*/ 259 h 333"/>
              <a:gd name="T26" fmla="*/ 200 w 516"/>
              <a:gd name="T27" fmla="*/ 259 h 333"/>
              <a:gd name="T28" fmla="*/ 200 w 516"/>
              <a:gd name="T29" fmla="*/ 300 h 333"/>
              <a:gd name="T30" fmla="*/ 69 w 516"/>
              <a:gd name="T31" fmla="*/ 300 h 333"/>
              <a:gd name="T32" fmla="*/ 0 w 516"/>
              <a:gd name="T33" fmla="*/ 231 h 333"/>
              <a:gd name="T34" fmla="*/ 69 w 516"/>
              <a:gd name="T35" fmla="*/ 162 h 333"/>
              <a:gd name="T36" fmla="*/ 74 w 516"/>
              <a:gd name="T37" fmla="*/ 162 h 333"/>
              <a:gd name="T38" fmla="*/ 172 w 516"/>
              <a:gd name="T39" fmla="*/ 66 h 333"/>
              <a:gd name="T40" fmla="*/ 210 w 516"/>
              <a:gd name="T41" fmla="*/ 74 h 333"/>
              <a:gd name="T42" fmla="*/ 315 w 516"/>
              <a:gd name="T43" fmla="*/ 0 h 333"/>
              <a:gd name="T44" fmla="*/ 428 w 516"/>
              <a:gd name="T45" fmla="*/ 112 h 333"/>
              <a:gd name="T46" fmla="*/ 427 w 516"/>
              <a:gd name="T47" fmla="*/ 124 h 333"/>
              <a:gd name="T48" fmla="*/ 429 w 516"/>
              <a:gd name="T49" fmla="*/ 124 h 333"/>
              <a:gd name="T50" fmla="*/ 516 w 516"/>
              <a:gd name="T51" fmla="*/ 212 h 333"/>
              <a:gd name="T52" fmla="*/ 258 w 516"/>
              <a:gd name="T53" fmla="*/ 132 h 333"/>
              <a:gd name="T54" fmla="*/ 253 w 516"/>
              <a:gd name="T55" fmla="*/ 135 h 333"/>
              <a:gd name="T56" fmla="*/ 168 w 516"/>
              <a:gd name="T57" fmla="*/ 237 h 333"/>
              <a:gd name="T58" fmla="*/ 167 w 516"/>
              <a:gd name="T59" fmla="*/ 243 h 333"/>
              <a:gd name="T60" fmla="*/ 171 w 516"/>
              <a:gd name="T61" fmla="*/ 245 h 333"/>
              <a:gd name="T62" fmla="*/ 210 w 516"/>
              <a:gd name="T63" fmla="*/ 245 h 333"/>
              <a:gd name="T64" fmla="*/ 214 w 516"/>
              <a:gd name="T65" fmla="*/ 249 h 333"/>
              <a:gd name="T66" fmla="*/ 214 w 516"/>
              <a:gd name="T67" fmla="*/ 325 h 333"/>
              <a:gd name="T68" fmla="*/ 222 w 516"/>
              <a:gd name="T69" fmla="*/ 333 h 333"/>
              <a:gd name="T70" fmla="*/ 294 w 516"/>
              <a:gd name="T71" fmla="*/ 333 h 333"/>
              <a:gd name="T72" fmla="*/ 302 w 516"/>
              <a:gd name="T73" fmla="*/ 325 h 333"/>
              <a:gd name="T74" fmla="*/ 302 w 516"/>
              <a:gd name="T75" fmla="*/ 249 h 333"/>
              <a:gd name="T76" fmla="*/ 306 w 516"/>
              <a:gd name="T77" fmla="*/ 245 h 333"/>
              <a:gd name="T78" fmla="*/ 345 w 516"/>
              <a:gd name="T79" fmla="*/ 245 h 333"/>
              <a:gd name="T80" fmla="*/ 350 w 516"/>
              <a:gd name="T81" fmla="*/ 243 h 333"/>
              <a:gd name="T82" fmla="*/ 349 w 516"/>
              <a:gd name="T83" fmla="*/ 237 h 333"/>
              <a:gd name="T84" fmla="*/ 264 w 516"/>
              <a:gd name="T85" fmla="*/ 135 h 333"/>
              <a:gd name="T86" fmla="*/ 258 w 516"/>
              <a:gd name="T87" fmla="*/ 13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6" h="333">
                <a:moveTo>
                  <a:pt x="516" y="212"/>
                </a:moveTo>
                <a:cubicBezTo>
                  <a:pt x="516" y="260"/>
                  <a:pt x="477" y="300"/>
                  <a:pt x="429" y="300"/>
                </a:cubicBezTo>
                <a:cubicBezTo>
                  <a:pt x="317" y="300"/>
                  <a:pt x="317" y="300"/>
                  <a:pt x="317" y="300"/>
                </a:cubicBezTo>
                <a:cubicBezTo>
                  <a:pt x="317" y="259"/>
                  <a:pt x="317" y="259"/>
                  <a:pt x="317" y="259"/>
                </a:cubicBezTo>
                <a:cubicBezTo>
                  <a:pt x="345" y="259"/>
                  <a:pt x="345" y="259"/>
                  <a:pt x="345" y="259"/>
                </a:cubicBezTo>
                <a:cubicBezTo>
                  <a:pt x="353" y="259"/>
                  <a:pt x="360" y="255"/>
                  <a:pt x="363" y="249"/>
                </a:cubicBezTo>
                <a:cubicBezTo>
                  <a:pt x="366" y="242"/>
                  <a:pt x="365" y="234"/>
                  <a:pt x="360" y="228"/>
                </a:cubicBezTo>
                <a:cubicBezTo>
                  <a:pt x="275" y="125"/>
                  <a:pt x="275" y="125"/>
                  <a:pt x="275" y="125"/>
                </a:cubicBezTo>
                <a:cubicBezTo>
                  <a:pt x="271" y="121"/>
                  <a:pt x="265" y="118"/>
                  <a:pt x="258" y="118"/>
                </a:cubicBezTo>
                <a:cubicBezTo>
                  <a:pt x="252" y="118"/>
                  <a:pt x="246" y="121"/>
                  <a:pt x="242" y="125"/>
                </a:cubicBezTo>
                <a:cubicBezTo>
                  <a:pt x="157" y="228"/>
                  <a:pt x="157" y="228"/>
                  <a:pt x="157" y="228"/>
                </a:cubicBezTo>
                <a:cubicBezTo>
                  <a:pt x="152" y="234"/>
                  <a:pt x="151" y="242"/>
                  <a:pt x="154" y="249"/>
                </a:cubicBezTo>
                <a:cubicBezTo>
                  <a:pt x="157" y="255"/>
                  <a:pt x="164" y="259"/>
                  <a:pt x="171" y="259"/>
                </a:cubicBezTo>
                <a:cubicBezTo>
                  <a:pt x="200" y="259"/>
                  <a:pt x="200" y="259"/>
                  <a:pt x="200" y="259"/>
                </a:cubicBezTo>
                <a:cubicBezTo>
                  <a:pt x="200" y="300"/>
                  <a:pt x="200" y="300"/>
                  <a:pt x="200" y="300"/>
                </a:cubicBezTo>
                <a:cubicBezTo>
                  <a:pt x="69" y="300"/>
                  <a:pt x="69" y="300"/>
                  <a:pt x="69" y="300"/>
                </a:cubicBezTo>
                <a:cubicBezTo>
                  <a:pt x="31" y="300"/>
                  <a:pt x="0" y="269"/>
                  <a:pt x="0" y="231"/>
                </a:cubicBezTo>
                <a:cubicBezTo>
                  <a:pt x="0" y="193"/>
                  <a:pt x="31" y="162"/>
                  <a:pt x="69" y="162"/>
                </a:cubicBezTo>
                <a:cubicBezTo>
                  <a:pt x="71" y="162"/>
                  <a:pt x="72" y="162"/>
                  <a:pt x="74" y="162"/>
                </a:cubicBezTo>
                <a:cubicBezTo>
                  <a:pt x="75" y="109"/>
                  <a:pt x="119" y="66"/>
                  <a:pt x="172" y="66"/>
                </a:cubicBezTo>
                <a:cubicBezTo>
                  <a:pt x="185" y="66"/>
                  <a:pt x="198" y="69"/>
                  <a:pt x="210" y="74"/>
                </a:cubicBezTo>
                <a:cubicBezTo>
                  <a:pt x="225" y="30"/>
                  <a:pt x="267" y="0"/>
                  <a:pt x="315" y="0"/>
                </a:cubicBezTo>
                <a:cubicBezTo>
                  <a:pt x="377" y="0"/>
                  <a:pt x="428" y="50"/>
                  <a:pt x="428" y="112"/>
                </a:cubicBezTo>
                <a:cubicBezTo>
                  <a:pt x="428" y="116"/>
                  <a:pt x="427" y="120"/>
                  <a:pt x="427" y="124"/>
                </a:cubicBezTo>
                <a:cubicBezTo>
                  <a:pt x="427" y="124"/>
                  <a:pt x="428" y="124"/>
                  <a:pt x="429" y="124"/>
                </a:cubicBezTo>
                <a:cubicBezTo>
                  <a:pt x="477" y="124"/>
                  <a:pt x="516" y="163"/>
                  <a:pt x="516" y="212"/>
                </a:cubicBezTo>
                <a:close/>
                <a:moveTo>
                  <a:pt x="258" y="132"/>
                </a:moveTo>
                <a:cubicBezTo>
                  <a:pt x="256" y="132"/>
                  <a:pt x="254" y="133"/>
                  <a:pt x="253" y="135"/>
                </a:cubicBezTo>
                <a:cubicBezTo>
                  <a:pt x="168" y="237"/>
                  <a:pt x="168" y="237"/>
                  <a:pt x="168" y="237"/>
                </a:cubicBezTo>
                <a:cubicBezTo>
                  <a:pt x="166" y="240"/>
                  <a:pt x="166" y="242"/>
                  <a:pt x="167" y="243"/>
                </a:cubicBezTo>
                <a:cubicBezTo>
                  <a:pt x="167" y="243"/>
                  <a:pt x="168" y="245"/>
                  <a:pt x="171" y="245"/>
                </a:cubicBezTo>
                <a:cubicBezTo>
                  <a:pt x="210" y="245"/>
                  <a:pt x="210" y="245"/>
                  <a:pt x="210" y="245"/>
                </a:cubicBezTo>
                <a:cubicBezTo>
                  <a:pt x="213" y="245"/>
                  <a:pt x="214" y="247"/>
                  <a:pt x="214" y="249"/>
                </a:cubicBezTo>
                <a:cubicBezTo>
                  <a:pt x="214" y="325"/>
                  <a:pt x="214" y="325"/>
                  <a:pt x="214" y="325"/>
                </a:cubicBezTo>
                <a:cubicBezTo>
                  <a:pt x="214" y="330"/>
                  <a:pt x="218" y="333"/>
                  <a:pt x="222" y="333"/>
                </a:cubicBezTo>
                <a:cubicBezTo>
                  <a:pt x="294" y="333"/>
                  <a:pt x="294" y="333"/>
                  <a:pt x="294" y="333"/>
                </a:cubicBezTo>
                <a:cubicBezTo>
                  <a:pt x="299" y="333"/>
                  <a:pt x="302" y="330"/>
                  <a:pt x="302" y="325"/>
                </a:cubicBezTo>
                <a:cubicBezTo>
                  <a:pt x="302" y="249"/>
                  <a:pt x="302" y="249"/>
                  <a:pt x="302" y="249"/>
                </a:cubicBezTo>
                <a:cubicBezTo>
                  <a:pt x="302" y="247"/>
                  <a:pt x="304" y="245"/>
                  <a:pt x="306" y="245"/>
                </a:cubicBezTo>
                <a:cubicBezTo>
                  <a:pt x="345" y="245"/>
                  <a:pt x="345" y="245"/>
                  <a:pt x="345" y="245"/>
                </a:cubicBezTo>
                <a:cubicBezTo>
                  <a:pt x="349" y="245"/>
                  <a:pt x="350" y="243"/>
                  <a:pt x="350" y="243"/>
                </a:cubicBezTo>
                <a:cubicBezTo>
                  <a:pt x="351" y="242"/>
                  <a:pt x="351" y="240"/>
                  <a:pt x="349" y="237"/>
                </a:cubicBezTo>
                <a:cubicBezTo>
                  <a:pt x="264" y="135"/>
                  <a:pt x="264" y="135"/>
                  <a:pt x="264" y="135"/>
                </a:cubicBezTo>
                <a:cubicBezTo>
                  <a:pt x="262" y="133"/>
                  <a:pt x="260" y="132"/>
                  <a:pt x="258" y="132"/>
                </a:cubicBezTo>
                <a:close/>
              </a:path>
            </a:pathLst>
          </a:custGeom>
          <a:solidFill>
            <a:schemeClr val="bg2">
              <a:lumMod val="90000"/>
            </a:schemeClr>
          </a:solidFill>
          <a:ln>
            <a:noFill/>
          </a:ln>
        </p:spPr>
        <p:txBody>
          <a:bodyPr vert="horz" wrap="square" lIns="68580" tIns="34290" rIns="68580" bIns="34290" numCol="1" anchor="t" anchorCtr="0" compatLnSpc="1">
            <a:prstTxWarp prst="textNoShape">
              <a:avLst/>
            </a:prstTxWarp>
          </a:bodyPr>
          <a:lstStyle/>
          <a:p>
            <a:endParaRPr lang="en-US" sz="135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sp>
        <p:nvSpPr>
          <p:cNvPr id="8" name="Rectangle 7">
            <a:extLst>
              <a:ext uri="{FF2B5EF4-FFF2-40B4-BE49-F238E27FC236}">
                <a16:creationId xmlns:a16="http://schemas.microsoft.com/office/drawing/2014/main" id="{0AF467C8-DC77-4D4A-A574-BCF841A08E25}"/>
              </a:ext>
            </a:extLst>
          </p:cNvPr>
          <p:cNvSpPr/>
          <p:nvPr/>
        </p:nvSpPr>
        <p:spPr>
          <a:xfrm>
            <a:off x="1483239" y="1815112"/>
            <a:ext cx="3590692" cy="523220"/>
          </a:xfrm>
          <a:prstGeom prst="rect">
            <a:avLst/>
          </a:prstGeom>
        </p:spPr>
        <p:txBody>
          <a:bodyPr wrap="square">
            <a:spAutoFit/>
          </a:bodyPr>
          <a:lstStyle/>
          <a:p>
            <a:pPr>
              <a:defRPr/>
            </a:pPr>
            <a:r>
              <a:rPr lang="en-US" sz="1400" dirty="0">
                <a:solidFill>
                  <a:srgbClr val="000000"/>
                </a:solidFill>
                <a:latin typeface="Arial Body"/>
              </a:rPr>
              <a:t>An Interface that imports bank statements into Oracle Cash Management</a:t>
            </a:r>
            <a:endParaRPr lang="en-US" sz="1400" dirty="0">
              <a:solidFill>
                <a:srgbClr val="57565A">
                  <a:lumMod val="50000"/>
                </a:srgbClr>
              </a:solidFill>
              <a:latin typeface="Arial Body"/>
              <a:ea typeface="Open Sans" panose="020B0606030504020204" pitchFamily="34" charset="0"/>
              <a:cs typeface="Open Sans" panose="020B0606030504020204" pitchFamily="34" charset="0"/>
            </a:endParaRPr>
          </a:p>
        </p:txBody>
      </p:sp>
      <p:graphicFrame>
        <p:nvGraphicFramePr>
          <p:cNvPr id="9" name="Diagram 8">
            <a:extLst>
              <a:ext uri="{FF2B5EF4-FFF2-40B4-BE49-F238E27FC236}">
                <a16:creationId xmlns:a16="http://schemas.microsoft.com/office/drawing/2014/main" id="{5ECB0C72-D018-4629-B289-F450D3DE3DE3}"/>
              </a:ext>
            </a:extLst>
          </p:cNvPr>
          <p:cNvGraphicFramePr/>
          <p:nvPr>
            <p:extLst>
              <p:ext uri="{D42A27DB-BD31-4B8C-83A1-F6EECF244321}">
                <p14:modId xmlns:p14="http://schemas.microsoft.com/office/powerpoint/2010/main" val="1193549778"/>
              </p:ext>
            </p:extLst>
          </p:nvPr>
        </p:nvGraphicFramePr>
        <p:xfrm>
          <a:off x="1003585" y="2354624"/>
          <a:ext cx="4262477" cy="39687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Freeform 76">
            <a:extLst>
              <a:ext uri="{FF2B5EF4-FFF2-40B4-BE49-F238E27FC236}">
                <a16:creationId xmlns:a16="http://schemas.microsoft.com/office/drawing/2014/main" id="{7B95CB35-C6AB-4788-894B-B81CF6802214}"/>
              </a:ext>
            </a:extLst>
          </p:cNvPr>
          <p:cNvSpPr>
            <a:spLocks/>
          </p:cNvSpPr>
          <p:nvPr/>
        </p:nvSpPr>
        <p:spPr bwMode="auto">
          <a:xfrm>
            <a:off x="6273112" y="1835220"/>
            <a:ext cx="236708" cy="293033"/>
          </a:xfrm>
          <a:custGeom>
            <a:avLst/>
            <a:gdLst>
              <a:gd name="T0" fmla="*/ 94 w 287"/>
              <a:gd name="T1" fmla="*/ 163 h 301"/>
              <a:gd name="T2" fmla="*/ 28 w 287"/>
              <a:gd name="T3" fmla="*/ 191 h 301"/>
              <a:gd name="T4" fmla="*/ 0 w 287"/>
              <a:gd name="T5" fmla="*/ 295 h 301"/>
              <a:gd name="T6" fmla="*/ 0 w 287"/>
              <a:gd name="T7" fmla="*/ 301 h 301"/>
              <a:gd name="T8" fmla="*/ 287 w 287"/>
              <a:gd name="T9" fmla="*/ 301 h 301"/>
              <a:gd name="T10" fmla="*/ 287 w 287"/>
              <a:gd name="T11" fmla="*/ 295 h 301"/>
              <a:gd name="T12" fmla="*/ 259 w 287"/>
              <a:gd name="T13" fmla="*/ 191 h 301"/>
              <a:gd name="T14" fmla="*/ 194 w 287"/>
              <a:gd name="T15" fmla="*/ 163 h 301"/>
              <a:gd name="T16" fmla="*/ 175 w 287"/>
              <a:gd name="T17" fmla="*/ 146 h 301"/>
              <a:gd name="T18" fmla="*/ 194 w 287"/>
              <a:gd name="T19" fmla="*/ 113 h 301"/>
              <a:gd name="T20" fmla="*/ 198 w 287"/>
              <a:gd name="T21" fmla="*/ 111 h 301"/>
              <a:gd name="T22" fmla="*/ 204 w 287"/>
              <a:gd name="T23" fmla="*/ 70 h 301"/>
              <a:gd name="T24" fmla="*/ 201 w 287"/>
              <a:gd name="T25" fmla="*/ 68 h 301"/>
              <a:gd name="T26" fmla="*/ 196 w 287"/>
              <a:gd name="T27" fmla="*/ 27 h 301"/>
              <a:gd name="T28" fmla="*/ 147 w 287"/>
              <a:gd name="T29" fmla="*/ 0 h 301"/>
              <a:gd name="T30" fmla="*/ 140 w 287"/>
              <a:gd name="T31" fmla="*/ 0 h 301"/>
              <a:gd name="T32" fmla="*/ 91 w 287"/>
              <a:gd name="T33" fmla="*/ 27 h 301"/>
              <a:gd name="T34" fmla="*/ 86 w 287"/>
              <a:gd name="T35" fmla="*/ 68 h 301"/>
              <a:gd name="T36" fmla="*/ 83 w 287"/>
              <a:gd name="T37" fmla="*/ 70 h 301"/>
              <a:gd name="T38" fmla="*/ 90 w 287"/>
              <a:gd name="T39" fmla="*/ 111 h 301"/>
              <a:gd name="T40" fmla="*/ 94 w 287"/>
              <a:gd name="T41" fmla="*/ 113 h 301"/>
              <a:gd name="T42" fmla="*/ 112 w 287"/>
              <a:gd name="T43" fmla="*/ 146 h 301"/>
              <a:gd name="T44" fmla="*/ 94 w 287"/>
              <a:gd name="T45" fmla="*/ 163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7" h="301">
                <a:moveTo>
                  <a:pt x="94" y="163"/>
                </a:moveTo>
                <a:cubicBezTo>
                  <a:pt x="28" y="191"/>
                  <a:pt x="28" y="191"/>
                  <a:pt x="28" y="191"/>
                </a:cubicBezTo>
                <a:cubicBezTo>
                  <a:pt x="2" y="201"/>
                  <a:pt x="0" y="271"/>
                  <a:pt x="0" y="295"/>
                </a:cubicBezTo>
                <a:cubicBezTo>
                  <a:pt x="0" y="301"/>
                  <a:pt x="0" y="301"/>
                  <a:pt x="0" y="301"/>
                </a:cubicBezTo>
                <a:cubicBezTo>
                  <a:pt x="287" y="301"/>
                  <a:pt x="287" y="301"/>
                  <a:pt x="287" y="301"/>
                </a:cubicBezTo>
                <a:cubicBezTo>
                  <a:pt x="287" y="295"/>
                  <a:pt x="287" y="295"/>
                  <a:pt x="287" y="295"/>
                </a:cubicBezTo>
                <a:cubicBezTo>
                  <a:pt x="287" y="271"/>
                  <a:pt x="285" y="201"/>
                  <a:pt x="259" y="191"/>
                </a:cubicBezTo>
                <a:cubicBezTo>
                  <a:pt x="194" y="163"/>
                  <a:pt x="194" y="163"/>
                  <a:pt x="194" y="163"/>
                </a:cubicBezTo>
                <a:cubicBezTo>
                  <a:pt x="184" y="159"/>
                  <a:pt x="177" y="152"/>
                  <a:pt x="175" y="146"/>
                </a:cubicBezTo>
                <a:cubicBezTo>
                  <a:pt x="184" y="136"/>
                  <a:pt x="191" y="124"/>
                  <a:pt x="194" y="113"/>
                </a:cubicBezTo>
                <a:cubicBezTo>
                  <a:pt x="198" y="111"/>
                  <a:pt x="198" y="111"/>
                  <a:pt x="198" y="111"/>
                </a:cubicBezTo>
                <a:cubicBezTo>
                  <a:pt x="203" y="96"/>
                  <a:pt x="205" y="83"/>
                  <a:pt x="204" y="70"/>
                </a:cubicBezTo>
                <a:cubicBezTo>
                  <a:pt x="201" y="68"/>
                  <a:pt x="201" y="68"/>
                  <a:pt x="201" y="68"/>
                </a:cubicBezTo>
                <a:cubicBezTo>
                  <a:pt x="202" y="57"/>
                  <a:pt x="202" y="37"/>
                  <a:pt x="196" y="27"/>
                </a:cubicBezTo>
                <a:cubicBezTo>
                  <a:pt x="188" y="11"/>
                  <a:pt x="165" y="0"/>
                  <a:pt x="147" y="0"/>
                </a:cubicBezTo>
                <a:cubicBezTo>
                  <a:pt x="140" y="0"/>
                  <a:pt x="140" y="0"/>
                  <a:pt x="140" y="0"/>
                </a:cubicBezTo>
                <a:cubicBezTo>
                  <a:pt x="122" y="0"/>
                  <a:pt x="100" y="11"/>
                  <a:pt x="91" y="27"/>
                </a:cubicBezTo>
                <a:cubicBezTo>
                  <a:pt x="86" y="37"/>
                  <a:pt x="85" y="57"/>
                  <a:pt x="86" y="68"/>
                </a:cubicBezTo>
                <a:cubicBezTo>
                  <a:pt x="83" y="70"/>
                  <a:pt x="83" y="70"/>
                  <a:pt x="83" y="70"/>
                </a:cubicBezTo>
                <a:cubicBezTo>
                  <a:pt x="82" y="83"/>
                  <a:pt x="84" y="96"/>
                  <a:pt x="90" y="111"/>
                </a:cubicBezTo>
                <a:cubicBezTo>
                  <a:pt x="94" y="113"/>
                  <a:pt x="94" y="113"/>
                  <a:pt x="94" y="113"/>
                </a:cubicBezTo>
                <a:cubicBezTo>
                  <a:pt x="97" y="124"/>
                  <a:pt x="104" y="136"/>
                  <a:pt x="112" y="146"/>
                </a:cubicBezTo>
                <a:cubicBezTo>
                  <a:pt x="110" y="152"/>
                  <a:pt x="103" y="159"/>
                  <a:pt x="94" y="163"/>
                </a:cubicBezTo>
                <a:close/>
              </a:path>
            </a:pathLst>
          </a:custGeom>
          <a:solidFill>
            <a:schemeClr val="bg2">
              <a:lumMod val="90000"/>
            </a:schemeClr>
          </a:solidFill>
          <a:ln>
            <a:noFill/>
          </a:ln>
        </p:spPr>
        <p:txBody>
          <a:bodyPr vert="horz" wrap="square" lIns="68580" tIns="34290" rIns="68580" bIns="34290" numCol="1" anchor="t" anchorCtr="0" compatLnSpc="1">
            <a:prstTxWarp prst="textNoShape">
              <a:avLst/>
            </a:prstTxWarp>
          </a:bodyPr>
          <a:lstStyle/>
          <a:p>
            <a:endParaRPr lang="en-US" sz="1350">
              <a:solidFill>
                <a:srgbClr val="000000"/>
              </a:solidFill>
              <a:latin typeface="Verdana" panose="020B0604030504040204" pitchFamily="34" charset="0"/>
              <a:ea typeface="Verdana" panose="020B0604030504040204" pitchFamily="34" charset="0"/>
              <a:cs typeface="Verdana" panose="020B0604030504040204" pitchFamily="34" charset="0"/>
            </a:endParaRPr>
          </a:p>
        </p:txBody>
      </p:sp>
      <p:sp>
        <p:nvSpPr>
          <p:cNvPr id="11" name="Rectangle 10">
            <a:extLst>
              <a:ext uri="{FF2B5EF4-FFF2-40B4-BE49-F238E27FC236}">
                <a16:creationId xmlns:a16="http://schemas.microsoft.com/office/drawing/2014/main" id="{B766D321-C974-42A2-BFA3-DFA26E842DAD}"/>
              </a:ext>
            </a:extLst>
          </p:cNvPr>
          <p:cNvSpPr/>
          <p:nvPr/>
        </p:nvSpPr>
        <p:spPr>
          <a:xfrm>
            <a:off x="6788675" y="1808611"/>
            <a:ext cx="3146705" cy="738664"/>
          </a:xfrm>
          <a:prstGeom prst="rect">
            <a:avLst/>
          </a:prstGeom>
        </p:spPr>
        <p:txBody>
          <a:bodyPr wrap="square">
            <a:spAutoFit/>
          </a:bodyPr>
          <a:lstStyle/>
          <a:p>
            <a:pPr lvl="0">
              <a:defRPr/>
            </a:pPr>
            <a:r>
              <a:rPr lang="en-US" sz="1400" dirty="0">
                <a:latin typeface="Arial Body"/>
              </a:rPr>
              <a:t>Manually enter the bank statement details in from the ‘Create Bank Statement’ page</a:t>
            </a:r>
          </a:p>
        </p:txBody>
      </p:sp>
      <p:grpSp>
        <p:nvGrpSpPr>
          <p:cNvPr id="12" name="Group 11">
            <a:extLst>
              <a:ext uri="{FF2B5EF4-FFF2-40B4-BE49-F238E27FC236}">
                <a16:creationId xmlns:a16="http://schemas.microsoft.com/office/drawing/2014/main" id="{66472AA2-1129-4D88-9865-646734706962}"/>
              </a:ext>
            </a:extLst>
          </p:cNvPr>
          <p:cNvGrpSpPr/>
          <p:nvPr/>
        </p:nvGrpSpPr>
        <p:grpSpPr>
          <a:xfrm>
            <a:off x="6140095" y="1549957"/>
            <a:ext cx="4041148" cy="211640"/>
            <a:chOff x="321634" y="1063005"/>
            <a:chExt cx="6728426" cy="585288"/>
          </a:xfrm>
          <a:solidFill>
            <a:schemeClr val="tx2"/>
          </a:solidFill>
        </p:grpSpPr>
        <p:sp>
          <p:nvSpPr>
            <p:cNvPr id="13" name="TextBox 12">
              <a:extLst>
                <a:ext uri="{FF2B5EF4-FFF2-40B4-BE49-F238E27FC236}">
                  <a16:creationId xmlns:a16="http://schemas.microsoft.com/office/drawing/2014/main" id="{9A81E1FB-D8E8-4B0C-9679-CFEED86F96C7}"/>
                </a:ext>
              </a:extLst>
            </p:cNvPr>
            <p:cNvSpPr txBox="1"/>
            <p:nvPr/>
          </p:nvSpPr>
          <p:spPr>
            <a:xfrm>
              <a:off x="321634" y="1063005"/>
              <a:ext cx="6723380" cy="563959"/>
            </a:xfrm>
            <a:prstGeom prst="rect">
              <a:avLst/>
            </a:prstGeom>
            <a:grpFill/>
          </p:spPr>
          <p:txBody>
            <a:bodyPr wrap="square" lIns="34290" tIns="34290" rIns="34290" rtlCol="0" anchor="ctr">
              <a:noAutofit/>
            </a:bodyPr>
            <a:lstStyle/>
            <a:p>
              <a:pPr lvl="0" algn="ctr">
                <a:defRPr/>
              </a:pPr>
              <a:r>
                <a:rPr lang="en-US" sz="1200" b="1" dirty="0">
                  <a:solidFill>
                    <a:schemeClr val="bg1"/>
                  </a:solidFill>
                </a:rPr>
                <a:t>Manual Entry</a:t>
              </a:r>
            </a:p>
          </p:txBody>
        </p:sp>
        <p:cxnSp>
          <p:nvCxnSpPr>
            <p:cNvPr id="14" name="Straight Arrow Connector 13">
              <a:extLst>
                <a:ext uri="{FF2B5EF4-FFF2-40B4-BE49-F238E27FC236}">
                  <a16:creationId xmlns:a16="http://schemas.microsoft.com/office/drawing/2014/main" id="{F93A9AB1-7E6E-4A40-87DE-09EB09C03553}"/>
                </a:ext>
              </a:extLst>
            </p:cNvPr>
            <p:cNvCxnSpPr>
              <a:cxnSpLocks/>
            </p:cNvCxnSpPr>
            <p:nvPr/>
          </p:nvCxnSpPr>
          <p:spPr>
            <a:xfrm>
              <a:off x="321634" y="1648293"/>
              <a:ext cx="6728426" cy="0"/>
            </a:xfrm>
            <a:prstGeom prst="straightConnector1">
              <a:avLst/>
            </a:prstGeom>
            <a:grpFill/>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15" name="Picture 14">
            <a:extLst>
              <a:ext uri="{FF2B5EF4-FFF2-40B4-BE49-F238E27FC236}">
                <a16:creationId xmlns:a16="http://schemas.microsoft.com/office/drawing/2014/main" id="{6D2C4C70-A7F9-46A2-81C1-7FB34B942E8A}"/>
              </a:ext>
            </a:extLst>
          </p:cNvPr>
          <p:cNvPicPr>
            <a:picLocks noChangeAspect="1"/>
          </p:cNvPicPr>
          <p:nvPr/>
        </p:nvPicPr>
        <p:blipFill>
          <a:blip r:embed="rId7"/>
          <a:stretch>
            <a:fillRect/>
          </a:stretch>
        </p:blipFill>
        <p:spPr>
          <a:xfrm>
            <a:off x="6215612" y="2820317"/>
            <a:ext cx="4994835" cy="2754217"/>
          </a:xfrm>
          <a:prstGeom prst="rect">
            <a:avLst/>
          </a:prstGeom>
          <a:ln w="12700">
            <a:solidFill>
              <a:schemeClr val="tx1"/>
            </a:solidFill>
          </a:ln>
        </p:spPr>
      </p:pic>
      <p:sp>
        <p:nvSpPr>
          <p:cNvPr id="22" name="Arrow: Chevron 21">
            <a:extLst>
              <a:ext uri="{FF2B5EF4-FFF2-40B4-BE49-F238E27FC236}">
                <a16:creationId xmlns:a16="http://schemas.microsoft.com/office/drawing/2014/main" id="{E1BA8717-379D-4C39-B942-4CDA5382596D}"/>
              </a:ext>
            </a:extLst>
          </p:cNvPr>
          <p:cNvSpPr/>
          <p:nvPr/>
        </p:nvSpPr>
        <p:spPr>
          <a:xfrm>
            <a:off x="28575" y="77451"/>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Account Maintenance</a:t>
            </a:r>
          </a:p>
        </p:txBody>
      </p:sp>
      <p:sp>
        <p:nvSpPr>
          <p:cNvPr id="23" name="Arrow: Chevron 22">
            <a:extLst>
              <a:ext uri="{FF2B5EF4-FFF2-40B4-BE49-F238E27FC236}">
                <a16:creationId xmlns:a16="http://schemas.microsoft.com/office/drawing/2014/main" id="{47EB9445-6586-4A1F-A61A-C180C2A3E57F}"/>
              </a:ext>
            </a:extLst>
          </p:cNvPr>
          <p:cNvSpPr/>
          <p:nvPr/>
        </p:nvSpPr>
        <p:spPr>
          <a:xfrm>
            <a:off x="1438848" y="69382"/>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Bank Statement Processing</a:t>
            </a:r>
          </a:p>
        </p:txBody>
      </p:sp>
      <p:sp>
        <p:nvSpPr>
          <p:cNvPr id="24" name="Arrow: Chevron 23">
            <a:extLst>
              <a:ext uri="{FF2B5EF4-FFF2-40B4-BE49-F238E27FC236}">
                <a16:creationId xmlns:a16="http://schemas.microsoft.com/office/drawing/2014/main" id="{48664BC1-E1BC-48BF-96DF-FB225B3B5D53}"/>
              </a:ext>
            </a:extLst>
          </p:cNvPr>
          <p:cNvSpPr/>
          <p:nvPr/>
        </p:nvSpPr>
        <p:spPr>
          <a:xfrm>
            <a:off x="2849121" y="6123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Reconciliation</a:t>
            </a:r>
          </a:p>
        </p:txBody>
      </p:sp>
      <p:sp>
        <p:nvSpPr>
          <p:cNvPr id="25" name="Arrow: Chevron 24">
            <a:extLst>
              <a:ext uri="{FF2B5EF4-FFF2-40B4-BE49-F238E27FC236}">
                <a16:creationId xmlns:a16="http://schemas.microsoft.com/office/drawing/2014/main" id="{18ADA8CC-59DB-47CA-A655-916942A8F67D}"/>
              </a:ext>
            </a:extLst>
          </p:cNvPr>
          <p:cNvSpPr/>
          <p:nvPr/>
        </p:nvSpPr>
        <p:spPr>
          <a:xfrm>
            <a:off x="4259394" y="70688"/>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Forecasting</a:t>
            </a:r>
          </a:p>
        </p:txBody>
      </p:sp>
      <p:sp>
        <p:nvSpPr>
          <p:cNvPr id="26" name="Arrow: Chevron 25">
            <a:extLst>
              <a:ext uri="{FF2B5EF4-FFF2-40B4-BE49-F238E27FC236}">
                <a16:creationId xmlns:a16="http://schemas.microsoft.com/office/drawing/2014/main" id="{93BA2B52-B088-4B22-9BCE-29DCF3509BE0}"/>
              </a:ext>
            </a:extLst>
          </p:cNvPr>
          <p:cNvSpPr/>
          <p:nvPr/>
        </p:nvSpPr>
        <p:spPr>
          <a:xfrm>
            <a:off x="5669667" y="80140"/>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Positioning</a:t>
            </a:r>
          </a:p>
        </p:txBody>
      </p:sp>
      <p:sp>
        <p:nvSpPr>
          <p:cNvPr id="27" name="Arrow: Chevron 26">
            <a:extLst>
              <a:ext uri="{FF2B5EF4-FFF2-40B4-BE49-F238E27FC236}">
                <a16:creationId xmlns:a16="http://schemas.microsoft.com/office/drawing/2014/main" id="{9FB152E5-907E-4501-B1F2-0995ED090DB5}"/>
              </a:ext>
            </a:extLst>
          </p:cNvPr>
          <p:cNvSpPr/>
          <p:nvPr/>
        </p:nvSpPr>
        <p:spPr>
          <a:xfrm>
            <a:off x="7079940" y="80140"/>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Account Transfer</a:t>
            </a:r>
          </a:p>
        </p:txBody>
      </p:sp>
    </p:spTree>
    <p:extLst>
      <p:ext uri="{BB962C8B-B14F-4D97-AF65-F5344CB8AC3E}">
        <p14:creationId xmlns:p14="http://schemas.microsoft.com/office/powerpoint/2010/main" val="261411176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469900" y="558039"/>
            <a:ext cx="11252200" cy="481829"/>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b="1" dirty="0">
                <a:solidFill>
                  <a:schemeClr val="accent2"/>
                </a:solidFill>
                <a:latin typeface="Arial" panose="020B0604020202020204" pitchFamily="34" charset="0"/>
                <a:cs typeface="Arial" panose="020B0604020202020204" pitchFamily="34" charset="0"/>
              </a:rPr>
              <a:t>Loading Bank Statements</a:t>
            </a:r>
          </a:p>
        </p:txBody>
      </p:sp>
      <p:sp>
        <p:nvSpPr>
          <p:cNvPr id="5" name="Text Placeholder 3">
            <a:extLst>
              <a:ext uri="{FF2B5EF4-FFF2-40B4-BE49-F238E27FC236}">
                <a16:creationId xmlns:a16="http://schemas.microsoft.com/office/drawing/2014/main" id="{EDE49063-369E-40C7-A2D0-6E24CE40A943}"/>
              </a:ext>
            </a:extLst>
          </p:cNvPr>
          <p:cNvSpPr txBox="1">
            <a:spLocks/>
          </p:cNvSpPr>
          <p:nvPr/>
        </p:nvSpPr>
        <p:spPr bwMode="gray">
          <a:xfrm>
            <a:off x="749147" y="1090671"/>
            <a:ext cx="6019516" cy="3880722"/>
          </a:xfrm>
          <a:prstGeom prst="rect">
            <a:avLst/>
          </a:prstGeom>
        </p:spPr>
        <p:txBody>
          <a:bodyPr vert="horz" lIns="0" tIns="0" rIns="0" bIns="0" rtlCol="0">
            <a:noAutofit/>
          </a:bodyPr>
          <a:lstStyle/>
          <a:p>
            <a:r>
              <a:rPr lang="en-US" sz="1400" dirty="0">
                <a:latin typeface="Arial Body"/>
              </a:rPr>
              <a:t>The following electronic bank statement file formats are supported by Oracle Fusion Cash Management</a:t>
            </a:r>
          </a:p>
          <a:p>
            <a:endParaRPr lang="en-US" sz="1400" dirty="0">
              <a:latin typeface="Arial Body"/>
            </a:endParaRPr>
          </a:p>
          <a:p>
            <a:pPr marL="285750" indent="-285750">
              <a:buFont typeface="Arial" panose="020B0604020202020204" pitchFamily="34" charset="0"/>
              <a:buChar char="•"/>
            </a:pPr>
            <a:r>
              <a:rPr lang="en-US" sz="1400" dirty="0">
                <a:latin typeface="Arial Body"/>
              </a:rPr>
              <a:t>BAI2</a:t>
            </a:r>
          </a:p>
          <a:p>
            <a:endParaRPr lang="en-US" sz="1400" dirty="0">
              <a:latin typeface="Arial Body"/>
            </a:endParaRPr>
          </a:p>
          <a:p>
            <a:pPr marL="285750" indent="-285750">
              <a:buFont typeface="Arial" panose="020B0604020202020204" pitchFamily="34" charset="0"/>
              <a:buChar char="•"/>
            </a:pPr>
            <a:r>
              <a:rPr lang="en-US" sz="1400" dirty="0">
                <a:latin typeface="Arial Body"/>
              </a:rPr>
              <a:t>SWIFT (MT940)</a:t>
            </a:r>
          </a:p>
          <a:p>
            <a:endParaRPr lang="en-US" sz="1400" dirty="0">
              <a:latin typeface="Arial Body"/>
            </a:endParaRPr>
          </a:p>
          <a:p>
            <a:pPr marL="285750" indent="-285750">
              <a:buFont typeface="Arial" panose="020B0604020202020204" pitchFamily="34" charset="0"/>
              <a:buChar char="•"/>
            </a:pPr>
            <a:r>
              <a:rPr lang="en-US" sz="1400" dirty="0">
                <a:latin typeface="Arial Body"/>
              </a:rPr>
              <a:t>EDIFACT (FINSTA)</a:t>
            </a:r>
          </a:p>
          <a:p>
            <a:endParaRPr lang="en-US" sz="1400" dirty="0">
              <a:latin typeface="Arial Body"/>
            </a:endParaRPr>
          </a:p>
          <a:p>
            <a:pPr marL="285750" indent="-285750">
              <a:buFont typeface="Arial" panose="020B0604020202020204" pitchFamily="34" charset="0"/>
              <a:buChar char="•"/>
            </a:pPr>
            <a:r>
              <a:rPr lang="en-US" sz="1400" dirty="0">
                <a:latin typeface="Arial Body"/>
              </a:rPr>
              <a:t>ISO20022 CAMT052 V1 - camt.052.001.01</a:t>
            </a:r>
          </a:p>
          <a:p>
            <a:endParaRPr lang="en-US" sz="1400" dirty="0">
              <a:latin typeface="Arial Body"/>
            </a:endParaRPr>
          </a:p>
          <a:p>
            <a:pPr marL="285750" indent="-285750">
              <a:buFont typeface="Arial" panose="020B0604020202020204" pitchFamily="34" charset="0"/>
              <a:buChar char="•"/>
            </a:pPr>
            <a:r>
              <a:rPr lang="en-US" sz="1400" dirty="0">
                <a:latin typeface="Arial Body"/>
              </a:rPr>
              <a:t>ISO20022 CAMT053 V1 - camt.053.001.01</a:t>
            </a:r>
          </a:p>
          <a:p>
            <a:endParaRPr lang="en-US" sz="1400" dirty="0">
              <a:latin typeface="Arial Body"/>
            </a:endParaRPr>
          </a:p>
          <a:p>
            <a:pPr marL="285750" indent="-285750">
              <a:buFont typeface="Arial" panose="020B0604020202020204" pitchFamily="34" charset="0"/>
              <a:buChar char="•"/>
            </a:pPr>
            <a:r>
              <a:rPr lang="en-US" sz="1400" dirty="0">
                <a:latin typeface="Arial Body"/>
              </a:rPr>
              <a:t>ISO20022 CAMT053 V2 - camt.053.001.02</a:t>
            </a:r>
          </a:p>
          <a:p>
            <a:endParaRPr lang="en-US" sz="1400" b="1" dirty="0">
              <a:latin typeface="Arial Body"/>
            </a:endParaRPr>
          </a:p>
          <a:p>
            <a:endParaRPr lang="en-US" sz="1200" dirty="0"/>
          </a:p>
          <a:p>
            <a:pPr lvl="1"/>
            <a:r>
              <a:rPr lang="en-US" sz="1200" dirty="0"/>
              <a:t> </a:t>
            </a:r>
          </a:p>
          <a:p>
            <a:pPr marL="781035" lvl="1" indent="-171450">
              <a:buFont typeface="Arial" panose="020B0604020202020204" pitchFamily="34" charset="0"/>
              <a:buChar char="•"/>
            </a:pPr>
            <a:endParaRPr lang="en-US" sz="1200" dirty="0"/>
          </a:p>
          <a:p>
            <a:pPr>
              <a:spcAft>
                <a:spcPts val="404"/>
              </a:spcAft>
              <a:defRPr/>
            </a:pPr>
            <a:endParaRPr lang="en-US" sz="1200" dirty="0"/>
          </a:p>
        </p:txBody>
      </p:sp>
      <p:graphicFrame>
        <p:nvGraphicFramePr>
          <p:cNvPr id="6" name="Table 5">
            <a:extLst>
              <a:ext uri="{FF2B5EF4-FFF2-40B4-BE49-F238E27FC236}">
                <a16:creationId xmlns:a16="http://schemas.microsoft.com/office/drawing/2014/main" id="{DF6F426F-742D-4E09-BD21-77804711386D}"/>
              </a:ext>
            </a:extLst>
          </p:cNvPr>
          <p:cNvGraphicFramePr>
            <a:graphicFrameLocks noGrp="1"/>
          </p:cNvGraphicFramePr>
          <p:nvPr>
            <p:extLst>
              <p:ext uri="{D42A27DB-BD31-4B8C-83A1-F6EECF244321}">
                <p14:modId xmlns:p14="http://schemas.microsoft.com/office/powerpoint/2010/main" val="2559381018"/>
              </p:ext>
            </p:extLst>
          </p:nvPr>
        </p:nvGraphicFramePr>
        <p:xfrm>
          <a:off x="7121480" y="3254668"/>
          <a:ext cx="4600620" cy="1899979"/>
        </p:xfrm>
        <a:graphic>
          <a:graphicData uri="http://schemas.openxmlformats.org/drawingml/2006/table">
            <a:tbl>
              <a:tblPr/>
              <a:tblGrid>
                <a:gridCol w="4600620">
                  <a:extLst>
                    <a:ext uri="{9D8B030D-6E8A-4147-A177-3AD203B41FA5}">
                      <a16:colId xmlns:a16="http://schemas.microsoft.com/office/drawing/2014/main" val="52035670"/>
                    </a:ext>
                  </a:extLst>
                </a:gridCol>
              </a:tblGrid>
              <a:tr h="345499">
                <a:tc>
                  <a:txBody>
                    <a:bodyPr/>
                    <a:lstStyle/>
                    <a:p>
                      <a:pPr algn="l" fontAlgn="base"/>
                      <a:r>
                        <a:rPr lang="en-US" sz="1200" b="1" i="0" u="none" strike="noStrike" dirty="0">
                          <a:solidFill>
                            <a:srgbClr val="FFFFFF"/>
                          </a:solidFill>
                          <a:effectLst/>
                          <a:latin typeface="Arial" panose="020B0604020202020204" pitchFamily="34" charset="0"/>
                        </a:rPr>
                        <a:t>Discussion</a:t>
                      </a:r>
                      <a:r>
                        <a:rPr lang="en-US" sz="1200" b="0" i="0" dirty="0">
                          <a:solidFill>
                            <a:srgbClr val="6B767D"/>
                          </a:solidFill>
                          <a:effectLst/>
                          <a:latin typeface="Arial" panose="020B0604020202020204" pitchFamily="34" charset="0"/>
                        </a:rPr>
                        <a:t>​</a:t>
                      </a:r>
                      <a:endParaRPr lang="en-US" b="0" i="0" dirty="0">
                        <a:solidFill>
                          <a:srgbClr val="6B767D"/>
                        </a:solidFill>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5A11"/>
                    </a:solidFill>
                  </a:tcPr>
                </a:tc>
                <a:extLst>
                  <a:ext uri="{0D108BD9-81ED-4DB2-BD59-A6C34878D82A}">
                    <a16:rowId xmlns:a16="http://schemas.microsoft.com/office/drawing/2014/main" val="3520612985"/>
                  </a:ext>
                </a:extLst>
              </a:tr>
              <a:tr h="987544">
                <a:tc>
                  <a: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dirty="0">
                          <a:solidFill>
                            <a:srgbClr val="000000"/>
                          </a:solidFill>
                          <a:effectLst/>
                          <a:latin typeface="Arial Body"/>
                        </a:rPr>
                        <a:t>Determine the format of the bank statement to import and upload the bank statement directly into the system</a:t>
                      </a:r>
                      <a:r>
                        <a:rPr lang="en-US" sz="1200" b="0" i="0" dirty="0">
                          <a:solidFill>
                            <a:srgbClr val="000000"/>
                          </a:solidFill>
                          <a:effectLst/>
                          <a:latin typeface="Arial Body"/>
                        </a:rPr>
                        <a:t>​</a:t>
                      </a: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lang="en-US" sz="1200" b="0" i="0" dirty="0">
                        <a:solidFill>
                          <a:srgbClr val="000000"/>
                        </a:solidFill>
                        <a:effectLst/>
                        <a:latin typeface="Arial Body"/>
                      </a:endParaRPr>
                    </a:p>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sz="1200" b="0" i="0" dirty="0">
                          <a:solidFill>
                            <a:srgbClr val="000000"/>
                          </a:solidFill>
                          <a:effectLst/>
                          <a:latin typeface="Arial Body"/>
                        </a:rPr>
                        <a:t>We understand that Kyriba provides the bank statements in a standardized format for reconciliation in CM. In your current state, is the bank reconciliation process primarily automatic or needs manual intervention? What are the scenarios in which manual reconciliation is needed?</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5D6"/>
                    </a:solidFill>
                  </a:tcPr>
                </a:tc>
                <a:extLst>
                  <a:ext uri="{0D108BD9-81ED-4DB2-BD59-A6C34878D82A}">
                    <a16:rowId xmlns:a16="http://schemas.microsoft.com/office/drawing/2014/main" val="1610378347"/>
                  </a:ext>
                </a:extLst>
              </a:tr>
            </a:tbl>
          </a:graphicData>
        </a:graphic>
      </p:graphicFrame>
      <p:sp>
        <p:nvSpPr>
          <p:cNvPr id="7" name="Rectangle 1">
            <a:extLst>
              <a:ext uri="{FF2B5EF4-FFF2-40B4-BE49-F238E27FC236}">
                <a16:creationId xmlns:a16="http://schemas.microsoft.com/office/drawing/2014/main" id="{F56A43BD-7667-4060-8959-FB41C9DA7DEE}"/>
              </a:ext>
            </a:extLst>
          </p:cNvPr>
          <p:cNvSpPr>
            <a:spLocks noChangeArrowheads="1"/>
          </p:cNvSpPr>
          <p:nvPr/>
        </p:nvSpPr>
        <p:spPr bwMode="auto">
          <a:xfrm>
            <a:off x="5238750" y="22621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rgbClr val="000000"/>
                </a:solidFill>
                <a:effectLst/>
                <a:latin typeface="Times New Roman" panose="02020603050405020304" pitchFamily="18" charset="0"/>
                <a:cs typeface="Times New Roman" panose="02020603050405020304" pitchFamily="18" charset="0"/>
              </a:rPr>
              <a:t> </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graphicFrame>
        <p:nvGraphicFramePr>
          <p:cNvPr id="8" name="Table 7">
            <a:extLst>
              <a:ext uri="{FF2B5EF4-FFF2-40B4-BE49-F238E27FC236}">
                <a16:creationId xmlns:a16="http://schemas.microsoft.com/office/drawing/2014/main" id="{FCF9497B-D19B-4D2B-90CE-0048F722966B}"/>
              </a:ext>
            </a:extLst>
          </p:cNvPr>
          <p:cNvGraphicFramePr>
            <a:graphicFrameLocks noGrp="1"/>
          </p:cNvGraphicFramePr>
          <p:nvPr>
            <p:extLst>
              <p:ext uri="{D42A27DB-BD31-4B8C-83A1-F6EECF244321}">
                <p14:modId xmlns:p14="http://schemas.microsoft.com/office/powerpoint/2010/main" val="2857075452"/>
              </p:ext>
            </p:extLst>
          </p:nvPr>
        </p:nvGraphicFramePr>
        <p:xfrm>
          <a:off x="7121480" y="1090671"/>
          <a:ext cx="4600620" cy="1717099"/>
        </p:xfrm>
        <a:graphic>
          <a:graphicData uri="http://schemas.openxmlformats.org/drawingml/2006/table">
            <a:tbl>
              <a:tblPr/>
              <a:tblGrid>
                <a:gridCol w="4600620">
                  <a:extLst>
                    <a:ext uri="{9D8B030D-6E8A-4147-A177-3AD203B41FA5}">
                      <a16:colId xmlns:a16="http://schemas.microsoft.com/office/drawing/2014/main" val="52035670"/>
                    </a:ext>
                  </a:extLst>
                </a:gridCol>
              </a:tblGrid>
              <a:tr h="345499">
                <a:tc>
                  <a:txBody>
                    <a:bodyPr/>
                    <a:lstStyle/>
                    <a:p>
                      <a:pPr algn="l" fontAlgn="base"/>
                      <a:r>
                        <a:rPr lang="en-US" sz="1200" b="1" i="0" u="none" strike="noStrike" dirty="0">
                          <a:solidFill>
                            <a:srgbClr val="FFFFFF"/>
                          </a:solidFill>
                          <a:effectLst/>
                          <a:latin typeface="Arial" panose="020B0604020202020204" pitchFamily="34" charset="0"/>
                        </a:rPr>
                        <a:t>Recommended Practice</a:t>
                      </a:r>
                      <a:endParaRPr lang="en-US" b="0" i="0" dirty="0">
                        <a:solidFill>
                          <a:srgbClr val="6B767D"/>
                        </a:solidFill>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5A11"/>
                    </a:solidFill>
                  </a:tcPr>
                </a:tc>
                <a:extLst>
                  <a:ext uri="{0D108BD9-81ED-4DB2-BD59-A6C34878D82A}">
                    <a16:rowId xmlns:a16="http://schemas.microsoft.com/office/drawing/2014/main" val="3520612985"/>
                  </a:ext>
                </a:extLst>
              </a:tr>
              <a:tr h="987544">
                <a:tc>
                  <a:txBody>
                    <a:bodyPr/>
                    <a:lstStyle/>
                    <a:p>
                      <a:pPr algn="l" rtl="0" fontAlgn="base">
                        <a:buFont typeface="Arial" panose="020B0604020202020204" pitchFamily="34" charset="0"/>
                        <a:buChar char="•"/>
                      </a:pPr>
                      <a:r>
                        <a:rPr lang="en-US" sz="1200" b="0" i="0" u="none" strike="noStrike" dirty="0">
                          <a:solidFill>
                            <a:srgbClr val="000000"/>
                          </a:solidFill>
                          <a:effectLst/>
                          <a:latin typeface="Arial Body"/>
                        </a:rPr>
                        <a:t>Utilize standard bank statements formats across all entities (to the extent possible)</a:t>
                      </a:r>
                      <a:r>
                        <a:rPr lang="en-US" sz="1200" b="0" i="0" dirty="0">
                          <a:solidFill>
                            <a:srgbClr val="000000"/>
                          </a:solidFill>
                          <a:effectLst/>
                          <a:latin typeface="Arial Body"/>
                        </a:rPr>
                        <a:t>​</a:t>
                      </a:r>
                    </a:p>
                    <a:p>
                      <a:pPr algn="l" rtl="0" fontAlgn="base">
                        <a:buFont typeface="Arial" panose="020B0604020202020204" pitchFamily="34" charset="0"/>
                        <a:buChar char="•"/>
                      </a:pPr>
                      <a:r>
                        <a:rPr lang="en-US" sz="1200" b="0" i="0" u="none" strike="noStrike" dirty="0">
                          <a:solidFill>
                            <a:srgbClr val="000000"/>
                          </a:solidFill>
                          <a:effectLst/>
                          <a:latin typeface="Arial Body"/>
                        </a:rPr>
                        <a:t>Automate bank statement interface as much as possible</a:t>
                      </a:r>
                      <a:r>
                        <a:rPr lang="en-US" sz="1200" b="0" i="0" dirty="0">
                          <a:solidFill>
                            <a:srgbClr val="000000"/>
                          </a:solidFill>
                          <a:effectLst/>
                          <a:latin typeface="Arial Body"/>
                        </a:rPr>
                        <a:t>​</a:t>
                      </a:r>
                    </a:p>
                    <a:p>
                      <a:pPr algn="l" rtl="0" fontAlgn="base">
                        <a:buFont typeface="Arial" panose="020B0604020202020204" pitchFamily="34" charset="0"/>
                        <a:buChar char="•"/>
                      </a:pPr>
                      <a:r>
                        <a:rPr lang="en-US" sz="1200" b="0" i="0" u="none" strike="noStrike" dirty="0">
                          <a:solidFill>
                            <a:srgbClr val="000000"/>
                          </a:solidFill>
                          <a:effectLst/>
                          <a:latin typeface="Arial Body"/>
                        </a:rPr>
                        <a:t>Bank statement should provide appropriate details for ease of reconciliation. (ex - bank name, bank branch, bank account number, reference number, payment number, receipt, check number)</a:t>
                      </a:r>
                      <a:endParaRPr lang="en-US" sz="1200" b="0" dirty="0">
                        <a:latin typeface="Arial Body"/>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5D6"/>
                    </a:solidFill>
                  </a:tcPr>
                </a:tc>
                <a:extLst>
                  <a:ext uri="{0D108BD9-81ED-4DB2-BD59-A6C34878D82A}">
                    <a16:rowId xmlns:a16="http://schemas.microsoft.com/office/drawing/2014/main" val="1610378347"/>
                  </a:ext>
                </a:extLst>
              </a:tr>
            </a:tbl>
          </a:graphicData>
        </a:graphic>
      </p:graphicFrame>
      <p:sp>
        <p:nvSpPr>
          <p:cNvPr id="9" name="Arrow: Chevron 8">
            <a:extLst>
              <a:ext uri="{FF2B5EF4-FFF2-40B4-BE49-F238E27FC236}">
                <a16:creationId xmlns:a16="http://schemas.microsoft.com/office/drawing/2014/main" id="{94B6F624-69D4-4424-94A9-0FA45F56F9DA}"/>
              </a:ext>
            </a:extLst>
          </p:cNvPr>
          <p:cNvSpPr/>
          <p:nvPr/>
        </p:nvSpPr>
        <p:spPr>
          <a:xfrm>
            <a:off x="42532" y="6792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Account Maintenance</a:t>
            </a:r>
          </a:p>
        </p:txBody>
      </p:sp>
      <p:sp>
        <p:nvSpPr>
          <p:cNvPr id="10" name="Arrow: Chevron 9">
            <a:extLst>
              <a:ext uri="{FF2B5EF4-FFF2-40B4-BE49-F238E27FC236}">
                <a16:creationId xmlns:a16="http://schemas.microsoft.com/office/drawing/2014/main" id="{633370B7-6CEF-4766-B36C-EDD6F3194615}"/>
              </a:ext>
            </a:extLst>
          </p:cNvPr>
          <p:cNvSpPr/>
          <p:nvPr/>
        </p:nvSpPr>
        <p:spPr>
          <a:xfrm>
            <a:off x="1452805" y="59857"/>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Bank Statement Processing</a:t>
            </a:r>
          </a:p>
        </p:txBody>
      </p:sp>
      <p:sp>
        <p:nvSpPr>
          <p:cNvPr id="11" name="Arrow: Chevron 10">
            <a:extLst>
              <a:ext uri="{FF2B5EF4-FFF2-40B4-BE49-F238E27FC236}">
                <a16:creationId xmlns:a16="http://schemas.microsoft.com/office/drawing/2014/main" id="{6E3E7E8B-99B5-479E-BF82-427A106362F8}"/>
              </a:ext>
            </a:extLst>
          </p:cNvPr>
          <p:cNvSpPr/>
          <p:nvPr/>
        </p:nvSpPr>
        <p:spPr>
          <a:xfrm>
            <a:off x="2863078" y="51711"/>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Reconciliation</a:t>
            </a:r>
          </a:p>
        </p:txBody>
      </p:sp>
      <p:sp>
        <p:nvSpPr>
          <p:cNvPr id="12" name="Arrow: Chevron 11">
            <a:extLst>
              <a:ext uri="{FF2B5EF4-FFF2-40B4-BE49-F238E27FC236}">
                <a16:creationId xmlns:a16="http://schemas.microsoft.com/office/drawing/2014/main" id="{7ED96215-371D-4030-A39A-225D9699B59A}"/>
              </a:ext>
            </a:extLst>
          </p:cNvPr>
          <p:cNvSpPr/>
          <p:nvPr/>
        </p:nvSpPr>
        <p:spPr>
          <a:xfrm>
            <a:off x="4273351" y="61163"/>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Forecasting</a:t>
            </a:r>
          </a:p>
        </p:txBody>
      </p:sp>
      <p:sp>
        <p:nvSpPr>
          <p:cNvPr id="13" name="Arrow: Chevron 12">
            <a:extLst>
              <a:ext uri="{FF2B5EF4-FFF2-40B4-BE49-F238E27FC236}">
                <a16:creationId xmlns:a16="http://schemas.microsoft.com/office/drawing/2014/main" id="{1F4891AD-08AE-4DFC-8932-32B06A20E610}"/>
              </a:ext>
            </a:extLst>
          </p:cNvPr>
          <p:cNvSpPr/>
          <p:nvPr/>
        </p:nvSpPr>
        <p:spPr>
          <a:xfrm>
            <a:off x="5683624" y="70615"/>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Positioning</a:t>
            </a:r>
          </a:p>
        </p:txBody>
      </p:sp>
      <p:sp>
        <p:nvSpPr>
          <p:cNvPr id="14" name="Arrow: Chevron 13">
            <a:extLst>
              <a:ext uri="{FF2B5EF4-FFF2-40B4-BE49-F238E27FC236}">
                <a16:creationId xmlns:a16="http://schemas.microsoft.com/office/drawing/2014/main" id="{61CC6635-D3E5-4428-9299-06B1B9271F83}"/>
              </a:ext>
            </a:extLst>
          </p:cNvPr>
          <p:cNvSpPr/>
          <p:nvPr/>
        </p:nvSpPr>
        <p:spPr>
          <a:xfrm>
            <a:off x="7093897" y="70615"/>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Account Transfer</a:t>
            </a:r>
          </a:p>
        </p:txBody>
      </p:sp>
    </p:spTree>
    <p:extLst>
      <p:ext uri="{BB962C8B-B14F-4D97-AF65-F5344CB8AC3E}">
        <p14:creationId xmlns:p14="http://schemas.microsoft.com/office/powerpoint/2010/main" val="305026123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469900" y="399880"/>
            <a:ext cx="11252200" cy="315756"/>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b="1" dirty="0">
                <a:solidFill>
                  <a:schemeClr val="accent2"/>
                </a:solidFill>
                <a:latin typeface="Arial Body"/>
                <a:cs typeface="Arial" panose="020B0604020202020204" pitchFamily="34" charset="0"/>
              </a:rPr>
              <a:t>Bank</a:t>
            </a:r>
            <a:r>
              <a:rPr lang="en-US" dirty="0">
                <a:latin typeface="Arial Body"/>
              </a:rPr>
              <a:t> </a:t>
            </a:r>
            <a:r>
              <a:rPr lang="en-US" b="1" dirty="0">
                <a:solidFill>
                  <a:schemeClr val="accent2"/>
                </a:solidFill>
                <a:latin typeface="Arial Body"/>
                <a:cs typeface="Arial" panose="020B0604020202020204" pitchFamily="34" charset="0"/>
              </a:rPr>
              <a:t>Statement Processing and Reconciliation</a:t>
            </a:r>
          </a:p>
        </p:txBody>
      </p:sp>
      <p:sp>
        <p:nvSpPr>
          <p:cNvPr id="5" name="Text Placeholder 3">
            <a:extLst>
              <a:ext uri="{FF2B5EF4-FFF2-40B4-BE49-F238E27FC236}">
                <a16:creationId xmlns:a16="http://schemas.microsoft.com/office/drawing/2014/main" id="{EDE49063-369E-40C7-A2D0-6E24CE40A943}"/>
              </a:ext>
            </a:extLst>
          </p:cNvPr>
          <p:cNvSpPr txBox="1">
            <a:spLocks/>
          </p:cNvSpPr>
          <p:nvPr/>
        </p:nvSpPr>
        <p:spPr bwMode="gray">
          <a:xfrm>
            <a:off x="469900" y="1464908"/>
            <a:ext cx="11252200" cy="4486107"/>
          </a:xfrm>
          <a:prstGeom prst="rect">
            <a:avLst/>
          </a:prstGeom>
        </p:spPr>
        <p:txBody>
          <a:bodyPr vert="horz" lIns="0" tIns="0" rIns="0" bIns="0" rtlCol="0">
            <a:noAutofit/>
          </a:bodyPr>
          <a:lstStyle/>
          <a:p>
            <a:pPr marL="171450" indent="-171450">
              <a:buFont typeface="Arial" panose="020B0604020202020204" pitchFamily="34" charset="0"/>
              <a:buChar char="•"/>
            </a:pPr>
            <a:r>
              <a:rPr lang="en-US" sz="1400" dirty="0">
                <a:latin typeface="Arial Body"/>
              </a:rPr>
              <a:t>Cash Management integrates with different applications like receivables, payables, payroll. </a:t>
            </a:r>
            <a:r>
              <a:rPr lang="en-US" sz="1400" b="0" i="0" dirty="0">
                <a:solidFill>
                  <a:srgbClr val="222222"/>
                </a:solidFill>
                <a:effectLst/>
                <a:latin typeface="Helvetica Neue"/>
              </a:rPr>
              <a:t>There are two major process steps need to follow when reconciling bank statements:</a:t>
            </a:r>
            <a:r>
              <a:rPr lang="en-US" sz="1400" dirty="0">
                <a:latin typeface="Arial Body"/>
              </a:rPr>
              <a:t> </a:t>
            </a:r>
          </a:p>
          <a:p>
            <a:endParaRPr lang="en-US" sz="1400" dirty="0">
              <a:latin typeface="Arial Body"/>
            </a:endParaRPr>
          </a:p>
          <a:p>
            <a:pPr marL="342900" indent="-342900">
              <a:buFont typeface="+mj-lt"/>
              <a:buAutoNum type="arabicPeriod"/>
            </a:pPr>
            <a:r>
              <a:rPr lang="en-US" sz="1400" b="1" dirty="0">
                <a:latin typeface="Arial Body"/>
              </a:rPr>
              <a:t>Load Bank Statements: </a:t>
            </a:r>
            <a:r>
              <a:rPr lang="en-US" sz="1400" dirty="0">
                <a:latin typeface="Arial Body"/>
              </a:rPr>
              <a:t>Enter the detailed information from each bank statement, including bank account information, deposits received by the bank, and payments cleared. Bank statements can be entered manually or load electronic statements that 	receives directly from bank.</a:t>
            </a:r>
          </a:p>
          <a:p>
            <a:pPr marL="342900" indent="-342900">
              <a:buFont typeface="+mj-lt"/>
              <a:buAutoNum type="arabicPeriod"/>
            </a:pPr>
            <a:r>
              <a:rPr lang="en-US" sz="1400" b="1" dirty="0">
                <a:latin typeface="Arial Body"/>
              </a:rPr>
              <a:t>Reconcile Bank Statements: </a:t>
            </a:r>
            <a:r>
              <a:rPr lang="en-US" sz="1400" dirty="0">
                <a:latin typeface="Arial Body"/>
              </a:rPr>
              <a:t>Once entered detailed bank statement information into Cash Management, we must reconcile that information with system transactions. Cash Management provides two methods of reconciliation:</a:t>
            </a:r>
          </a:p>
          <a:p>
            <a:endParaRPr lang="en-US" sz="1400" dirty="0">
              <a:latin typeface="Arial Body"/>
            </a:endParaRPr>
          </a:p>
          <a:p>
            <a:pPr marL="781035" lvl="1" indent="-171450">
              <a:buFont typeface="Arial" panose="020B0604020202020204" pitchFamily="34" charset="0"/>
              <a:buChar char="•"/>
            </a:pPr>
            <a:r>
              <a:rPr lang="en-US" sz="1400" b="1" dirty="0">
                <a:latin typeface="Arial Body"/>
              </a:rPr>
              <a:t>Automatic reconciliation: </a:t>
            </a:r>
            <a:r>
              <a:rPr lang="en-US" sz="1400" dirty="0">
                <a:latin typeface="Arial Body"/>
              </a:rPr>
              <a:t>Bank statement details are automatically matched and reconciled with system transactions. This method is ideally suited for bank accounts that have a high volume of transactions.</a:t>
            </a:r>
          </a:p>
          <a:p>
            <a:pPr marL="781035" lvl="1" indent="-171450">
              <a:buFont typeface="Arial" panose="020B0604020202020204" pitchFamily="34" charset="0"/>
              <a:buChar char="•"/>
            </a:pPr>
            <a:endParaRPr lang="en-US" sz="1400" dirty="0">
              <a:latin typeface="Arial Body"/>
            </a:endParaRPr>
          </a:p>
          <a:p>
            <a:pPr marL="781035" lvl="1" indent="-171450">
              <a:buFont typeface="Arial" panose="020B0604020202020204" pitchFamily="34" charset="0"/>
              <a:buChar char="•"/>
            </a:pPr>
            <a:r>
              <a:rPr lang="en-US" sz="1400" b="1" dirty="0">
                <a:latin typeface="Arial Body"/>
              </a:rPr>
              <a:t>Manual</a:t>
            </a:r>
            <a:r>
              <a:rPr lang="en-US" sz="1400" dirty="0">
                <a:latin typeface="Arial Body"/>
              </a:rPr>
              <a:t>: This method requires to manually match bank statement details with system transactions. The method is ideally suited to reconciling bank accounts that have a small volume of monthly transactions. We can also use the manual reconciliation method to reconcile any bank statement details that could not be reconciled automatically.</a:t>
            </a:r>
          </a:p>
          <a:p>
            <a:endParaRPr lang="en-US" sz="1400" dirty="0">
              <a:latin typeface="Arial Body"/>
            </a:endParaRPr>
          </a:p>
          <a:p>
            <a:pPr marL="171450" indent="-171450">
              <a:buFont typeface="Arial" panose="020B0604020202020204" pitchFamily="34" charset="0"/>
              <a:buChar char="•"/>
            </a:pPr>
            <a:r>
              <a:rPr lang="en-US" sz="1400" b="1" dirty="0">
                <a:latin typeface="Arial Body"/>
              </a:rPr>
              <a:t>Miscellaneous Transactions: </a:t>
            </a:r>
            <a:r>
              <a:rPr lang="en-US" sz="1400" dirty="0">
                <a:latin typeface="Arial Body"/>
              </a:rPr>
              <a:t>During the reconciliation process, we can create miscellaneous transactions for bank-originated entries, such as bank charges and interest. We can also manually enter Payables payments or Receivables receipts. The automatic reconciliation process can be set up to create miscellaneous transactions automatically.</a:t>
            </a:r>
          </a:p>
          <a:p>
            <a:endParaRPr lang="en-US" sz="1400" dirty="0">
              <a:latin typeface="Arial Body"/>
            </a:endParaRPr>
          </a:p>
          <a:p>
            <a:pPr marL="609585" lvl="1"/>
            <a:endParaRPr lang="en-US" sz="1400" dirty="0">
              <a:latin typeface="Arial Body"/>
            </a:endParaRPr>
          </a:p>
          <a:p>
            <a:endParaRPr lang="en-US" sz="1200" dirty="0"/>
          </a:p>
          <a:p>
            <a:pPr lvl="1"/>
            <a:r>
              <a:rPr lang="en-US" sz="1200" dirty="0"/>
              <a:t> </a:t>
            </a:r>
          </a:p>
          <a:p>
            <a:pPr marL="609585" lvl="1"/>
            <a:endParaRPr lang="en-US" sz="1200" dirty="0"/>
          </a:p>
          <a:p>
            <a:pPr>
              <a:spcAft>
                <a:spcPts val="404"/>
              </a:spcAft>
              <a:defRPr/>
            </a:pPr>
            <a:endParaRPr lang="en-US" sz="1200" dirty="0"/>
          </a:p>
        </p:txBody>
      </p:sp>
      <p:sp>
        <p:nvSpPr>
          <p:cNvPr id="4" name="Arrow: Chevron 3">
            <a:extLst>
              <a:ext uri="{FF2B5EF4-FFF2-40B4-BE49-F238E27FC236}">
                <a16:creationId xmlns:a16="http://schemas.microsoft.com/office/drawing/2014/main" id="{7EED16EE-4087-4D2C-BD8B-87BFCE90B1E9}"/>
              </a:ext>
            </a:extLst>
          </p:cNvPr>
          <p:cNvSpPr/>
          <p:nvPr/>
        </p:nvSpPr>
        <p:spPr>
          <a:xfrm>
            <a:off x="469900" y="81890"/>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Account Maintenance</a:t>
            </a:r>
          </a:p>
        </p:txBody>
      </p:sp>
      <p:sp>
        <p:nvSpPr>
          <p:cNvPr id="6" name="Arrow: Chevron 5">
            <a:extLst>
              <a:ext uri="{FF2B5EF4-FFF2-40B4-BE49-F238E27FC236}">
                <a16:creationId xmlns:a16="http://schemas.microsoft.com/office/drawing/2014/main" id="{9A9F4757-DE49-45FC-8713-E7066B171996}"/>
              </a:ext>
            </a:extLst>
          </p:cNvPr>
          <p:cNvSpPr/>
          <p:nvPr/>
        </p:nvSpPr>
        <p:spPr>
          <a:xfrm>
            <a:off x="1935334" y="9290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Statement Processing</a:t>
            </a:r>
          </a:p>
        </p:txBody>
      </p:sp>
      <p:sp>
        <p:nvSpPr>
          <p:cNvPr id="7" name="Arrow: Chevron 6">
            <a:extLst>
              <a:ext uri="{FF2B5EF4-FFF2-40B4-BE49-F238E27FC236}">
                <a16:creationId xmlns:a16="http://schemas.microsoft.com/office/drawing/2014/main" id="{9EFB611C-C46E-4391-AF50-783AD8F4A9AB}"/>
              </a:ext>
            </a:extLst>
          </p:cNvPr>
          <p:cNvSpPr/>
          <p:nvPr/>
        </p:nvSpPr>
        <p:spPr>
          <a:xfrm>
            <a:off x="3400768" y="92906"/>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Reconciliation</a:t>
            </a:r>
          </a:p>
        </p:txBody>
      </p:sp>
      <p:sp>
        <p:nvSpPr>
          <p:cNvPr id="8" name="Arrow: Chevron 7">
            <a:extLst>
              <a:ext uri="{FF2B5EF4-FFF2-40B4-BE49-F238E27FC236}">
                <a16:creationId xmlns:a16="http://schemas.microsoft.com/office/drawing/2014/main" id="{1EDCD817-D4D6-42D5-A933-9B309E624213}"/>
              </a:ext>
            </a:extLst>
          </p:cNvPr>
          <p:cNvSpPr/>
          <p:nvPr/>
        </p:nvSpPr>
        <p:spPr>
          <a:xfrm>
            <a:off x="4844168" y="9290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Forecasting</a:t>
            </a:r>
          </a:p>
        </p:txBody>
      </p:sp>
      <p:sp>
        <p:nvSpPr>
          <p:cNvPr id="9" name="Arrow: Chevron 8">
            <a:extLst>
              <a:ext uri="{FF2B5EF4-FFF2-40B4-BE49-F238E27FC236}">
                <a16:creationId xmlns:a16="http://schemas.microsoft.com/office/drawing/2014/main" id="{6D387781-6383-47C2-A56D-1AB0035E66CD}"/>
              </a:ext>
            </a:extLst>
          </p:cNvPr>
          <p:cNvSpPr/>
          <p:nvPr/>
        </p:nvSpPr>
        <p:spPr>
          <a:xfrm>
            <a:off x="6265534" y="9290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Positioning</a:t>
            </a:r>
          </a:p>
        </p:txBody>
      </p:sp>
      <p:sp>
        <p:nvSpPr>
          <p:cNvPr id="10" name="Arrow: Chevron 9">
            <a:extLst>
              <a:ext uri="{FF2B5EF4-FFF2-40B4-BE49-F238E27FC236}">
                <a16:creationId xmlns:a16="http://schemas.microsoft.com/office/drawing/2014/main" id="{E2F3EDDD-0919-4905-AFC9-24E85DE37F6C}"/>
              </a:ext>
            </a:extLst>
          </p:cNvPr>
          <p:cNvSpPr/>
          <p:nvPr/>
        </p:nvSpPr>
        <p:spPr>
          <a:xfrm>
            <a:off x="7708934" y="9290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Account Transfer</a:t>
            </a:r>
          </a:p>
        </p:txBody>
      </p:sp>
      <p:graphicFrame>
        <p:nvGraphicFramePr>
          <p:cNvPr id="2" name="Table 10">
            <a:extLst>
              <a:ext uri="{FF2B5EF4-FFF2-40B4-BE49-F238E27FC236}">
                <a16:creationId xmlns:a16="http://schemas.microsoft.com/office/drawing/2014/main" id="{9C109E62-2535-4FE5-A8D8-7ACBC42C66F0}"/>
              </a:ext>
            </a:extLst>
          </p:cNvPr>
          <p:cNvGraphicFramePr>
            <a:graphicFrameLocks noGrp="1"/>
          </p:cNvGraphicFramePr>
          <p:nvPr>
            <p:extLst>
              <p:ext uri="{D42A27DB-BD31-4B8C-83A1-F6EECF244321}">
                <p14:modId xmlns:p14="http://schemas.microsoft.com/office/powerpoint/2010/main" val="3521764827"/>
              </p:ext>
            </p:extLst>
          </p:nvPr>
        </p:nvGraphicFramePr>
        <p:xfrm>
          <a:off x="685637" y="906985"/>
          <a:ext cx="6484038" cy="315756"/>
        </p:xfrm>
        <a:graphic>
          <a:graphicData uri="http://schemas.openxmlformats.org/drawingml/2006/table">
            <a:tbl>
              <a:tblPr firstRow="1" bandRow="1">
                <a:tableStyleId>{5C22544A-7EE6-4342-B048-85BDC9FD1C3A}</a:tableStyleId>
              </a:tblPr>
              <a:tblGrid>
                <a:gridCol w="2161346">
                  <a:extLst>
                    <a:ext uri="{9D8B030D-6E8A-4147-A177-3AD203B41FA5}">
                      <a16:colId xmlns:a16="http://schemas.microsoft.com/office/drawing/2014/main" val="1177846110"/>
                    </a:ext>
                  </a:extLst>
                </a:gridCol>
                <a:gridCol w="2161346">
                  <a:extLst>
                    <a:ext uri="{9D8B030D-6E8A-4147-A177-3AD203B41FA5}">
                      <a16:colId xmlns:a16="http://schemas.microsoft.com/office/drawing/2014/main" val="929128593"/>
                    </a:ext>
                  </a:extLst>
                </a:gridCol>
                <a:gridCol w="2161346">
                  <a:extLst>
                    <a:ext uri="{9D8B030D-6E8A-4147-A177-3AD203B41FA5}">
                      <a16:colId xmlns:a16="http://schemas.microsoft.com/office/drawing/2014/main" val="2162859662"/>
                    </a:ext>
                  </a:extLst>
                </a:gridCol>
              </a:tblGrid>
              <a:tr h="315756">
                <a:tc>
                  <a:txBody>
                    <a:bodyPr/>
                    <a:lstStyle/>
                    <a:p>
                      <a:r>
                        <a:rPr lang="en-US" sz="900" dirty="0">
                          <a:solidFill>
                            <a:schemeClr val="bg1"/>
                          </a:solidFill>
                          <a:latin typeface="Arial Body"/>
                        </a:rPr>
                        <a:t>Bank Statement Reconciliation</a:t>
                      </a:r>
                    </a:p>
                  </a:txBody>
                  <a:tcPr>
                    <a:solidFill>
                      <a:schemeClr val="bg2">
                        <a:lumMod val="50000"/>
                      </a:schemeClr>
                    </a:solidFill>
                  </a:tcPr>
                </a:tc>
                <a:tc>
                  <a:txBody>
                    <a:bodyPr/>
                    <a:lstStyle/>
                    <a:p>
                      <a:r>
                        <a:rPr lang="en-US" sz="900">
                          <a:solidFill>
                            <a:schemeClr val="tx1"/>
                          </a:solidFill>
                          <a:latin typeface="Arial Body"/>
                        </a:rPr>
                        <a:t>Bank Statement Clearing Process</a:t>
                      </a:r>
                    </a:p>
                  </a:txBody>
                  <a:tcPr>
                    <a:solidFill>
                      <a:schemeClr val="bg2"/>
                    </a:solidFill>
                  </a:tcPr>
                </a:tc>
                <a:tc>
                  <a:txBody>
                    <a:bodyPr/>
                    <a:lstStyle/>
                    <a:p>
                      <a:r>
                        <a:rPr lang="en-US" sz="900" dirty="0">
                          <a:solidFill>
                            <a:schemeClr val="tx1"/>
                          </a:solidFill>
                          <a:latin typeface="Arial Body"/>
                        </a:rPr>
                        <a:t>Multi-Currency Handling</a:t>
                      </a:r>
                    </a:p>
                  </a:txBody>
                  <a:tcPr>
                    <a:solidFill>
                      <a:schemeClr val="bg2"/>
                    </a:solidFill>
                  </a:tcPr>
                </a:tc>
                <a:extLst>
                  <a:ext uri="{0D108BD9-81ED-4DB2-BD59-A6C34878D82A}">
                    <a16:rowId xmlns:a16="http://schemas.microsoft.com/office/drawing/2014/main" val="3218901099"/>
                  </a:ext>
                </a:extLst>
              </a:tr>
            </a:tbl>
          </a:graphicData>
        </a:graphic>
      </p:graphicFrame>
    </p:spTree>
    <p:extLst>
      <p:ext uri="{BB962C8B-B14F-4D97-AF65-F5344CB8AC3E}">
        <p14:creationId xmlns:p14="http://schemas.microsoft.com/office/powerpoint/2010/main" val="114992832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639434" y="436940"/>
            <a:ext cx="11252200" cy="315756"/>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b="1" dirty="0">
                <a:solidFill>
                  <a:schemeClr val="accent2"/>
                </a:solidFill>
                <a:latin typeface="Arial" panose="020B0604020202020204" pitchFamily="34" charset="0"/>
                <a:cs typeface="Arial" panose="020B0604020202020204" pitchFamily="34" charset="0"/>
              </a:rPr>
              <a:t>Bank</a:t>
            </a:r>
            <a:r>
              <a:rPr lang="en-US" dirty="0"/>
              <a:t> </a:t>
            </a:r>
            <a:r>
              <a:rPr lang="en-US" b="1" dirty="0">
                <a:solidFill>
                  <a:schemeClr val="accent2"/>
                </a:solidFill>
                <a:latin typeface="Arial" panose="020B0604020202020204" pitchFamily="34" charset="0"/>
                <a:cs typeface="Arial" panose="020B0604020202020204" pitchFamily="34" charset="0"/>
              </a:rPr>
              <a:t>Statement Reconciliation</a:t>
            </a:r>
          </a:p>
        </p:txBody>
      </p:sp>
      <p:sp>
        <p:nvSpPr>
          <p:cNvPr id="4" name="Arrow: Chevron 3">
            <a:extLst>
              <a:ext uri="{FF2B5EF4-FFF2-40B4-BE49-F238E27FC236}">
                <a16:creationId xmlns:a16="http://schemas.microsoft.com/office/drawing/2014/main" id="{7EED16EE-4087-4D2C-BD8B-87BFCE90B1E9}"/>
              </a:ext>
            </a:extLst>
          </p:cNvPr>
          <p:cNvSpPr/>
          <p:nvPr/>
        </p:nvSpPr>
        <p:spPr>
          <a:xfrm>
            <a:off x="469900" y="81890"/>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Account Maintenance</a:t>
            </a:r>
          </a:p>
        </p:txBody>
      </p:sp>
      <p:sp>
        <p:nvSpPr>
          <p:cNvPr id="6" name="Arrow: Chevron 5">
            <a:extLst>
              <a:ext uri="{FF2B5EF4-FFF2-40B4-BE49-F238E27FC236}">
                <a16:creationId xmlns:a16="http://schemas.microsoft.com/office/drawing/2014/main" id="{9A9F4757-DE49-45FC-8713-E7066B171996}"/>
              </a:ext>
            </a:extLst>
          </p:cNvPr>
          <p:cNvSpPr/>
          <p:nvPr/>
        </p:nvSpPr>
        <p:spPr>
          <a:xfrm>
            <a:off x="1935334" y="9290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Statement Processing</a:t>
            </a:r>
          </a:p>
        </p:txBody>
      </p:sp>
      <p:sp>
        <p:nvSpPr>
          <p:cNvPr id="7" name="Arrow: Chevron 6">
            <a:extLst>
              <a:ext uri="{FF2B5EF4-FFF2-40B4-BE49-F238E27FC236}">
                <a16:creationId xmlns:a16="http://schemas.microsoft.com/office/drawing/2014/main" id="{9EFB611C-C46E-4391-AF50-783AD8F4A9AB}"/>
              </a:ext>
            </a:extLst>
          </p:cNvPr>
          <p:cNvSpPr/>
          <p:nvPr/>
        </p:nvSpPr>
        <p:spPr>
          <a:xfrm>
            <a:off x="3400768" y="92906"/>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Reconciliation</a:t>
            </a:r>
          </a:p>
        </p:txBody>
      </p:sp>
      <p:sp>
        <p:nvSpPr>
          <p:cNvPr id="8" name="Arrow: Chevron 7">
            <a:extLst>
              <a:ext uri="{FF2B5EF4-FFF2-40B4-BE49-F238E27FC236}">
                <a16:creationId xmlns:a16="http://schemas.microsoft.com/office/drawing/2014/main" id="{1EDCD817-D4D6-42D5-A933-9B309E624213}"/>
              </a:ext>
            </a:extLst>
          </p:cNvPr>
          <p:cNvSpPr/>
          <p:nvPr/>
        </p:nvSpPr>
        <p:spPr>
          <a:xfrm>
            <a:off x="4844168" y="9290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Forecasting</a:t>
            </a:r>
          </a:p>
        </p:txBody>
      </p:sp>
      <p:sp>
        <p:nvSpPr>
          <p:cNvPr id="9" name="Arrow: Chevron 8">
            <a:extLst>
              <a:ext uri="{FF2B5EF4-FFF2-40B4-BE49-F238E27FC236}">
                <a16:creationId xmlns:a16="http://schemas.microsoft.com/office/drawing/2014/main" id="{6D387781-6383-47C2-A56D-1AB0035E66CD}"/>
              </a:ext>
            </a:extLst>
          </p:cNvPr>
          <p:cNvSpPr/>
          <p:nvPr/>
        </p:nvSpPr>
        <p:spPr>
          <a:xfrm>
            <a:off x="6265534" y="9290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Positioning</a:t>
            </a:r>
          </a:p>
        </p:txBody>
      </p:sp>
      <p:sp>
        <p:nvSpPr>
          <p:cNvPr id="10" name="Arrow: Chevron 9">
            <a:extLst>
              <a:ext uri="{FF2B5EF4-FFF2-40B4-BE49-F238E27FC236}">
                <a16:creationId xmlns:a16="http://schemas.microsoft.com/office/drawing/2014/main" id="{E2F3EDDD-0919-4905-AFC9-24E85DE37F6C}"/>
              </a:ext>
            </a:extLst>
          </p:cNvPr>
          <p:cNvSpPr/>
          <p:nvPr/>
        </p:nvSpPr>
        <p:spPr>
          <a:xfrm>
            <a:off x="7708934" y="9290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Account Transfer</a:t>
            </a:r>
          </a:p>
        </p:txBody>
      </p:sp>
      <p:graphicFrame>
        <p:nvGraphicFramePr>
          <p:cNvPr id="2" name="Table 10">
            <a:extLst>
              <a:ext uri="{FF2B5EF4-FFF2-40B4-BE49-F238E27FC236}">
                <a16:creationId xmlns:a16="http://schemas.microsoft.com/office/drawing/2014/main" id="{9C109E62-2535-4FE5-A8D8-7ACBC42C66F0}"/>
              </a:ext>
            </a:extLst>
          </p:cNvPr>
          <p:cNvGraphicFramePr>
            <a:graphicFrameLocks noGrp="1"/>
          </p:cNvGraphicFramePr>
          <p:nvPr>
            <p:extLst>
              <p:ext uri="{D42A27DB-BD31-4B8C-83A1-F6EECF244321}">
                <p14:modId xmlns:p14="http://schemas.microsoft.com/office/powerpoint/2010/main" val="3957051897"/>
              </p:ext>
            </p:extLst>
          </p:nvPr>
        </p:nvGraphicFramePr>
        <p:xfrm>
          <a:off x="868420" y="915752"/>
          <a:ext cx="6484038" cy="287162"/>
        </p:xfrm>
        <a:graphic>
          <a:graphicData uri="http://schemas.openxmlformats.org/drawingml/2006/table">
            <a:tbl>
              <a:tblPr firstRow="1" bandRow="1">
                <a:tableStyleId>{5C22544A-7EE6-4342-B048-85BDC9FD1C3A}</a:tableStyleId>
              </a:tblPr>
              <a:tblGrid>
                <a:gridCol w="2161346">
                  <a:extLst>
                    <a:ext uri="{9D8B030D-6E8A-4147-A177-3AD203B41FA5}">
                      <a16:colId xmlns:a16="http://schemas.microsoft.com/office/drawing/2014/main" val="1177846110"/>
                    </a:ext>
                  </a:extLst>
                </a:gridCol>
                <a:gridCol w="2161346">
                  <a:extLst>
                    <a:ext uri="{9D8B030D-6E8A-4147-A177-3AD203B41FA5}">
                      <a16:colId xmlns:a16="http://schemas.microsoft.com/office/drawing/2014/main" val="929128593"/>
                    </a:ext>
                  </a:extLst>
                </a:gridCol>
                <a:gridCol w="2161346">
                  <a:extLst>
                    <a:ext uri="{9D8B030D-6E8A-4147-A177-3AD203B41FA5}">
                      <a16:colId xmlns:a16="http://schemas.microsoft.com/office/drawing/2014/main" val="2162859662"/>
                    </a:ext>
                  </a:extLst>
                </a:gridCol>
              </a:tblGrid>
              <a:tr h="287162">
                <a:tc>
                  <a:txBody>
                    <a:bodyPr/>
                    <a:lstStyle/>
                    <a:p>
                      <a:r>
                        <a:rPr lang="en-US" sz="900">
                          <a:solidFill>
                            <a:schemeClr val="bg1"/>
                          </a:solidFill>
                          <a:latin typeface="Arial Body"/>
                        </a:rPr>
                        <a:t>Bank Statement Reconciliation</a:t>
                      </a:r>
                    </a:p>
                  </a:txBody>
                  <a:tcPr>
                    <a:solidFill>
                      <a:schemeClr val="bg2">
                        <a:lumMod val="50000"/>
                      </a:schemeClr>
                    </a:solidFill>
                  </a:tcPr>
                </a:tc>
                <a:tc>
                  <a:txBody>
                    <a:bodyPr/>
                    <a:lstStyle/>
                    <a:p>
                      <a:r>
                        <a:rPr lang="en-US" sz="900">
                          <a:solidFill>
                            <a:schemeClr val="tx1"/>
                          </a:solidFill>
                          <a:latin typeface="Arial Body"/>
                        </a:rPr>
                        <a:t>Bank Statement Clearing Process</a:t>
                      </a:r>
                    </a:p>
                  </a:txBody>
                  <a:tcPr>
                    <a:solidFill>
                      <a:schemeClr val="bg2"/>
                    </a:solidFill>
                  </a:tcPr>
                </a:tc>
                <a:tc>
                  <a:txBody>
                    <a:bodyPr/>
                    <a:lstStyle/>
                    <a:p>
                      <a:r>
                        <a:rPr lang="en-US" sz="900" dirty="0">
                          <a:solidFill>
                            <a:schemeClr val="tx1"/>
                          </a:solidFill>
                          <a:latin typeface="Arial Body"/>
                        </a:rPr>
                        <a:t>Multi-Currency Handling</a:t>
                      </a:r>
                    </a:p>
                  </a:txBody>
                  <a:tcPr>
                    <a:solidFill>
                      <a:schemeClr val="bg2"/>
                    </a:solidFill>
                  </a:tcPr>
                </a:tc>
                <a:extLst>
                  <a:ext uri="{0D108BD9-81ED-4DB2-BD59-A6C34878D82A}">
                    <a16:rowId xmlns:a16="http://schemas.microsoft.com/office/drawing/2014/main" val="3218901099"/>
                  </a:ext>
                </a:extLst>
              </a:tr>
            </a:tbl>
          </a:graphicData>
        </a:graphic>
      </p:graphicFrame>
      <p:graphicFrame>
        <p:nvGraphicFramePr>
          <p:cNvPr id="13" name="Table 12">
            <a:extLst>
              <a:ext uri="{FF2B5EF4-FFF2-40B4-BE49-F238E27FC236}">
                <a16:creationId xmlns:a16="http://schemas.microsoft.com/office/drawing/2014/main" id="{B8A9A5BA-D431-4879-9F31-5D5F4CA63EF7}"/>
              </a:ext>
            </a:extLst>
          </p:cNvPr>
          <p:cNvGraphicFramePr>
            <a:graphicFrameLocks noGrp="1"/>
          </p:cNvGraphicFramePr>
          <p:nvPr>
            <p:extLst>
              <p:ext uri="{D42A27DB-BD31-4B8C-83A1-F6EECF244321}">
                <p14:modId xmlns:p14="http://schemas.microsoft.com/office/powerpoint/2010/main" val="860625781"/>
              </p:ext>
            </p:extLst>
          </p:nvPr>
        </p:nvGraphicFramePr>
        <p:xfrm>
          <a:off x="6096000" y="1693373"/>
          <a:ext cx="4954906" cy="1947976"/>
        </p:xfrm>
        <a:graphic>
          <a:graphicData uri="http://schemas.openxmlformats.org/drawingml/2006/table">
            <a:tbl>
              <a:tblPr/>
              <a:tblGrid>
                <a:gridCol w="4954906">
                  <a:extLst>
                    <a:ext uri="{9D8B030D-6E8A-4147-A177-3AD203B41FA5}">
                      <a16:colId xmlns:a16="http://schemas.microsoft.com/office/drawing/2014/main" val="52035670"/>
                    </a:ext>
                  </a:extLst>
                </a:gridCol>
              </a:tblGrid>
              <a:tr h="569729">
                <a:tc>
                  <a:txBody>
                    <a:bodyPr/>
                    <a:lstStyle/>
                    <a:p>
                      <a:pPr algn="l" fontAlgn="base"/>
                      <a:r>
                        <a:rPr lang="en-US" sz="1200" b="1" i="0" u="none" strike="noStrike" dirty="0">
                          <a:solidFill>
                            <a:srgbClr val="FFFFFF"/>
                          </a:solidFill>
                          <a:effectLst/>
                          <a:latin typeface="Arial" panose="020B0604020202020204" pitchFamily="34" charset="0"/>
                        </a:rPr>
                        <a:t>Recommended Practice</a:t>
                      </a:r>
                      <a:endParaRPr lang="en-US" b="0" i="0" dirty="0">
                        <a:solidFill>
                          <a:srgbClr val="6B767D"/>
                        </a:solidFill>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5A11"/>
                    </a:solidFill>
                  </a:tcPr>
                </a:tc>
                <a:extLst>
                  <a:ext uri="{0D108BD9-81ED-4DB2-BD59-A6C34878D82A}">
                    <a16:rowId xmlns:a16="http://schemas.microsoft.com/office/drawing/2014/main" val="3520612985"/>
                  </a:ext>
                </a:extLst>
              </a:tr>
              <a:tr h="1378247">
                <a:tc>
                  <a:txBody>
                    <a:bodyPr/>
                    <a:lstStyle/>
                    <a:p>
                      <a:pPr algn="l" rtl="0" fontAlgn="base">
                        <a:buFont typeface="Arial" panose="020B0604020202020204" pitchFamily="34" charset="0"/>
                        <a:buChar char="•"/>
                      </a:pPr>
                      <a:r>
                        <a:rPr lang="en-US" sz="1200" b="0" i="0" u="none" strike="noStrike" dirty="0">
                          <a:solidFill>
                            <a:srgbClr val="000000"/>
                          </a:solidFill>
                          <a:effectLst/>
                          <a:latin typeface="Arial Body"/>
                        </a:rPr>
                        <a:t>Utilize automate bank reconciliations and restrict manual reconciliation only for resolving discrepancies</a:t>
                      </a:r>
                      <a:r>
                        <a:rPr lang="en-US" sz="1200" b="0" i="0" dirty="0">
                          <a:solidFill>
                            <a:srgbClr val="000000"/>
                          </a:solidFill>
                          <a:effectLst/>
                          <a:latin typeface="Arial Body"/>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5D6"/>
                    </a:solidFill>
                  </a:tcPr>
                </a:tc>
                <a:extLst>
                  <a:ext uri="{0D108BD9-81ED-4DB2-BD59-A6C34878D82A}">
                    <a16:rowId xmlns:a16="http://schemas.microsoft.com/office/drawing/2014/main" val="1610378347"/>
                  </a:ext>
                </a:extLst>
              </a:tr>
            </a:tbl>
          </a:graphicData>
        </a:graphic>
      </p:graphicFrame>
      <p:graphicFrame>
        <p:nvGraphicFramePr>
          <p:cNvPr id="14" name="Table 13">
            <a:extLst>
              <a:ext uri="{FF2B5EF4-FFF2-40B4-BE49-F238E27FC236}">
                <a16:creationId xmlns:a16="http://schemas.microsoft.com/office/drawing/2014/main" id="{4C4801A4-48D1-4FF6-AD4F-0616FDB835ED}"/>
              </a:ext>
            </a:extLst>
          </p:cNvPr>
          <p:cNvGraphicFramePr>
            <a:graphicFrameLocks noGrp="1"/>
          </p:cNvGraphicFramePr>
          <p:nvPr>
            <p:extLst>
              <p:ext uri="{D42A27DB-BD31-4B8C-83A1-F6EECF244321}">
                <p14:modId xmlns:p14="http://schemas.microsoft.com/office/powerpoint/2010/main" val="117547077"/>
              </p:ext>
            </p:extLst>
          </p:nvPr>
        </p:nvGraphicFramePr>
        <p:xfrm>
          <a:off x="2549427" y="4283217"/>
          <a:ext cx="6451698" cy="1534219"/>
        </p:xfrm>
        <a:graphic>
          <a:graphicData uri="http://schemas.openxmlformats.org/drawingml/2006/table">
            <a:tbl>
              <a:tblPr/>
              <a:tblGrid>
                <a:gridCol w="6451698">
                  <a:extLst>
                    <a:ext uri="{9D8B030D-6E8A-4147-A177-3AD203B41FA5}">
                      <a16:colId xmlns:a16="http://schemas.microsoft.com/office/drawing/2014/main" val="52035670"/>
                    </a:ext>
                  </a:extLst>
                </a:gridCol>
              </a:tblGrid>
              <a:tr h="345499">
                <a:tc>
                  <a:txBody>
                    <a:bodyPr/>
                    <a:lstStyle/>
                    <a:p>
                      <a:pPr algn="l" fontAlgn="base"/>
                      <a:r>
                        <a:rPr lang="en-US" sz="1200" b="1" i="0" u="none" strike="noStrike" dirty="0">
                          <a:solidFill>
                            <a:srgbClr val="FFFFFF"/>
                          </a:solidFill>
                          <a:effectLst/>
                          <a:latin typeface="Arial" panose="020B0604020202020204" pitchFamily="34" charset="0"/>
                        </a:rPr>
                        <a:t>Discussion</a:t>
                      </a:r>
                      <a:r>
                        <a:rPr lang="en-US" sz="1200" b="0" i="0" dirty="0">
                          <a:solidFill>
                            <a:srgbClr val="6B767D"/>
                          </a:solidFill>
                          <a:effectLst/>
                          <a:latin typeface="Arial" panose="020B0604020202020204" pitchFamily="34" charset="0"/>
                        </a:rPr>
                        <a:t>​</a:t>
                      </a:r>
                      <a:endParaRPr lang="en-US" b="0" i="0" dirty="0">
                        <a:solidFill>
                          <a:srgbClr val="6B767D"/>
                        </a:solidFill>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5A11"/>
                    </a:solidFill>
                  </a:tcPr>
                </a:tc>
                <a:extLst>
                  <a:ext uri="{0D108BD9-81ED-4DB2-BD59-A6C34878D82A}">
                    <a16:rowId xmlns:a16="http://schemas.microsoft.com/office/drawing/2014/main" val="3520612985"/>
                  </a:ext>
                </a:extLst>
              </a:tr>
              <a:tr h="987544">
                <a:tc>
                  <a:txBody>
                    <a:bodyPr/>
                    <a:lstStyle/>
                    <a:p>
                      <a:pPr algn="l" rtl="0" fontAlgn="base">
                        <a:buFont typeface="Arial" panose="020B0604020202020204" pitchFamily="34" charset="0"/>
                        <a:buChar char="•"/>
                      </a:pPr>
                      <a:r>
                        <a:rPr lang="en-US" sz="1200" b="0" i="0" dirty="0">
                          <a:solidFill>
                            <a:srgbClr val="080808"/>
                          </a:solidFill>
                          <a:effectLst/>
                          <a:latin typeface="Arial Body"/>
                        </a:rPr>
                        <a:t>Determine the different type of transactions</a:t>
                      </a:r>
                      <a:r>
                        <a:rPr lang="en-US" sz="1200" b="0" i="0" dirty="0">
                          <a:solidFill>
                            <a:srgbClr val="000000"/>
                          </a:solidFill>
                          <a:effectLst/>
                          <a:latin typeface="Arial Body"/>
                        </a:rPr>
                        <a:t>​</a:t>
                      </a:r>
                    </a:p>
                    <a:p>
                      <a:pPr algn="l" rtl="0" fontAlgn="base">
                        <a:buFont typeface="Arial" panose="020B0604020202020204" pitchFamily="34" charset="0"/>
                        <a:buChar char="•"/>
                      </a:pPr>
                      <a:r>
                        <a:rPr lang="en-US" sz="1200" b="0" i="0" dirty="0">
                          <a:solidFill>
                            <a:srgbClr val="080808"/>
                          </a:solidFill>
                          <a:effectLst/>
                          <a:latin typeface="Arial Body"/>
                        </a:rPr>
                        <a:t>Determine the method used for reconciliation of bank statements with other modules like payables and receivables</a:t>
                      </a:r>
                      <a:r>
                        <a:rPr lang="en-US" sz="1200" b="0" i="0" dirty="0">
                          <a:solidFill>
                            <a:srgbClr val="000000"/>
                          </a:solidFill>
                          <a:effectLst/>
                          <a:latin typeface="Arial Body"/>
                        </a:rPr>
                        <a:t>​</a:t>
                      </a:r>
                    </a:p>
                    <a:p>
                      <a:pPr algn="l" rtl="0" fontAlgn="base">
                        <a:buFont typeface="Arial" panose="020B0604020202020204" pitchFamily="34" charset="0"/>
                        <a:buChar char="•"/>
                      </a:pPr>
                      <a:r>
                        <a:rPr lang="en-US" sz="1200" b="0" i="0" dirty="0">
                          <a:solidFill>
                            <a:srgbClr val="080808"/>
                          </a:solidFill>
                          <a:effectLst/>
                          <a:latin typeface="Arial Body"/>
                        </a:rPr>
                        <a:t>Determine the process to apply bank charges</a:t>
                      </a:r>
                      <a:r>
                        <a:rPr lang="en-US" sz="1200" b="0" i="0" dirty="0">
                          <a:solidFill>
                            <a:srgbClr val="000000"/>
                          </a:solidFill>
                          <a:effectLst/>
                          <a:latin typeface="Arial Body"/>
                        </a:rPr>
                        <a:t>​</a:t>
                      </a:r>
                    </a:p>
                    <a:p>
                      <a:pPr algn="l" rtl="0" fontAlgn="base">
                        <a:buFont typeface="Arial" panose="020B0604020202020204" pitchFamily="34" charset="0"/>
                        <a:buChar char="•"/>
                      </a:pPr>
                      <a:r>
                        <a:rPr lang="en-US" sz="1200" b="0" i="0" dirty="0">
                          <a:solidFill>
                            <a:srgbClr val="080808"/>
                          </a:solidFill>
                          <a:effectLst/>
                          <a:latin typeface="Arial Body"/>
                        </a:rPr>
                        <a:t>Determine the option for multiple currency transactions to enable at bank account setup level</a:t>
                      </a:r>
                      <a:r>
                        <a:rPr lang="en-US" sz="1200" b="0" i="0" dirty="0">
                          <a:solidFill>
                            <a:srgbClr val="000000"/>
                          </a:solidFill>
                          <a:effectLst/>
                          <a:latin typeface="Arial Body"/>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5D6"/>
                    </a:solidFill>
                  </a:tcPr>
                </a:tc>
                <a:extLst>
                  <a:ext uri="{0D108BD9-81ED-4DB2-BD59-A6C34878D82A}">
                    <a16:rowId xmlns:a16="http://schemas.microsoft.com/office/drawing/2014/main" val="1610378347"/>
                  </a:ext>
                </a:extLst>
              </a:tr>
            </a:tbl>
          </a:graphicData>
        </a:graphic>
      </p:graphicFrame>
      <p:graphicFrame>
        <p:nvGraphicFramePr>
          <p:cNvPr id="15" name="Table 14">
            <a:extLst>
              <a:ext uri="{FF2B5EF4-FFF2-40B4-BE49-F238E27FC236}">
                <a16:creationId xmlns:a16="http://schemas.microsoft.com/office/drawing/2014/main" id="{018790B8-AA77-439A-B273-85DE57ED5D6D}"/>
              </a:ext>
            </a:extLst>
          </p:cNvPr>
          <p:cNvGraphicFramePr>
            <a:graphicFrameLocks noGrp="1"/>
          </p:cNvGraphicFramePr>
          <p:nvPr>
            <p:extLst>
              <p:ext uri="{D42A27DB-BD31-4B8C-83A1-F6EECF244321}">
                <p14:modId xmlns:p14="http://schemas.microsoft.com/office/powerpoint/2010/main" val="3093086614"/>
              </p:ext>
            </p:extLst>
          </p:nvPr>
        </p:nvGraphicFramePr>
        <p:xfrm>
          <a:off x="923315" y="1709624"/>
          <a:ext cx="4954906" cy="1947976"/>
        </p:xfrm>
        <a:graphic>
          <a:graphicData uri="http://schemas.openxmlformats.org/drawingml/2006/table">
            <a:tbl>
              <a:tblPr/>
              <a:tblGrid>
                <a:gridCol w="4954906">
                  <a:extLst>
                    <a:ext uri="{9D8B030D-6E8A-4147-A177-3AD203B41FA5}">
                      <a16:colId xmlns:a16="http://schemas.microsoft.com/office/drawing/2014/main" val="52035670"/>
                    </a:ext>
                  </a:extLst>
                </a:gridCol>
              </a:tblGrid>
              <a:tr h="569729">
                <a:tc>
                  <a:txBody>
                    <a:bodyPr/>
                    <a:lstStyle/>
                    <a:p>
                      <a:pPr algn="l" fontAlgn="base"/>
                      <a:r>
                        <a:rPr lang="en-US" sz="1200" b="1" i="0" u="none" strike="noStrike" dirty="0">
                          <a:solidFill>
                            <a:srgbClr val="FFFFFF"/>
                          </a:solidFill>
                          <a:effectLst/>
                          <a:latin typeface="Arial" panose="020B0604020202020204" pitchFamily="34" charset="0"/>
                        </a:rPr>
                        <a:t>Key Questions</a:t>
                      </a:r>
                      <a:endParaRPr lang="en-US" b="0" i="0" dirty="0">
                        <a:solidFill>
                          <a:srgbClr val="6B767D"/>
                        </a:solidFill>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5A11"/>
                    </a:solidFill>
                  </a:tcPr>
                </a:tc>
                <a:extLst>
                  <a:ext uri="{0D108BD9-81ED-4DB2-BD59-A6C34878D82A}">
                    <a16:rowId xmlns:a16="http://schemas.microsoft.com/office/drawing/2014/main" val="3520612985"/>
                  </a:ext>
                </a:extLst>
              </a:tr>
              <a:tr h="1378247">
                <a:tc>
                  <a:txBody>
                    <a:bodyPr/>
                    <a:lstStyle/>
                    <a:p>
                      <a:pPr algn="l" rtl="0" fontAlgn="base">
                        <a:buFont typeface="Arial" panose="020B0604020202020204" pitchFamily="34" charset="0"/>
                        <a:buChar char="•"/>
                      </a:pPr>
                      <a:r>
                        <a:rPr lang="en-US" sz="1200" b="0" i="0" u="none" strike="noStrike" dirty="0">
                          <a:solidFill>
                            <a:srgbClr val="000000"/>
                          </a:solidFill>
                          <a:effectLst/>
                          <a:latin typeface="Arial Body"/>
                        </a:rPr>
                        <a:t>How are bank reconciliation errors handled?</a:t>
                      </a:r>
                    </a:p>
                    <a:p>
                      <a:pPr algn="l" rtl="0" fontAlgn="base">
                        <a:buFont typeface="Arial" panose="020B0604020202020204" pitchFamily="34" charset="0"/>
                        <a:buNone/>
                      </a:pPr>
                      <a:endParaRPr lang="en-US" sz="1200" b="0" i="0" u="none" strike="noStrike" dirty="0">
                        <a:solidFill>
                          <a:srgbClr val="000000"/>
                        </a:solidFill>
                        <a:effectLst/>
                        <a:latin typeface="Arial Body"/>
                      </a:endParaRPr>
                    </a:p>
                    <a:p>
                      <a:pPr algn="l" rtl="0" fontAlgn="base">
                        <a:buFont typeface="Arial" panose="020B0604020202020204" pitchFamily="34" charset="0"/>
                        <a:buChar char="•"/>
                      </a:pPr>
                      <a:r>
                        <a:rPr lang="en-US" sz="1200" b="0" i="0" dirty="0">
                          <a:solidFill>
                            <a:srgbClr val="000000"/>
                          </a:solidFill>
                          <a:effectLst/>
                          <a:latin typeface="Arial Body"/>
                        </a:rPr>
                        <a:t>What are the prevalent matching criteria for reconciliation of bank statements? If the matching criteria is not met, what are the remediation steps undertaken?</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5D6"/>
                    </a:solidFill>
                  </a:tcPr>
                </a:tc>
                <a:extLst>
                  <a:ext uri="{0D108BD9-81ED-4DB2-BD59-A6C34878D82A}">
                    <a16:rowId xmlns:a16="http://schemas.microsoft.com/office/drawing/2014/main" val="1610378347"/>
                  </a:ext>
                </a:extLst>
              </a:tr>
            </a:tbl>
          </a:graphicData>
        </a:graphic>
      </p:graphicFrame>
    </p:spTree>
    <p:extLst>
      <p:ext uri="{BB962C8B-B14F-4D97-AF65-F5344CB8AC3E}">
        <p14:creationId xmlns:p14="http://schemas.microsoft.com/office/powerpoint/2010/main" val="156982613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39FAB2-B564-4E7A-8A85-FA61356C41B4}"/>
              </a:ext>
            </a:extLst>
          </p:cNvPr>
          <p:cNvSpPr>
            <a:spLocks noGrp="1"/>
          </p:cNvSpPr>
          <p:nvPr>
            <p:ph type="body" sz="quarter" idx="10"/>
          </p:nvPr>
        </p:nvSpPr>
        <p:spPr>
          <a:xfrm>
            <a:off x="811272" y="1520455"/>
            <a:ext cx="10459288" cy="4842825"/>
          </a:xfrm>
        </p:spPr>
        <p:txBody>
          <a:bodyPr/>
          <a:lstStyle/>
          <a:p>
            <a:pPr marL="0" indent="0">
              <a:buNone/>
            </a:pPr>
            <a:endParaRPr lang="en-US" sz="1800" b="1" dirty="0">
              <a:solidFill>
                <a:srgbClr val="FF0000"/>
              </a:solidFill>
              <a:latin typeface="OracleSans-Bold"/>
            </a:endParaRPr>
          </a:p>
        </p:txBody>
      </p:sp>
      <p:pic>
        <p:nvPicPr>
          <p:cNvPr id="4" name="Picture 3">
            <a:extLst>
              <a:ext uri="{FF2B5EF4-FFF2-40B4-BE49-F238E27FC236}">
                <a16:creationId xmlns:a16="http://schemas.microsoft.com/office/drawing/2014/main" id="{F02818B2-7CDF-4279-BCCA-3BFBBA1104E6}"/>
              </a:ext>
            </a:extLst>
          </p:cNvPr>
          <p:cNvPicPr>
            <a:picLocks noChangeAspect="1"/>
          </p:cNvPicPr>
          <p:nvPr/>
        </p:nvPicPr>
        <p:blipFill>
          <a:blip r:embed="rId2"/>
          <a:stretch>
            <a:fillRect/>
          </a:stretch>
        </p:blipFill>
        <p:spPr>
          <a:xfrm>
            <a:off x="921440" y="1610161"/>
            <a:ext cx="8557549" cy="1302104"/>
          </a:xfrm>
          <a:prstGeom prst="rect">
            <a:avLst/>
          </a:prstGeom>
        </p:spPr>
      </p:pic>
      <p:graphicFrame>
        <p:nvGraphicFramePr>
          <p:cNvPr id="3" name="Table 2">
            <a:extLst>
              <a:ext uri="{FF2B5EF4-FFF2-40B4-BE49-F238E27FC236}">
                <a16:creationId xmlns:a16="http://schemas.microsoft.com/office/drawing/2014/main" id="{3D5CD884-24C0-441D-B454-002B917DED65}"/>
              </a:ext>
            </a:extLst>
          </p:cNvPr>
          <p:cNvGraphicFramePr>
            <a:graphicFrameLocks noGrp="1"/>
          </p:cNvGraphicFramePr>
          <p:nvPr>
            <p:extLst>
              <p:ext uri="{D42A27DB-BD31-4B8C-83A1-F6EECF244321}">
                <p14:modId xmlns:p14="http://schemas.microsoft.com/office/powerpoint/2010/main" val="444844343"/>
              </p:ext>
            </p:extLst>
          </p:nvPr>
        </p:nvGraphicFramePr>
        <p:xfrm>
          <a:off x="921440" y="3676459"/>
          <a:ext cx="10205596" cy="2506385"/>
        </p:xfrm>
        <a:graphic>
          <a:graphicData uri="http://schemas.openxmlformats.org/drawingml/2006/table">
            <a:tbl>
              <a:tblPr firstRow="1" bandRow="1">
                <a:tableStyleId>{10A1B5D5-9B99-4C35-A422-299274C87663}</a:tableStyleId>
              </a:tblPr>
              <a:tblGrid>
                <a:gridCol w="10205596">
                  <a:extLst>
                    <a:ext uri="{9D8B030D-6E8A-4147-A177-3AD203B41FA5}">
                      <a16:colId xmlns:a16="http://schemas.microsoft.com/office/drawing/2014/main" val="3925447865"/>
                    </a:ext>
                  </a:extLst>
                </a:gridCol>
              </a:tblGrid>
              <a:tr h="48622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1" u="none" strike="noStrike" kern="1200" cap="all" spc="0" normalizeH="0" baseline="0" noProof="0" dirty="0">
                          <a:ln>
                            <a:noFill/>
                          </a:ln>
                          <a:effectLst/>
                          <a:uLnTx/>
                          <a:uFillTx/>
                          <a:latin typeface="Arial Body"/>
                          <a:cs typeface="Arial" panose="020B0604020202020204" pitchFamily="34" charset="0"/>
                        </a:rPr>
                        <a:t>Cloud Oracle (key out of box setups available For Reconciliation)</a:t>
                      </a:r>
                      <a:endParaRPr kumimoji="0" lang="en-US" sz="1400" b="1" i="0" u="none" strike="noStrike" kern="1200" cap="all" spc="0" normalizeH="0" baseline="0" noProof="0" dirty="0">
                        <a:ln>
                          <a:noFill/>
                        </a:ln>
                        <a:solidFill>
                          <a:prstClr val="white"/>
                        </a:solidFill>
                        <a:effectLst/>
                        <a:uLnTx/>
                        <a:uFillTx/>
                        <a:latin typeface="Arial Body"/>
                        <a:ea typeface="+mn-ea"/>
                        <a:cs typeface="Arial" panose="020B0604020202020204" pitchFamily="34" charset="0"/>
                      </a:endParaRPr>
                    </a:p>
                  </a:txBody>
                  <a:tcPr marL="51435" marR="51435" marT="0" marB="0" anchor="ctr">
                    <a:lnL w="12700" cmpd="sng">
                      <a:noFill/>
                    </a:lnL>
                    <a:lnR w="12700" cmpd="sng">
                      <a:noFill/>
                    </a:lnR>
                    <a:lnT w="12700" cmpd="sng">
                      <a:noFill/>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lumMod val="65000"/>
                      </a:schemeClr>
                    </a:solidFill>
                  </a:tcPr>
                </a:tc>
                <a:extLst>
                  <a:ext uri="{0D108BD9-81ED-4DB2-BD59-A6C34878D82A}">
                    <a16:rowId xmlns:a16="http://schemas.microsoft.com/office/drawing/2014/main" val="1482097028"/>
                  </a:ext>
                </a:extLst>
              </a:tr>
              <a:tr h="335616">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400" u="none" strike="noStrike" cap="none" normalizeH="0" baseline="0" dirty="0">
                          <a:ln>
                            <a:noFill/>
                          </a:ln>
                          <a:effectLst/>
                          <a:latin typeface="Arial Body"/>
                          <a:cs typeface="Arial" panose="020B0604020202020204" pitchFamily="34" charset="0"/>
                        </a:rPr>
                        <a:t>Tolerance Rules: Define date and amount tolerance rules to be used for manual and automatic reconciliation</a:t>
                      </a:r>
                      <a:endParaRPr kumimoji="0" lang="en-GB" sz="1400" b="0" i="0" u="none" strike="noStrike" cap="none" normalizeH="0" baseline="0" dirty="0">
                        <a:ln>
                          <a:noFill/>
                        </a:ln>
                        <a:solidFill>
                          <a:srgbClr val="000000"/>
                        </a:solidFill>
                        <a:effectLst/>
                        <a:latin typeface="Arial Body"/>
                        <a:cs typeface="Arial" panose="020B0604020202020204" pitchFamily="34" charset="0"/>
                      </a:endParaRPr>
                    </a:p>
                  </a:txBody>
                  <a:tcPr marL="51435" marR="51435" marT="25718" marB="25718">
                    <a:lnL w="12700" cmpd="sng">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30358539"/>
                  </a:ext>
                </a:extLst>
              </a:tr>
              <a:tr h="371156">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400" u="none" strike="noStrike" cap="none" normalizeH="0" baseline="0" dirty="0">
                          <a:ln>
                            <a:noFill/>
                          </a:ln>
                          <a:effectLst/>
                          <a:latin typeface="Arial Body"/>
                          <a:cs typeface="Arial" panose="020B0604020202020204" pitchFamily="34" charset="0"/>
                        </a:rPr>
                        <a:t>Flexible Matching Rules: </a:t>
                      </a:r>
                      <a:r>
                        <a:rPr kumimoji="0" lang="en-GB" sz="1400" u="none" strike="noStrike" cap="none" normalizeH="0" baseline="0">
                          <a:ln>
                            <a:noFill/>
                          </a:ln>
                          <a:effectLst/>
                          <a:latin typeface="Arial Body"/>
                          <a:cs typeface="Arial" panose="020B0604020202020204" pitchFamily="34" charset="0"/>
                        </a:rPr>
                        <a:t>Allows to </a:t>
                      </a:r>
                      <a:r>
                        <a:rPr kumimoji="0" lang="en-GB" sz="1400" u="none" strike="noStrike" cap="none" normalizeH="0" baseline="0" dirty="0">
                          <a:ln>
                            <a:noFill/>
                          </a:ln>
                          <a:effectLst/>
                          <a:latin typeface="Arial Body"/>
                          <a:cs typeface="Arial" panose="020B0604020202020204" pitchFamily="34" charset="0"/>
                        </a:rPr>
                        <a:t>select the criteria for matching and not rely on predefined criteria</a:t>
                      </a:r>
                      <a:endParaRPr kumimoji="0" lang="en-GB" sz="1400" b="0" i="0" u="none" strike="noStrike" cap="none" normalizeH="0" baseline="0" dirty="0">
                        <a:ln>
                          <a:noFill/>
                        </a:ln>
                        <a:solidFill>
                          <a:srgbClr val="000000"/>
                        </a:solidFill>
                        <a:effectLst/>
                        <a:latin typeface="Arial Body"/>
                        <a:cs typeface="Arial" panose="020B0604020202020204" pitchFamily="34" charset="0"/>
                      </a:endParaRPr>
                    </a:p>
                  </a:txBody>
                  <a:tcPr marL="51435" marR="51435" marT="25718" marB="25718">
                    <a:lnL w="12700" cmpd="sng">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421680039"/>
                  </a:ext>
                </a:extLst>
              </a:tr>
              <a:tr h="429658">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400" u="none" strike="noStrike" cap="none" normalizeH="0" baseline="0" dirty="0">
                          <a:ln>
                            <a:noFill/>
                          </a:ln>
                          <a:effectLst/>
                          <a:latin typeface="Arial Body"/>
                          <a:cs typeface="Arial" panose="020B0604020202020204" pitchFamily="34" charset="0"/>
                        </a:rPr>
                        <a:t>Configurable Rule Sets: Increases automatic reconciliation hit rate and minimizes manual reconciliation</a:t>
                      </a:r>
                      <a:endParaRPr kumimoji="0" lang="en-GB" sz="1400" b="0" i="0" u="none" strike="noStrike" cap="none" normalizeH="0" baseline="0" dirty="0">
                        <a:ln>
                          <a:noFill/>
                        </a:ln>
                        <a:solidFill>
                          <a:srgbClr val="000000"/>
                        </a:solidFill>
                        <a:effectLst/>
                        <a:latin typeface="Arial Body"/>
                        <a:cs typeface="Arial" panose="020B0604020202020204" pitchFamily="34" charset="0"/>
                      </a:endParaRPr>
                    </a:p>
                  </a:txBody>
                  <a:tcPr marL="51435" marR="51435" marT="25718" marB="25718">
                    <a:lnL w="12700" cmpd="sng">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880963489"/>
                  </a:ext>
                </a:extLst>
              </a:tr>
              <a:tr h="374574">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400" u="none" strike="noStrike" cap="none" normalizeH="0" baseline="0" dirty="0">
                          <a:ln>
                            <a:noFill/>
                          </a:ln>
                          <a:effectLst/>
                          <a:latin typeface="Arial Body"/>
                          <a:cs typeface="Arial" panose="020B0604020202020204" pitchFamily="34" charset="0"/>
                        </a:rPr>
                        <a:t>Cloud provides seeded bank statement processing formats like for ISO20022 (new), BAI2, SWIFT, and FINSTA</a:t>
                      </a:r>
                      <a:endParaRPr kumimoji="0" lang="en-GB" sz="1400" b="0" i="0" u="none" strike="noStrike" cap="none" normalizeH="0" baseline="0" dirty="0">
                        <a:ln>
                          <a:noFill/>
                        </a:ln>
                        <a:solidFill>
                          <a:srgbClr val="000000"/>
                        </a:solidFill>
                        <a:effectLst/>
                        <a:latin typeface="Arial Body"/>
                        <a:cs typeface="Arial" panose="020B0604020202020204" pitchFamily="34" charset="0"/>
                      </a:endParaRPr>
                    </a:p>
                  </a:txBody>
                  <a:tcPr marL="51435" marR="51435" marT="25718" marB="25718" horzOverflow="overflow">
                    <a:lnL w="12700" cmpd="sng">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613670941"/>
                  </a:ext>
                </a:extLst>
              </a:tr>
              <a:tr h="509157">
                <a:tc>
                  <a:txBody>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GB" sz="1400" u="none" strike="noStrike" cap="none" normalizeH="0" baseline="0" dirty="0">
                          <a:ln>
                            <a:noFill/>
                          </a:ln>
                          <a:effectLst/>
                          <a:latin typeface="Arial Body"/>
                          <a:cs typeface="Arial" panose="020B0604020202020204" pitchFamily="34" charset="0"/>
                        </a:rPr>
                        <a:t>Parse rule sets provides ability to parse information on the statement into named attributes which can be used for reconciliation</a:t>
                      </a:r>
                      <a:endParaRPr kumimoji="0" lang="en-GB" sz="1400" b="0" i="0" u="none" strike="noStrike" cap="none" normalizeH="0" baseline="0" dirty="0">
                        <a:ln>
                          <a:noFill/>
                        </a:ln>
                        <a:solidFill>
                          <a:srgbClr val="000000"/>
                        </a:solidFill>
                        <a:effectLst/>
                        <a:latin typeface="Arial Body"/>
                        <a:cs typeface="Arial" panose="020B0604020202020204" pitchFamily="34" charset="0"/>
                      </a:endParaRPr>
                    </a:p>
                  </a:txBody>
                  <a:tcPr marL="51435" marR="51435" marT="25718" marB="25718" horzOverflow="overflow">
                    <a:lnL w="12700" cmpd="sng">
                      <a:noFill/>
                    </a:lnL>
                    <a:lnR w="12700" cmpd="sng">
                      <a:noFill/>
                    </a:lnR>
                    <a:lnT w="9525" cap="flat" cmpd="sng" algn="ctr">
                      <a:solidFill>
                        <a:schemeClr val="bg1">
                          <a:lumMod val="85000"/>
                        </a:schemeClr>
                      </a:solidFill>
                      <a:prstDash val="solid"/>
                      <a:round/>
                      <a:headEnd type="none" w="med" len="med"/>
                      <a:tailEnd type="none" w="med" len="med"/>
                    </a:lnT>
                    <a:lnB w="9525"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419219526"/>
                  </a:ext>
                </a:extLst>
              </a:tr>
            </a:tbl>
          </a:graphicData>
        </a:graphic>
      </p:graphicFrame>
      <p:sp>
        <p:nvSpPr>
          <p:cNvPr id="5" name="Arrow: Chevron 4">
            <a:extLst>
              <a:ext uri="{FF2B5EF4-FFF2-40B4-BE49-F238E27FC236}">
                <a16:creationId xmlns:a16="http://schemas.microsoft.com/office/drawing/2014/main" id="{0D6ABB55-572E-4CE6-85B7-6BDEF2B840A1}"/>
              </a:ext>
            </a:extLst>
          </p:cNvPr>
          <p:cNvSpPr/>
          <p:nvPr/>
        </p:nvSpPr>
        <p:spPr>
          <a:xfrm>
            <a:off x="73290" y="81890"/>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Account Maintenance</a:t>
            </a:r>
          </a:p>
        </p:txBody>
      </p:sp>
      <p:sp>
        <p:nvSpPr>
          <p:cNvPr id="6" name="Arrow: Chevron 5">
            <a:extLst>
              <a:ext uri="{FF2B5EF4-FFF2-40B4-BE49-F238E27FC236}">
                <a16:creationId xmlns:a16="http://schemas.microsoft.com/office/drawing/2014/main" id="{153CAC5E-5F72-4B94-BED5-C12710480A26}"/>
              </a:ext>
            </a:extLst>
          </p:cNvPr>
          <p:cNvSpPr/>
          <p:nvPr/>
        </p:nvSpPr>
        <p:spPr>
          <a:xfrm>
            <a:off x="1538724" y="9290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Statement Processing</a:t>
            </a:r>
          </a:p>
        </p:txBody>
      </p:sp>
      <p:sp>
        <p:nvSpPr>
          <p:cNvPr id="7" name="Arrow: Chevron 6">
            <a:extLst>
              <a:ext uri="{FF2B5EF4-FFF2-40B4-BE49-F238E27FC236}">
                <a16:creationId xmlns:a16="http://schemas.microsoft.com/office/drawing/2014/main" id="{719C2816-032B-4144-A087-14FDEA03A829}"/>
              </a:ext>
            </a:extLst>
          </p:cNvPr>
          <p:cNvSpPr/>
          <p:nvPr/>
        </p:nvSpPr>
        <p:spPr>
          <a:xfrm>
            <a:off x="3004158" y="92906"/>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Reconciliation</a:t>
            </a:r>
          </a:p>
        </p:txBody>
      </p:sp>
      <p:sp>
        <p:nvSpPr>
          <p:cNvPr id="8" name="Arrow: Chevron 7">
            <a:extLst>
              <a:ext uri="{FF2B5EF4-FFF2-40B4-BE49-F238E27FC236}">
                <a16:creationId xmlns:a16="http://schemas.microsoft.com/office/drawing/2014/main" id="{4ED37612-F94A-4B4F-A641-396AC44E067B}"/>
              </a:ext>
            </a:extLst>
          </p:cNvPr>
          <p:cNvSpPr/>
          <p:nvPr/>
        </p:nvSpPr>
        <p:spPr>
          <a:xfrm>
            <a:off x="4447558" y="9290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Forecasting</a:t>
            </a:r>
          </a:p>
        </p:txBody>
      </p:sp>
      <p:sp>
        <p:nvSpPr>
          <p:cNvPr id="9" name="Arrow: Chevron 8">
            <a:extLst>
              <a:ext uri="{FF2B5EF4-FFF2-40B4-BE49-F238E27FC236}">
                <a16:creationId xmlns:a16="http://schemas.microsoft.com/office/drawing/2014/main" id="{25F1E4A9-5987-4707-9683-F520CEA962C8}"/>
              </a:ext>
            </a:extLst>
          </p:cNvPr>
          <p:cNvSpPr/>
          <p:nvPr/>
        </p:nvSpPr>
        <p:spPr>
          <a:xfrm>
            <a:off x="5868924" y="9290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Positioning</a:t>
            </a:r>
          </a:p>
        </p:txBody>
      </p:sp>
      <p:sp>
        <p:nvSpPr>
          <p:cNvPr id="10" name="Arrow: Chevron 9">
            <a:extLst>
              <a:ext uri="{FF2B5EF4-FFF2-40B4-BE49-F238E27FC236}">
                <a16:creationId xmlns:a16="http://schemas.microsoft.com/office/drawing/2014/main" id="{BE321663-68A9-4D84-AA4C-C059EE5C04A9}"/>
              </a:ext>
            </a:extLst>
          </p:cNvPr>
          <p:cNvSpPr/>
          <p:nvPr/>
        </p:nvSpPr>
        <p:spPr>
          <a:xfrm>
            <a:off x="7312324" y="9290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Account Transfer</a:t>
            </a:r>
          </a:p>
        </p:txBody>
      </p:sp>
      <p:graphicFrame>
        <p:nvGraphicFramePr>
          <p:cNvPr id="11" name="Table 10">
            <a:extLst>
              <a:ext uri="{FF2B5EF4-FFF2-40B4-BE49-F238E27FC236}">
                <a16:creationId xmlns:a16="http://schemas.microsoft.com/office/drawing/2014/main" id="{FA00444E-3173-42F0-9465-7001B242A066}"/>
              </a:ext>
            </a:extLst>
          </p:cNvPr>
          <p:cNvGraphicFramePr>
            <a:graphicFrameLocks noGrp="1"/>
          </p:cNvGraphicFramePr>
          <p:nvPr>
            <p:extLst>
              <p:ext uri="{D42A27DB-BD31-4B8C-83A1-F6EECF244321}">
                <p14:modId xmlns:p14="http://schemas.microsoft.com/office/powerpoint/2010/main" val="2463674775"/>
              </p:ext>
            </p:extLst>
          </p:nvPr>
        </p:nvGraphicFramePr>
        <p:xfrm>
          <a:off x="926983" y="831410"/>
          <a:ext cx="6484038" cy="315756"/>
        </p:xfrm>
        <a:graphic>
          <a:graphicData uri="http://schemas.openxmlformats.org/drawingml/2006/table">
            <a:tbl>
              <a:tblPr firstRow="1" bandRow="1">
                <a:tableStyleId>{5C22544A-7EE6-4342-B048-85BDC9FD1C3A}</a:tableStyleId>
              </a:tblPr>
              <a:tblGrid>
                <a:gridCol w="2161346">
                  <a:extLst>
                    <a:ext uri="{9D8B030D-6E8A-4147-A177-3AD203B41FA5}">
                      <a16:colId xmlns:a16="http://schemas.microsoft.com/office/drawing/2014/main" val="1177846110"/>
                    </a:ext>
                  </a:extLst>
                </a:gridCol>
                <a:gridCol w="2161346">
                  <a:extLst>
                    <a:ext uri="{9D8B030D-6E8A-4147-A177-3AD203B41FA5}">
                      <a16:colId xmlns:a16="http://schemas.microsoft.com/office/drawing/2014/main" val="929128593"/>
                    </a:ext>
                  </a:extLst>
                </a:gridCol>
                <a:gridCol w="2161346">
                  <a:extLst>
                    <a:ext uri="{9D8B030D-6E8A-4147-A177-3AD203B41FA5}">
                      <a16:colId xmlns:a16="http://schemas.microsoft.com/office/drawing/2014/main" val="2162859662"/>
                    </a:ext>
                  </a:extLst>
                </a:gridCol>
              </a:tblGrid>
              <a:tr h="315756">
                <a:tc>
                  <a:txBody>
                    <a:bodyPr/>
                    <a:lstStyle/>
                    <a:p>
                      <a:r>
                        <a:rPr lang="en-US" sz="900" dirty="0">
                          <a:solidFill>
                            <a:schemeClr val="bg1"/>
                          </a:solidFill>
                          <a:latin typeface="Arial Body"/>
                        </a:rPr>
                        <a:t>Bank Statement Reconciliation</a:t>
                      </a:r>
                    </a:p>
                  </a:txBody>
                  <a:tcPr>
                    <a:solidFill>
                      <a:schemeClr val="bg2">
                        <a:lumMod val="50000"/>
                      </a:schemeClr>
                    </a:solidFill>
                  </a:tcPr>
                </a:tc>
                <a:tc>
                  <a:txBody>
                    <a:bodyPr/>
                    <a:lstStyle/>
                    <a:p>
                      <a:r>
                        <a:rPr lang="en-US" sz="900" dirty="0">
                          <a:solidFill>
                            <a:schemeClr val="tx1"/>
                          </a:solidFill>
                          <a:latin typeface="Arial Body"/>
                        </a:rPr>
                        <a:t>Bank Statement Clearing Process</a:t>
                      </a:r>
                    </a:p>
                  </a:txBody>
                  <a:tcPr>
                    <a:solidFill>
                      <a:schemeClr val="bg2"/>
                    </a:solidFill>
                  </a:tcPr>
                </a:tc>
                <a:tc>
                  <a:txBody>
                    <a:bodyPr/>
                    <a:lstStyle/>
                    <a:p>
                      <a:r>
                        <a:rPr lang="en-US" sz="900" dirty="0">
                          <a:solidFill>
                            <a:schemeClr val="tx1"/>
                          </a:solidFill>
                          <a:latin typeface="Arial Body"/>
                        </a:rPr>
                        <a:t>Multi-Currency Handling</a:t>
                      </a:r>
                    </a:p>
                  </a:txBody>
                  <a:tcPr>
                    <a:solidFill>
                      <a:schemeClr val="bg2"/>
                    </a:solidFill>
                  </a:tcPr>
                </a:tc>
                <a:extLst>
                  <a:ext uri="{0D108BD9-81ED-4DB2-BD59-A6C34878D82A}">
                    <a16:rowId xmlns:a16="http://schemas.microsoft.com/office/drawing/2014/main" val="3218901099"/>
                  </a:ext>
                </a:extLst>
              </a:tr>
            </a:tbl>
          </a:graphicData>
        </a:graphic>
      </p:graphicFrame>
      <p:sp>
        <p:nvSpPr>
          <p:cNvPr id="12" name="Title 2">
            <a:extLst>
              <a:ext uri="{FF2B5EF4-FFF2-40B4-BE49-F238E27FC236}">
                <a16:creationId xmlns:a16="http://schemas.microsoft.com/office/drawing/2014/main" id="{6819EDF8-D3AA-4C3B-A3E6-43EF54250DFA}"/>
              </a:ext>
            </a:extLst>
          </p:cNvPr>
          <p:cNvSpPr txBox="1">
            <a:spLocks/>
          </p:cNvSpPr>
          <p:nvPr/>
        </p:nvSpPr>
        <p:spPr>
          <a:xfrm>
            <a:off x="575636" y="415674"/>
            <a:ext cx="11252200" cy="315756"/>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b="1" dirty="0">
                <a:solidFill>
                  <a:schemeClr val="accent2"/>
                </a:solidFill>
                <a:latin typeface="Arial" panose="020B0604020202020204" pitchFamily="34" charset="0"/>
                <a:cs typeface="Arial" panose="020B0604020202020204" pitchFamily="34" charset="0"/>
              </a:rPr>
              <a:t>Setup for Bank</a:t>
            </a:r>
            <a:r>
              <a:rPr lang="en-US" dirty="0"/>
              <a:t> </a:t>
            </a:r>
            <a:r>
              <a:rPr lang="en-US" b="1" dirty="0">
                <a:solidFill>
                  <a:schemeClr val="accent2"/>
                </a:solidFill>
                <a:latin typeface="Arial" panose="020B0604020202020204" pitchFamily="34" charset="0"/>
                <a:cs typeface="Arial" panose="020B0604020202020204" pitchFamily="34" charset="0"/>
              </a:rPr>
              <a:t>Reconciliation - Automatic</a:t>
            </a:r>
          </a:p>
        </p:txBody>
      </p:sp>
    </p:spTree>
    <p:extLst>
      <p:ext uri="{BB962C8B-B14F-4D97-AF65-F5344CB8AC3E}">
        <p14:creationId xmlns:p14="http://schemas.microsoft.com/office/powerpoint/2010/main" val="213564958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EFD19D0-CE2F-44D7-91BB-571D45C1EE0D}"/>
              </a:ext>
            </a:extLst>
          </p:cNvPr>
          <p:cNvSpPr>
            <a:spLocks noGrp="1"/>
          </p:cNvSpPr>
          <p:nvPr>
            <p:ph type="body" sz="quarter" idx="10"/>
          </p:nvPr>
        </p:nvSpPr>
        <p:spPr>
          <a:xfrm>
            <a:off x="469901" y="1551366"/>
            <a:ext cx="11185946" cy="4932016"/>
          </a:xfrm>
        </p:spPr>
        <p:txBody>
          <a:bodyPr/>
          <a:lstStyle/>
          <a:p>
            <a:pPr marL="0" indent="0">
              <a:buNone/>
            </a:pPr>
            <a:endParaRPr lang="en-US" sz="2000" b="1" dirty="0">
              <a:solidFill>
                <a:schemeClr val="accent2"/>
              </a:solidFill>
            </a:endParaRPr>
          </a:p>
        </p:txBody>
      </p:sp>
      <p:pic>
        <p:nvPicPr>
          <p:cNvPr id="4" name="Picture 3">
            <a:extLst>
              <a:ext uri="{FF2B5EF4-FFF2-40B4-BE49-F238E27FC236}">
                <a16:creationId xmlns:a16="http://schemas.microsoft.com/office/drawing/2014/main" id="{FCEFF09C-EDCB-4974-A0FA-34B856C0D18F}"/>
              </a:ext>
            </a:extLst>
          </p:cNvPr>
          <p:cNvPicPr>
            <a:picLocks noChangeAspect="1"/>
          </p:cNvPicPr>
          <p:nvPr/>
        </p:nvPicPr>
        <p:blipFill>
          <a:blip r:embed="rId2"/>
          <a:stretch>
            <a:fillRect/>
          </a:stretch>
        </p:blipFill>
        <p:spPr>
          <a:xfrm>
            <a:off x="536153" y="1606903"/>
            <a:ext cx="5332771" cy="4562541"/>
          </a:xfrm>
          <a:prstGeom prst="rect">
            <a:avLst/>
          </a:prstGeom>
          <a:ln>
            <a:solidFill>
              <a:schemeClr val="accent1"/>
            </a:solidFill>
          </a:ln>
        </p:spPr>
      </p:pic>
      <p:sp>
        <p:nvSpPr>
          <p:cNvPr id="6" name="TextBox 5">
            <a:extLst>
              <a:ext uri="{FF2B5EF4-FFF2-40B4-BE49-F238E27FC236}">
                <a16:creationId xmlns:a16="http://schemas.microsoft.com/office/drawing/2014/main" id="{2DAADC84-9CE7-4511-AFF0-1BD55AA1D6E5}"/>
              </a:ext>
            </a:extLst>
          </p:cNvPr>
          <p:cNvSpPr txBox="1"/>
          <p:nvPr/>
        </p:nvSpPr>
        <p:spPr>
          <a:xfrm>
            <a:off x="5969389" y="1606904"/>
            <a:ext cx="5752710" cy="4401205"/>
          </a:xfrm>
          <a:prstGeom prst="rect">
            <a:avLst/>
          </a:prstGeom>
          <a:noFill/>
        </p:spPr>
        <p:txBody>
          <a:bodyPr wrap="square">
            <a:spAutoFit/>
          </a:bodyPr>
          <a:lstStyle/>
          <a:p>
            <a:pPr algn="l"/>
            <a:endParaRPr lang="en-US" sz="1200" b="0" i="0" u="none" strike="noStrike" baseline="0" dirty="0">
              <a:solidFill>
                <a:srgbClr val="000000"/>
              </a:solidFill>
              <a:latin typeface="Wingdings" panose="05000000000000000000" pitchFamily="2" charset="2"/>
            </a:endParaRPr>
          </a:p>
          <a:p>
            <a:endParaRPr lang="en-US" sz="1200" b="0" i="0" u="none" strike="noStrike" baseline="0" dirty="0">
              <a:latin typeface="Wingdings" panose="05000000000000000000" pitchFamily="2" charset="2"/>
            </a:endParaRPr>
          </a:p>
          <a:p>
            <a:r>
              <a:rPr lang="fr-FR" sz="1600" b="0" i="0" u="none" strike="noStrike" baseline="0" dirty="0">
                <a:solidFill>
                  <a:srgbClr val="9F9F9F"/>
                </a:solidFill>
                <a:latin typeface="Arial Body"/>
              </a:rPr>
              <a:t> </a:t>
            </a:r>
            <a:r>
              <a:rPr lang="fr-FR" sz="1600" b="1" i="0" u="none" strike="noStrike" baseline="0" dirty="0">
                <a:solidFill>
                  <a:srgbClr val="5F5F5F"/>
                </a:solidFill>
                <a:latin typeface="Arial Body"/>
              </a:rPr>
              <a:t>Transaction Sources: </a:t>
            </a:r>
            <a:r>
              <a:rPr lang="fr-FR" sz="1600" b="0" i="0" u="none" strike="noStrike" baseline="0" dirty="0">
                <a:solidFill>
                  <a:srgbClr val="5F5F5F"/>
                </a:solidFill>
                <a:latin typeface="Arial Body"/>
              </a:rPr>
              <a:t>Payables, Receivables, Payroll, External </a:t>
            </a:r>
          </a:p>
          <a:p>
            <a:endParaRPr lang="fr-FR" sz="1600" b="0" i="0" u="none" strike="noStrike" baseline="0" dirty="0">
              <a:solidFill>
                <a:srgbClr val="000000"/>
              </a:solidFill>
              <a:latin typeface="Arial Body"/>
            </a:endParaRPr>
          </a:p>
          <a:p>
            <a:r>
              <a:rPr lang="en-US" sz="1600" b="0" i="0" u="none" strike="noStrike" baseline="0" dirty="0">
                <a:solidFill>
                  <a:srgbClr val="9F9F9F"/>
                </a:solidFill>
                <a:latin typeface="Arial Body"/>
              </a:rPr>
              <a:t> </a:t>
            </a:r>
            <a:r>
              <a:rPr lang="en-US" sz="1600" b="1" i="0" u="none" strike="noStrike" baseline="0" dirty="0">
                <a:solidFill>
                  <a:srgbClr val="5F5F5F"/>
                </a:solidFill>
                <a:latin typeface="Arial Body"/>
              </a:rPr>
              <a:t>Matching Type: </a:t>
            </a:r>
            <a:r>
              <a:rPr lang="en-US" sz="1600" b="0" i="0" u="none" strike="noStrike" baseline="0" dirty="0">
                <a:solidFill>
                  <a:srgbClr val="5F5F5F"/>
                </a:solidFill>
                <a:latin typeface="Arial Body"/>
              </a:rPr>
              <a:t>Group by attributes for bank statement lines or system transactions, depending upon match type </a:t>
            </a:r>
          </a:p>
          <a:p>
            <a:pPr lvl="1"/>
            <a:r>
              <a:rPr lang="en-US" sz="1600" b="0" i="0" u="none" strike="noStrike" baseline="0" dirty="0">
                <a:latin typeface="Arial Body"/>
              </a:rPr>
              <a:t>• One to One </a:t>
            </a:r>
          </a:p>
          <a:p>
            <a:pPr lvl="1"/>
            <a:r>
              <a:rPr lang="en-US" sz="1600" b="0" i="0" u="none" strike="noStrike" baseline="0" dirty="0">
                <a:latin typeface="Arial Body"/>
              </a:rPr>
              <a:t>• One to Many </a:t>
            </a:r>
          </a:p>
          <a:p>
            <a:pPr lvl="1"/>
            <a:r>
              <a:rPr lang="en-US" sz="1600" b="0" i="0" u="none" strike="noStrike" baseline="0" dirty="0">
                <a:latin typeface="Arial Body"/>
              </a:rPr>
              <a:t>• Many to One </a:t>
            </a:r>
          </a:p>
          <a:p>
            <a:pPr lvl="1"/>
            <a:r>
              <a:rPr lang="en-US" sz="1600" b="0" i="0" u="none" strike="noStrike" baseline="0" dirty="0">
                <a:latin typeface="Arial Body"/>
              </a:rPr>
              <a:t>• Many to Many </a:t>
            </a:r>
          </a:p>
          <a:p>
            <a:endParaRPr lang="en-US" sz="1600" b="0" i="0" u="none" strike="noStrike" baseline="0" dirty="0">
              <a:solidFill>
                <a:srgbClr val="9F9F9F"/>
              </a:solidFill>
              <a:latin typeface="Arial Body"/>
            </a:endParaRPr>
          </a:p>
          <a:p>
            <a:r>
              <a:rPr lang="en-US" sz="1600" b="0" i="0" u="none" strike="noStrike" baseline="0" dirty="0">
                <a:solidFill>
                  <a:srgbClr val="9F9F9F"/>
                </a:solidFill>
                <a:latin typeface="Arial Body"/>
              </a:rPr>
              <a:t> </a:t>
            </a:r>
            <a:r>
              <a:rPr lang="en-US" sz="1600" b="1" i="0" u="none" strike="noStrike" baseline="0" dirty="0">
                <a:solidFill>
                  <a:srgbClr val="5F5F5F"/>
                </a:solidFill>
                <a:latin typeface="Arial Body"/>
              </a:rPr>
              <a:t>Matching Criteria: </a:t>
            </a:r>
            <a:r>
              <a:rPr lang="en-US" sz="1600" b="0" i="0" u="none" strike="noStrike" baseline="0" dirty="0">
                <a:solidFill>
                  <a:srgbClr val="5F5F5F"/>
                </a:solidFill>
                <a:latin typeface="Arial Body"/>
              </a:rPr>
              <a:t>List of matching attributes: </a:t>
            </a:r>
            <a:endParaRPr lang="en-US" sz="1600" b="0" i="0" u="none" strike="noStrike" baseline="0" dirty="0">
              <a:solidFill>
                <a:srgbClr val="000000"/>
              </a:solidFill>
              <a:latin typeface="Arial Body"/>
            </a:endParaRPr>
          </a:p>
          <a:p>
            <a:pPr lvl="1"/>
            <a:r>
              <a:rPr lang="en-US" sz="1600" b="0" i="0" u="none" strike="noStrike" baseline="0" dirty="0">
                <a:latin typeface="Arial Body"/>
              </a:rPr>
              <a:t>• Amount (always checked) </a:t>
            </a:r>
          </a:p>
          <a:p>
            <a:pPr lvl="1"/>
            <a:r>
              <a:rPr lang="en-US" sz="1600" b="0" i="0" u="none" strike="noStrike" baseline="0" dirty="0">
                <a:latin typeface="Arial Body"/>
              </a:rPr>
              <a:t>• Date </a:t>
            </a:r>
          </a:p>
          <a:p>
            <a:pPr lvl="1"/>
            <a:r>
              <a:rPr lang="en-US" sz="1600" b="0" i="0" u="none" strike="noStrike" baseline="0" dirty="0">
                <a:latin typeface="Arial Body"/>
              </a:rPr>
              <a:t>• Reconciliation Reference </a:t>
            </a:r>
          </a:p>
          <a:p>
            <a:pPr lvl="1"/>
            <a:r>
              <a:rPr lang="en-US" sz="1600" b="0" i="0" u="none" strike="noStrike" baseline="0" dirty="0">
                <a:latin typeface="Arial Body"/>
              </a:rPr>
              <a:t>• Transaction Type </a:t>
            </a:r>
          </a:p>
          <a:p>
            <a:pPr lvl="1"/>
            <a:r>
              <a:rPr lang="en-US" sz="1600" b="0" i="0" u="none" strike="noStrike" baseline="0" dirty="0">
                <a:latin typeface="Arial Body"/>
              </a:rPr>
              <a:t>• Use Advanced Criteria </a:t>
            </a:r>
          </a:p>
        </p:txBody>
      </p:sp>
      <p:sp>
        <p:nvSpPr>
          <p:cNvPr id="5" name="Arrow: Chevron 4">
            <a:extLst>
              <a:ext uri="{FF2B5EF4-FFF2-40B4-BE49-F238E27FC236}">
                <a16:creationId xmlns:a16="http://schemas.microsoft.com/office/drawing/2014/main" id="{630C70D0-7613-4061-8CF4-CD031E7CC5B8}"/>
              </a:ext>
            </a:extLst>
          </p:cNvPr>
          <p:cNvSpPr/>
          <p:nvPr/>
        </p:nvSpPr>
        <p:spPr>
          <a:xfrm>
            <a:off x="73290" y="81890"/>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Account Maintenance</a:t>
            </a:r>
          </a:p>
        </p:txBody>
      </p:sp>
      <p:sp>
        <p:nvSpPr>
          <p:cNvPr id="7" name="Arrow: Chevron 6">
            <a:extLst>
              <a:ext uri="{FF2B5EF4-FFF2-40B4-BE49-F238E27FC236}">
                <a16:creationId xmlns:a16="http://schemas.microsoft.com/office/drawing/2014/main" id="{4690E1B4-CFB5-4FD9-8213-14D2BC971171}"/>
              </a:ext>
            </a:extLst>
          </p:cNvPr>
          <p:cNvSpPr/>
          <p:nvPr/>
        </p:nvSpPr>
        <p:spPr>
          <a:xfrm>
            <a:off x="1538724" y="9290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Statement Processing</a:t>
            </a:r>
          </a:p>
        </p:txBody>
      </p:sp>
      <p:sp>
        <p:nvSpPr>
          <p:cNvPr id="8" name="Arrow: Chevron 7">
            <a:extLst>
              <a:ext uri="{FF2B5EF4-FFF2-40B4-BE49-F238E27FC236}">
                <a16:creationId xmlns:a16="http://schemas.microsoft.com/office/drawing/2014/main" id="{A5344818-7A32-4BFD-9428-D0FE11D7B27C}"/>
              </a:ext>
            </a:extLst>
          </p:cNvPr>
          <p:cNvSpPr/>
          <p:nvPr/>
        </p:nvSpPr>
        <p:spPr>
          <a:xfrm>
            <a:off x="3004158" y="92906"/>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Reconciliation</a:t>
            </a:r>
          </a:p>
        </p:txBody>
      </p:sp>
      <p:sp>
        <p:nvSpPr>
          <p:cNvPr id="9" name="Arrow: Chevron 8">
            <a:extLst>
              <a:ext uri="{FF2B5EF4-FFF2-40B4-BE49-F238E27FC236}">
                <a16:creationId xmlns:a16="http://schemas.microsoft.com/office/drawing/2014/main" id="{1529C7A3-A052-4201-805B-A901F7493B05}"/>
              </a:ext>
            </a:extLst>
          </p:cNvPr>
          <p:cNvSpPr/>
          <p:nvPr/>
        </p:nvSpPr>
        <p:spPr>
          <a:xfrm>
            <a:off x="4447558" y="9290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Forecasting</a:t>
            </a:r>
          </a:p>
        </p:txBody>
      </p:sp>
      <p:sp>
        <p:nvSpPr>
          <p:cNvPr id="10" name="Arrow: Chevron 9">
            <a:extLst>
              <a:ext uri="{FF2B5EF4-FFF2-40B4-BE49-F238E27FC236}">
                <a16:creationId xmlns:a16="http://schemas.microsoft.com/office/drawing/2014/main" id="{7971D89A-1E97-4222-B152-BAD27EE78140}"/>
              </a:ext>
            </a:extLst>
          </p:cNvPr>
          <p:cNvSpPr/>
          <p:nvPr/>
        </p:nvSpPr>
        <p:spPr>
          <a:xfrm>
            <a:off x="5868924" y="9290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Positioning</a:t>
            </a:r>
          </a:p>
        </p:txBody>
      </p:sp>
      <p:sp>
        <p:nvSpPr>
          <p:cNvPr id="11" name="Arrow: Chevron 10">
            <a:extLst>
              <a:ext uri="{FF2B5EF4-FFF2-40B4-BE49-F238E27FC236}">
                <a16:creationId xmlns:a16="http://schemas.microsoft.com/office/drawing/2014/main" id="{0F0A4F26-CCFE-409C-96DC-ADDE265C9875}"/>
              </a:ext>
            </a:extLst>
          </p:cNvPr>
          <p:cNvSpPr/>
          <p:nvPr/>
        </p:nvSpPr>
        <p:spPr>
          <a:xfrm>
            <a:off x="7312324" y="9290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Account Transfer</a:t>
            </a:r>
          </a:p>
        </p:txBody>
      </p:sp>
      <p:graphicFrame>
        <p:nvGraphicFramePr>
          <p:cNvPr id="12" name="Table 11">
            <a:extLst>
              <a:ext uri="{FF2B5EF4-FFF2-40B4-BE49-F238E27FC236}">
                <a16:creationId xmlns:a16="http://schemas.microsoft.com/office/drawing/2014/main" id="{C2A9F170-D3CB-4533-B16F-5201F1D1D7CD}"/>
              </a:ext>
            </a:extLst>
          </p:cNvPr>
          <p:cNvGraphicFramePr>
            <a:graphicFrameLocks noGrp="1"/>
          </p:cNvGraphicFramePr>
          <p:nvPr>
            <p:extLst>
              <p:ext uri="{D42A27DB-BD31-4B8C-83A1-F6EECF244321}">
                <p14:modId xmlns:p14="http://schemas.microsoft.com/office/powerpoint/2010/main" val="3753473555"/>
              </p:ext>
            </p:extLst>
          </p:nvPr>
        </p:nvGraphicFramePr>
        <p:xfrm>
          <a:off x="225231" y="499491"/>
          <a:ext cx="6484038" cy="315756"/>
        </p:xfrm>
        <a:graphic>
          <a:graphicData uri="http://schemas.openxmlformats.org/drawingml/2006/table">
            <a:tbl>
              <a:tblPr firstRow="1" bandRow="1">
                <a:tableStyleId>{5C22544A-7EE6-4342-B048-85BDC9FD1C3A}</a:tableStyleId>
              </a:tblPr>
              <a:tblGrid>
                <a:gridCol w="2161346">
                  <a:extLst>
                    <a:ext uri="{9D8B030D-6E8A-4147-A177-3AD203B41FA5}">
                      <a16:colId xmlns:a16="http://schemas.microsoft.com/office/drawing/2014/main" val="1177846110"/>
                    </a:ext>
                  </a:extLst>
                </a:gridCol>
                <a:gridCol w="2161346">
                  <a:extLst>
                    <a:ext uri="{9D8B030D-6E8A-4147-A177-3AD203B41FA5}">
                      <a16:colId xmlns:a16="http://schemas.microsoft.com/office/drawing/2014/main" val="929128593"/>
                    </a:ext>
                  </a:extLst>
                </a:gridCol>
                <a:gridCol w="2161346">
                  <a:extLst>
                    <a:ext uri="{9D8B030D-6E8A-4147-A177-3AD203B41FA5}">
                      <a16:colId xmlns:a16="http://schemas.microsoft.com/office/drawing/2014/main" val="2162859662"/>
                    </a:ext>
                  </a:extLst>
                </a:gridCol>
              </a:tblGrid>
              <a:tr h="315756">
                <a:tc>
                  <a:txBody>
                    <a:bodyPr/>
                    <a:lstStyle/>
                    <a:p>
                      <a:r>
                        <a:rPr lang="en-US" sz="900" dirty="0">
                          <a:solidFill>
                            <a:schemeClr val="tx1"/>
                          </a:solidFill>
                          <a:latin typeface="Arial Body"/>
                        </a:rPr>
                        <a:t>Bank Statement Reconciliation</a:t>
                      </a:r>
                    </a:p>
                  </a:txBody>
                  <a:tcPr>
                    <a:solidFill>
                      <a:schemeClr val="accent2"/>
                    </a:solidFill>
                  </a:tcPr>
                </a:tc>
                <a:tc>
                  <a:txBody>
                    <a:bodyPr/>
                    <a:lstStyle/>
                    <a:p>
                      <a:r>
                        <a:rPr lang="en-US" sz="900">
                          <a:solidFill>
                            <a:schemeClr val="tx1"/>
                          </a:solidFill>
                          <a:latin typeface="Arial Body"/>
                        </a:rPr>
                        <a:t>Bank Statement Clearing Process</a:t>
                      </a:r>
                    </a:p>
                  </a:txBody>
                  <a:tcPr>
                    <a:solidFill>
                      <a:schemeClr val="bg2"/>
                    </a:solidFill>
                  </a:tcPr>
                </a:tc>
                <a:tc>
                  <a:txBody>
                    <a:bodyPr/>
                    <a:lstStyle/>
                    <a:p>
                      <a:r>
                        <a:rPr lang="en-US" sz="900" dirty="0">
                          <a:solidFill>
                            <a:schemeClr val="tx1"/>
                          </a:solidFill>
                          <a:latin typeface="Arial Body"/>
                        </a:rPr>
                        <a:t>Multi-Currency Handling</a:t>
                      </a:r>
                    </a:p>
                  </a:txBody>
                  <a:tcPr>
                    <a:solidFill>
                      <a:schemeClr val="bg2"/>
                    </a:solidFill>
                  </a:tcPr>
                </a:tc>
                <a:extLst>
                  <a:ext uri="{0D108BD9-81ED-4DB2-BD59-A6C34878D82A}">
                    <a16:rowId xmlns:a16="http://schemas.microsoft.com/office/drawing/2014/main" val="3218901099"/>
                  </a:ext>
                </a:extLst>
              </a:tr>
            </a:tbl>
          </a:graphicData>
        </a:graphic>
      </p:graphicFrame>
      <p:sp>
        <p:nvSpPr>
          <p:cNvPr id="13" name="Text Placeholder 1">
            <a:extLst>
              <a:ext uri="{FF2B5EF4-FFF2-40B4-BE49-F238E27FC236}">
                <a16:creationId xmlns:a16="http://schemas.microsoft.com/office/drawing/2014/main" id="{FC612DE2-FFCD-4CE3-BFDA-8825B20EB09A}"/>
              </a:ext>
            </a:extLst>
          </p:cNvPr>
          <p:cNvSpPr txBox="1">
            <a:spLocks/>
          </p:cNvSpPr>
          <p:nvPr/>
        </p:nvSpPr>
        <p:spPr>
          <a:xfrm>
            <a:off x="469901" y="1268935"/>
            <a:ext cx="11185946" cy="523847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4800"/>
              </a:spcBef>
              <a:buFont typeface="Arial" panose="020B0604020202020204" pitchFamily="34" charset="0"/>
              <a:buChar char="•"/>
              <a:defRPr sz="2800" kern="1200">
                <a:solidFill>
                  <a:schemeClr val="tx1"/>
                </a:solidFill>
                <a:latin typeface="Arial Body"/>
                <a:ea typeface="+mn-ea"/>
                <a:cs typeface="+mn-cs"/>
              </a:defRPr>
            </a:lvl1pPr>
            <a:lvl2pPr marL="609585" indent="-609585" algn="l" defTabSz="914400" rtl="0" eaLnBrk="1" latinLnBrk="0" hangingPunct="1">
              <a:lnSpc>
                <a:spcPct val="90000"/>
              </a:lnSpc>
              <a:spcBef>
                <a:spcPts val="500"/>
              </a:spcBef>
              <a:buFont typeface="Arial" panose="020B0604020202020204" pitchFamily="34" charset="0"/>
              <a:buChar char="•"/>
              <a:defRPr sz="4000" kern="1200">
                <a:solidFill>
                  <a:schemeClr val="bg2"/>
                </a:solidFill>
                <a:latin typeface="Arial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kern="1200">
                <a:solidFill>
                  <a:schemeClr val="bg2"/>
                </a:solidFill>
                <a:latin typeface="Arial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kern="1200">
                <a:solidFill>
                  <a:schemeClr val="bg2"/>
                </a:solidFill>
                <a:latin typeface="Arial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kern="1200">
                <a:solidFill>
                  <a:schemeClr val="bg2"/>
                </a:solidFill>
                <a:latin typeface="Arial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000" b="1" dirty="0">
              <a:solidFill>
                <a:schemeClr val="accent2"/>
              </a:solidFill>
            </a:endParaRPr>
          </a:p>
        </p:txBody>
      </p:sp>
      <p:graphicFrame>
        <p:nvGraphicFramePr>
          <p:cNvPr id="14" name="Table 13">
            <a:extLst>
              <a:ext uri="{FF2B5EF4-FFF2-40B4-BE49-F238E27FC236}">
                <a16:creationId xmlns:a16="http://schemas.microsoft.com/office/drawing/2014/main" id="{1BDEDECF-FC0F-4179-87AB-F8A1D2ED7950}"/>
              </a:ext>
            </a:extLst>
          </p:cNvPr>
          <p:cNvGraphicFramePr>
            <a:graphicFrameLocks noGrp="1"/>
          </p:cNvGraphicFramePr>
          <p:nvPr>
            <p:extLst>
              <p:ext uri="{D42A27DB-BD31-4B8C-83A1-F6EECF244321}">
                <p14:modId xmlns:p14="http://schemas.microsoft.com/office/powerpoint/2010/main" val="2812219404"/>
              </p:ext>
            </p:extLst>
          </p:nvPr>
        </p:nvGraphicFramePr>
        <p:xfrm>
          <a:off x="1012282" y="1138512"/>
          <a:ext cx="6958688" cy="365760"/>
        </p:xfrm>
        <a:graphic>
          <a:graphicData uri="http://schemas.openxmlformats.org/drawingml/2006/table">
            <a:tbl>
              <a:tblPr firstRow="1" bandRow="1">
                <a:tableStyleId>{5C22544A-7EE6-4342-B048-85BDC9FD1C3A}</a:tableStyleId>
              </a:tblPr>
              <a:tblGrid>
                <a:gridCol w="1450254">
                  <a:extLst>
                    <a:ext uri="{9D8B030D-6E8A-4147-A177-3AD203B41FA5}">
                      <a16:colId xmlns:a16="http://schemas.microsoft.com/office/drawing/2014/main" val="1177846110"/>
                    </a:ext>
                  </a:extLst>
                </a:gridCol>
                <a:gridCol w="1520328">
                  <a:extLst>
                    <a:ext uri="{9D8B030D-6E8A-4147-A177-3AD203B41FA5}">
                      <a16:colId xmlns:a16="http://schemas.microsoft.com/office/drawing/2014/main" val="929128593"/>
                    </a:ext>
                  </a:extLst>
                </a:gridCol>
                <a:gridCol w="1597446">
                  <a:extLst>
                    <a:ext uri="{9D8B030D-6E8A-4147-A177-3AD203B41FA5}">
                      <a16:colId xmlns:a16="http://schemas.microsoft.com/office/drawing/2014/main" val="2162859662"/>
                    </a:ext>
                  </a:extLst>
                </a:gridCol>
                <a:gridCol w="2390660">
                  <a:extLst>
                    <a:ext uri="{9D8B030D-6E8A-4147-A177-3AD203B41FA5}">
                      <a16:colId xmlns:a16="http://schemas.microsoft.com/office/drawing/2014/main" val="2718857408"/>
                    </a:ext>
                  </a:extLst>
                </a:gridCol>
              </a:tblGrid>
              <a:tr h="315756">
                <a:tc>
                  <a:txBody>
                    <a:bodyPr/>
                    <a:lstStyle/>
                    <a:p>
                      <a:r>
                        <a:rPr lang="en-US" sz="900" dirty="0">
                          <a:solidFill>
                            <a:schemeClr val="bg1"/>
                          </a:solidFill>
                          <a:latin typeface="Arial Body"/>
                        </a:rPr>
                        <a:t>Matching Rule</a:t>
                      </a:r>
                    </a:p>
                  </a:txBody>
                  <a:tcPr>
                    <a:solidFill>
                      <a:schemeClr val="bg2">
                        <a:lumMod val="50000"/>
                      </a:schemeClr>
                    </a:solidFill>
                  </a:tcPr>
                </a:tc>
                <a:tc>
                  <a:txBody>
                    <a:bodyPr/>
                    <a:lstStyle/>
                    <a:p>
                      <a:r>
                        <a:rPr lang="en-US" sz="900" dirty="0">
                          <a:solidFill>
                            <a:schemeClr val="tx1"/>
                          </a:solidFill>
                          <a:latin typeface="Arial Body"/>
                        </a:rPr>
                        <a:t>Tolerance Rule</a:t>
                      </a:r>
                    </a:p>
                  </a:txBody>
                  <a:tcPr>
                    <a:solidFill>
                      <a:schemeClr val="bg2"/>
                    </a:solidFill>
                  </a:tcPr>
                </a:tc>
                <a:tc>
                  <a:txBody>
                    <a:bodyPr/>
                    <a:lstStyle/>
                    <a:p>
                      <a:r>
                        <a:rPr lang="en-US" sz="900" dirty="0">
                          <a:solidFill>
                            <a:schemeClr val="tx1"/>
                          </a:solidFill>
                          <a:latin typeface="Arial Body"/>
                        </a:rPr>
                        <a:t>Matching Rule Set</a:t>
                      </a:r>
                    </a:p>
                  </a:txBody>
                  <a:tcPr>
                    <a:solidFill>
                      <a:schemeClr val="bg2"/>
                    </a:solidFill>
                  </a:tcPr>
                </a:tc>
                <a:tc>
                  <a:txBody>
                    <a:bodyPr/>
                    <a:lstStyle/>
                    <a:p>
                      <a:r>
                        <a:rPr lang="en-US" sz="900" dirty="0">
                          <a:solidFill>
                            <a:schemeClr val="tx1"/>
                          </a:solidFill>
                          <a:latin typeface="Arial Body"/>
                        </a:rPr>
                        <a:t>Assign Matching Rule Set to Bank Account</a:t>
                      </a:r>
                    </a:p>
                  </a:txBody>
                  <a:tcPr>
                    <a:solidFill>
                      <a:schemeClr val="bg2"/>
                    </a:solidFill>
                  </a:tcPr>
                </a:tc>
                <a:extLst>
                  <a:ext uri="{0D108BD9-81ED-4DB2-BD59-A6C34878D82A}">
                    <a16:rowId xmlns:a16="http://schemas.microsoft.com/office/drawing/2014/main" val="3218901099"/>
                  </a:ext>
                </a:extLst>
              </a:tr>
            </a:tbl>
          </a:graphicData>
        </a:graphic>
      </p:graphicFrame>
      <p:sp>
        <p:nvSpPr>
          <p:cNvPr id="15" name="Title 2">
            <a:extLst>
              <a:ext uri="{FF2B5EF4-FFF2-40B4-BE49-F238E27FC236}">
                <a16:creationId xmlns:a16="http://schemas.microsoft.com/office/drawing/2014/main" id="{6681FD37-6056-4D99-A66F-28B011C049DD}"/>
              </a:ext>
            </a:extLst>
          </p:cNvPr>
          <p:cNvSpPr txBox="1">
            <a:spLocks/>
          </p:cNvSpPr>
          <p:nvPr/>
        </p:nvSpPr>
        <p:spPr>
          <a:xfrm>
            <a:off x="403647" y="755985"/>
            <a:ext cx="11252200" cy="315756"/>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b="1" dirty="0">
                <a:solidFill>
                  <a:schemeClr val="accent2"/>
                </a:solidFill>
                <a:latin typeface="Arial" panose="020B0604020202020204" pitchFamily="34" charset="0"/>
                <a:cs typeface="Arial" panose="020B0604020202020204" pitchFamily="34" charset="0"/>
              </a:rPr>
              <a:t>Create Reconciliation Matching Rule</a:t>
            </a:r>
          </a:p>
        </p:txBody>
      </p:sp>
    </p:spTree>
    <p:extLst>
      <p:ext uri="{BB962C8B-B14F-4D97-AF65-F5344CB8AC3E}">
        <p14:creationId xmlns:p14="http://schemas.microsoft.com/office/powerpoint/2010/main" val="217594109"/>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7133D20-2C49-487B-B9B2-F22F65DE4A51}"/>
              </a:ext>
            </a:extLst>
          </p:cNvPr>
          <p:cNvPicPr>
            <a:picLocks noChangeAspect="1"/>
          </p:cNvPicPr>
          <p:nvPr/>
        </p:nvPicPr>
        <p:blipFill>
          <a:blip r:embed="rId2"/>
          <a:stretch>
            <a:fillRect/>
          </a:stretch>
        </p:blipFill>
        <p:spPr>
          <a:xfrm>
            <a:off x="1186150" y="2305684"/>
            <a:ext cx="3852231" cy="663360"/>
          </a:xfrm>
          <a:prstGeom prst="rect">
            <a:avLst/>
          </a:prstGeom>
        </p:spPr>
      </p:pic>
      <p:sp>
        <p:nvSpPr>
          <p:cNvPr id="9" name="TextBox 8">
            <a:extLst>
              <a:ext uri="{FF2B5EF4-FFF2-40B4-BE49-F238E27FC236}">
                <a16:creationId xmlns:a16="http://schemas.microsoft.com/office/drawing/2014/main" id="{AB43A8B3-FD91-416E-B6B3-30EF6010B79E}"/>
              </a:ext>
            </a:extLst>
          </p:cNvPr>
          <p:cNvSpPr txBox="1"/>
          <p:nvPr/>
        </p:nvSpPr>
        <p:spPr>
          <a:xfrm>
            <a:off x="6129893" y="1504373"/>
            <a:ext cx="5626101" cy="2677656"/>
          </a:xfrm>
          <a:prstGeom prst="rect">
            <a:avLst/>
          </a:prstGeom>
          <a:noFill/>
          <a:ln w="19050">
            <a:solidFill>
              <a:schemeClr val="accent1"/>
            </a:solidFill>
          </a:ln>
        </p:spPr>
        <p:txBody>
          <a:bodyPr wrap="square">
            <a:spAutoFit/>
          </a:bodyPr>
          <a:lstStyle/>
          <a:p>
            <a:pPr algn="ctr"/>
            <a:r>
              <a:rPr lang="en-US" sz="1400" b="1" i="0" u="none" strike="noStrike" baseline="0" dirty="0">
                <a:solidFill>
                  <a:srgbClr val="FF7700"/>
                </a:solidFill>
                <a:latin typeface="Arial Body"/>
              </a:rPr>
              <a:t>One to Many </a:t>
            </a:r>
            <a:endParaRPr lang="en-US" sz="1400" b="0" i="0" u="none" strike="noStrike" baseline="0" dirty="0">
              <a:solidFill>
                <a:srgbClr val="FF7700"/>
              </a:solidFill>
              <a:latin typeface="Arial Body"/>
            </a:endParaRPr>
          </a:p>
          <a:p>
            <a:r>
              <a:rPr lang="en-US" sz="1400" b="1" i="0" u="none" strike="noStrike" baseline="0" dirty="0">
                <a:solidFill>
                  <a:srgbClr val="5F5F5F"/>
                </a:solidFill>
                <a:latin typeface="Arial Body"/>
              </a:rPr>
              <a:t>One Bank Statement Line Matches to Many System Transactions </a:t>
            </a:r>
          </a:p>
          <a:p>
            <a:endParaRPr lang="en-US" sz="1400" b="0" i="0" u="none" strike="noStrike" baseline="0" dirty="0">
              <a:solidFill>
                <a:srgbClr val="000000"/>
              </a:solidFill>
              <a:latin typeface="Arial Body"/>
            </a:endParaRPr>
          </a:p>
          <a:p>
            <a:endParaRPr lang="en-US" sz="1400" b="0" i="0" u="none" strike="noStrike" baseline="0" dirty="0">
              <a:latin typeface="Arial Body"/>
            </a:endParaRPr>
          </a:p>
          <a:p>
            <a:endParaRPr lang="en-US" sz="1400" b="0" i="0" u="none" strike="noStrike" baseline="0" dirty="0">
              <a:solidFill>
                <a:srgbClr val="5F5F5F"/>
              </a:solidFill>
              <a:latin typeface="Arial Body"/>
            </a:endParaRPr>
          </a:p>
          <a:p>
            <a:endParaRPr lang="en-US" sz="1400" dirty="0">
              <a:solidFill>
                <a:srgbClr val="5F5F5F"/>
              </a:solidFill>
              <a:latin typeface="Arial Body"/>
            </a:endParaRPr>
          </a:p>
          <a:p>
            <a:endParaRPr lang="en-US" sz="1400" b="0" i="0" u="none" strike="noStrike" baseline="0" dirty="0">
              <a:solidFill>
                <a:srgbClr val="5F5F5F"/>
              </a:solidFill>
              <a:latin typeface="Arial Body"/>
            </a:endParaRPr>
          </a:p>
          <a:p>
            <a:endParaRPr lang="en-US" sz="1400" dirty="0">
              <a:solidFill>
                <a:srgbClr val="5F5F5F"/>
              </a:solidFill>
              <a:latin typeface="Arial Body"/>
            </a:endParaRPr>
          </a:p>
          <a:p>
            <a:pPr algn="l"/>
            <a:r>
              <a:rPr lang="en-US" sz="1400" b="0" i="0" u="none" strike="noStrike" baseline="0" dirty="0">
                <a:solidFill>
                  <a:srgbClr val="5F5F5F"/>
                </a:solidFill>
                <a:latin typeface="Arial Body"/>
              </a:rPr>
              <a:t>• Define Attributes to Group System Transactions and match them with One Bank Statement Line </a:t>
            </a:r>
          </a:p>
          <a:p>
            <a:endParaRPr lang="en-US" sz="1400" b="0" i="0" u="none" strike="noStrike" baseline="0" dirty="0">
              <a:solidFill>
                <a:srgbClr val="5F5F5F"/>
              </a:solidFill>
              <a:latin typeface="Arial Body"/>
            </a:endParaRPr>
          </a:p>
        </p:txBody>
      </p:sp>
      <p:pic>
        <p:nvPicPr>
          <p:cNvPr id="11" name="Picture 10">
            <a:extLst>
              <a:ext uri="{FF2B5EF4-FFF2-40B4-BE49-F238E27FC236}">
                <a16:creationId xmlns:a16="http://schemas.microsoft.com/office/drawing/2014/main" id="{1F6C9329-43B3-4A64-9350-A921E862B1E8}"/>
              </a:ext>
            </a:extLst>
          </p:cNvPr>
          <p:cNvPicPr>
            <a:picLocks noChangeAspect="1"/>
          </p:cNvPicPr>
          <p:nvPr/>
        </p:nvPicPr>
        <p:blipFill>
          <a:blip r:embed="rId3"/>
          <a:stretch>
            <a:fillRect/>
          </a:stretch>
        </p:blipFill>
        <p:spPr>
          <a:xfrm>
            <a:off x="6894482" y="2173808"/>
            <a:ext cx="4083586" cy="1203186"/>
          </a:xfrm>
          <a:prstGeom prst="rect">
            <a:avLst/>
          </a:prstGeom>
        </p:spPr>
      </p:pic>
      <p:sp>
        <p:nvSpPr>
          <p:cNvPr id="12" name="TextBox 11">
            <a:extLst>
              <a:ext uri="{FF2B5EF4-FFF2-40B4-BE49-F238E27FC236}">
                <a16:creationId xmlns:a16="http://schemas.microsoft.com/office/drawing/2014/main" id="{B27F0B6C-CACE-4FF2-918B-7064ACA5DB75}"/>
              </a:ext>
            </a:extLst>
          </p:cNvPr>
          <p:cNvSpPr txBox="1"/>
          <p:nvPr/>
        </p:nvSpPr>
        <p:spPr>
          <a:xfrm>
            <a:off x="436007" y="4190367"/>
            <a:ext cx="5626101" cy="2246769"/>
          </a:xfrm>
          <a:prstGeom prst="rect">
            <a:avLst/>
          </a:prstGeom>
          <a:noFill/>
          <a:ln w="19050">
            <a:solidFill>
              <a:schemeClr val="accent1"/>
            </a:solidFill>
          </a:ln>
        </p:spPr>
        <p:txBody>
          <a:bodyPr wrap="square">
            <a:spAutoFit/>
          </a:bodyPr>
          <a:lstStyle/>
          <a:p>
            <a:pPr algn="ctr"/>
            <a:r>
              <a:rPr lang="en-US" sz="1400" b="1" i="0" u="none" strike="noStrike" baseline="0" dirty="0">
                <a:solidFill>
                  <a:srgbClr val="FF7700"/>
                </a:solidFill>
                <a:latin typeface="Arial Body"/>
              </a:rPr>
              <a:t>Many to One </a:t>
            </a:r>
          </a:p>
          <a:p>
            <a:r>
              <a:rPr lang="en-US" sz="1400" b="1" i="0" u="none" strike="noStrike" baseline="0" dirty="0">
                <a:solidFill>
                  <a:srgbClr val="5F5F5F"/>
                </a:solidFill>
                <a:latin typeface="Arial Body"/>
              </a:rPr>
              <a:t>Many Bank Statement Lines Match to One System Transaction </a:t>
            </a:r>
          </a:p>
          <a:p>
            <a:endParaRPr lang="en-US" sz="1400" b="1" dirty="0">
              <a:solidFill>
                <a:srgbClr val="5F5F5F"/>
              </a:solidFill>
              <a:latin typeface="Arial Body"/>
            </a:endParaRPr>
          </a:p>
          <a:p>
            <a:endParaRPr lang="en-US" sz="1400" b="0" i="0" u="none" strike="noStrike" baseline="0" dirty="0">
              <a:latin typeface="Arial Body"/>
            </a:endParaRPr>
          </a:p>
          <a:p>
            <a:endParaRPr lang="en-US" sz="1400" b="0" i="0" u="none" strike="noStrike" baseline="0" dirty="0">
              <a:solidFill>
                <a:srgbClr val="5F5F5F"/>
              </a:solidFill>
              <a:latin typeface="Arial Body"/>
            </a:endParaRPr>
          </a:p>
          <a:p>
            <a:endParaRPr lang="en-US" sz="1400" dirty="0">
              <a:solidFill>
                <a:srgbClr val="5F5F5F"/>
              </a:solidFill>
              <a:latin typeface="Arial Body"/>
            </a:endParaRPr>
          </a:p>
          <a:p>
            <a:endParaRPr lang="en-US" sz="1400" b="0" i="0" u="none" strike="noStrike" baseline="0" dirty="0">
              <a:solidFill>
                <a:srgbClr val="5F5F5F"/>
              </a:solidFill>
              <a:latin typeface="Arial Body"/>
            </a:endParaRPr>
          </a:p>
          <a:p>
            <a:endParaRPr lang="en-US" sz="1400" dirty="0">
              <a:solidFill>
                <a:srgbClr val="5F5F5F"/>
              </a:solidFill>
              <a:latin typeface="Arial Body"/>
            </a:endParaRPr>
          </a:p>
          <a:p>
            <a:pPr algn="l"/>
            <a:r>
              <a:rPr lang="en-US" sz="1400" b="0" i="0" u="none" strike="noStrike" baseline="0" dirty="0">
                <a:solidFill>
                  <a:srgbClr val="5F5F5F"/>
                </a:solidFill>
                <a:latin typeface="Arial Body"/>
              </a:rPr>
              <a:t>• Define Attributes to Group Statement Lines and match them with One System Transaction </a:t>
            </a:r>
          </a:p>
        </p:txBody>
      </p:sp>
      <p:pic>
        <p:nvPicPr>
          <p:cNvPr id="14" name="Picture 13">
            <a:extLst>
              <a:ext uri="{FF2B5EF4-FFF2-40B4-BE49-F238E27FC236}">
                <a16:creationId xmlns:a16="http://schemas.microsoft.com/office/drawing/2014/main" id="{9C588421-2AE5-4868-9B3E-B9AC0FB2549B}"/>
              </a:ext>
            </a:extLst>
          </p:cNvPr>
          <p:cNvPicPr>
            <a:picLocks noChangeAspect="1"/>
          </p:cNvPicPr>
          <p:nvPr/>
        </p:nvPicPr>
        <p:blipFill>
          <a:blip r:embed="rId4"/>
          <a:stretch>
            <a:fillRect/>
          </a:stretch>
        </p:blipFill>
        <p:spPr>
          <a:xfrm>
            <a:off x="1425074" y="4834527"/>
            <a:ext cx="3202236" cy="781528"/>
          </a:xfrm>
          <a:prstGeom prst="rect">
            <a:avLst/>
          </a:prstGeom>
        </p:spPr>
      </p:pic>
      <p:sp>
        <p:nvSpPr>
          <p:cNvPr id="15" name="TextBox 14">
            <a:extLst>
              <a:ext uri="{FF2B5EF4-FFF2-40B4-BE49-F238E27FC236}">
                <a16:creationId xmlns:a16="http://schemas.microsoft.com/office/drawing/2014/main" id="{4F0BFB7A-AE29-4493-AE03-E4D4ABE704C7}"/>
              </a:ext>
            </a:extLst>
          </p:cNvPr>
          <p:cNvSpPr txBox="1"/>
          <p:nvPr/>
        </p:nvSpPr>
        <p:spPr>
          <a:xfrm>
            <a:off x="6129893" y="4192715"/>
            <a:ext cx="5681109" cy="2246769"/>
          </a:xfrm>
          <a:prstGeom prst="rect">
            <a:avLst/>
          </a:prstGeom>
          <a:noFill/>
          <a:ln w="19050">
            <a:solidFill>
              <a:schemeClr val="accent1"/>
            </a:solidFill>
          </a:ln>
        </p:spPr>
        <p:txBody>
          <a:bodyPr wrap="square">
            <a:spAutoFit/>
          </a:bodyPr>
          <a:lstStyle/>
          <a:p>
            <a:pPr algn="ctr"/>
            <a:r>
              <a:rPr lang="en-US" sz="1400" b="1" i="0" u="none" strike="noStrike" baseline="0" dirty="0">
                <a:solidFill>
                  <a:srgbClr val="FF7700"/>
                </a:solidFill>
                <a:latin typeface="Arial Body"/>
              </a:rPr>
              <a:t>Many to Many </a:t>
            </a:r>
          </a:p>
          <a:p>
            <a:r>
              <a:rPr lang="en-US" sz="1400" b="1" i="0" u="none" strike="noStrike" baseline="0" dirty="0">
                <a:solidFill>
                  <a:srgbClr val="5F5F5F"/>
                </a:solidFill>
                <a:latin typeface="Arial Body"/>
              </a:rPr>
              <a:t>Many Bank Statement Lines Match to Many System Transactions</a:t>
            </a:r>
          </a:p>
          <a:p>
            <a:r>
              <a:rPr lang="en-US" sz="1400" b="1" i="0" u="none" strike="noStrike" baseline="0" dirty="0">
                <a:solidFill>
                  <a:srgbClr val="5F5F5F"/>
                </a:solidFill>
                <a:latin typeface="Arial Body"/>
              </a:rPr>
              <a:t> </a:t>
            </a:r>
            <a:endParaRPr lang="en-US" sz="1400" b="0" i="0" u="none" strike="noStrike" baseline="0" dirty="0">
              <a:solidFill>
                <a:srgbClr val="5F5F5F"/>
              </a:solidFill>
              <a:latin typeface="Arial Body"/>
            </a:endParaRPr>
          </a:p>
          <a:p>
            <a:endParaRPr lang="en-US" sz="1400" dirty="0">
              <a:solidFill>
                <a:srgbClr val="5F5F5F"/>
              </a:solidFill>
              <a:latin typeface="Arial Body"/>
            </a:endParaRPr>
          </a:p>
          <a:p>
            <a:endParaRPr lang="en-US" sz="1400" b="0" i="0" u="none" strike="noStrike" baseline="0" dirty="0">
              <a:solidFill>
                <a:srgbClr val="5F5F5F"/>
              </a:solidFill>
              <a:latin typeface="Arial Body"/>
            </a:endParaRPr>
          </a:p>
          <a:p>
            <a:endParaRPr lang="en-US" sz="1400" dirty="0">
              <a:solidFill>
                <a:srgbClr val="5F5F5F"/>
              </a:solidFill>
              <a:latin typeface="Arial Body"/>
            </a:endParaRPr>
          </a:p>
          <a:p>
            <a:pPr algn="l"/>
            <a:endParaRPr lang="en-US" sz="1400" b="0" i="0" u="none" strike="noStrike" baseline="0" dirty="0">
              <a:solidFill>
                <a:srgbClr val="5F5F5F"/>
              </a:solidFill>
              <a:latin typeface="Arial Body"/>
            </a:endParaRPr>
          </a:p>
          <a:p>
            <a:pPr algn="l"/>
            <a:endParaRPr lang="en-US" sz="1400" b="0" i="0" u="none" strike="noStrike" baseline="0" dirty="0">
              <a:solidFill>
                <a:srgbClr val="5F5F5F"/>
              </a:solidFill>
              <a:latin typeface="Arial Body"/>
            </a:endParaRPr>
          </a:p>
          <a:p>
            <a:pPr algn="l"/>
            <a:r>
              <a:rPr lang="en-US" sz="1400" b="0" i="0" u="none" strike="noStrike" baseline="0" dirty="0">
                <a:solidFill>
                  <a:srgbClr val="5F5F5F"/>
                </a:solidFill>
                <a:latin typeface="Arial Body"/>
              </a:rPr>
              <a:t>• Define Attributes to Group Bank Statement Lines and System Transactions, resulting in a unique matching results</a:t>
            </a:r>
          </a:p>
        </p:txBody>
      </p:sp>
      <p:pic>
        <p:nvPicPr>
          <p:cNvPr id="17" name="Picture 16">
            <a:extLst>
              <a:ext uri="{FF2B5EF4-FFF2-40B4-BE49-F238E27FC236}">
                <a16:creationId xmlns:a16="http://schemas.microsoft.com/office/drawing/2014/main" id="{9B12CDCA-F092-4B46-8540-4E64377F0138}"/>
              </a:ext>
            </a:extLst>
          </p:cNvPr>
          <p:cNvPicPr>
            <a:picLocks noChangeAspect="1"/>
          </p:cNvPicPr>
          <p:nvPr/>
        </p:nvPicPr>
        <p:blipFill>
          <a:blip r:embed="rId5"/>
          <a:stretch>
            <a:fillRect/>
          </a:stretch>
        </p:blipFill>
        <p:spPr>
          <a:xfrm>
            <a:off x="7477768" y="4710545"/>
            <a:ext cx="2644048" cy="1021480"/>
          </a:xfrm>
          <a:prstGeom prst="rect">
            <a:avLst/>
          </a:prstGeom>
        </p:spPr>
      </p:pic>
      <p:sp>
        <p:nvSpPr>
          <p:cNvPr id="18" name="TextBox 17">
            <a:extLst>
              <a:ext uri="{FF2B5EF4-FFF2-40B4-BE49-F238E27FC236}">
                <a16:creationId xmlns:a16="http://schemas.microsoft.com/office/drawing/2014/main" id="{62D772C9-3A30-4485-A35D-7C817CB935B8}"/>
              </a:ext>
            </a:extLst>
          </p:cNvPr>
          <p:cNvSpPr txBox="1"/>
          <p:nvPr/>
        </p:nvSpPr>
        <p:spPr>
          <a:xfrm>
            <a:off x="427669" y="1492925"/>
            <a:ext cx="5626101" cy="2677656"/>
          </a:xfrm>
          <a:prstGeom prst="rect">
            <a:avLst/>
          </a:prstGeom>
          <a:noFill/>
          <a:ln w="19050">
            <a:solidFill>
              <a:schemeClr val="accent1"/>
            </a:solidFill>
          </a:ln>
        </p:spPr>
        <p:txBody>
          <a:bodyPr wrap="square">
            <a:spAutoFit/>
          </a:bodyPr>
          <a:lstStyle/>
          <a:p>
            <a:pPr algn="ctr"/>
            <a:r>
              <a:rPr lang="en-US" sz="1400" b="1" i="0" u="none" strike="noStrike" baseline="0" dirty="0">
                <a:solidFill>
                  <a:srgbClr val="FF7700"/>
                </a:solidFill>
                <a:latin typeface="Arial Body"/>
              </a:rPr>
              <a:t>One to One </a:t>
            </a:r>
            <a:endParaRPr lang="en-US" sz="1400" b="0" i="0" u="none" strike="noStrike" baseline="0" dirty="0">
              <a:solidFill>
                <a:srgbClr val="FF7700"/>
              </a:solidFill>
              <a:latin typeface="Arial Body"/>
            </a:endParaRPr>
          </a:p>
          <a:p>
            <a:r>
              <a:rPr lang="en-US" sz="1400" b="1" i="0" u="none" strike="noStrike" baseline="0" dirty="0">
                <a:latin typeface="Arial Body"/>
              </a:rPr>
              <a:t>One Bank Statement Line Matches to One System Transaction</a:t>
            </a:r>
          </a:p>
          <a:p>
            <a:endParaRPr lang="en-US" sz="1400" dirty="0">
              <a:solidFill>
                <a:srgbClr val="5F5F5F"/>
              </a:solidFill>
              <a:latin typeface="Arial Body"/>
            </a:endParaRPr>
          </a:p>
          <a:p>
            <a:pPr algn="l"/>
            <a:endParaRPr lang="en-US" sz="1400" b="0" i="0" u="none" strike="noStrike" baseline="0" dirty="0">
              <a:solidFill>
                <a:srgbClr val="000000"/>
              </a:solidFill>
              <a:latin typeface="Arial Body"/>
            </a:endParaRPr>
          </a:p>
          <a:p>
            <a:endParaRPr lang="en-US" sz="1400" b="0" i="0" u="none" strike="noStrike" baseline="0" dirty="0">
              <a:solidFill>
                <a:srgbClr val="5F5F5F"/>
              </a:solidFill>
              <a:latin typeface="Arial Body"/>
            </a:endParaRPr>
          </a:p>
          <a:p>
            <a:endParaRPr lang="en-US" sz="1400" b="0" i="0" u="none" strike="noStrike" baseline="0" dirty="0">
              <a:solidFill>
                <a:srgbClr val="5F5F5F"/>
              </a:solidFill>
              <a:latin typeface="Arial Body"/>
            </a:endParaRPr>
          </a:p>
          <a:p>
            <a:r>
              <a:rPr lang="en-US" sz="1400" b="0" i="0" u="none" strike="noStrike" baseline="0" dirty="0">
                <a:solidFill>
                  <a:srgbClr val="5F5F5F"/>
                </a:solidFill>
                <a:latin typeface="Arial Body"/>
              </a:rPr>
              <a:t>• Bank Statement Line and System Transaction needs to have the same amount </a:t>
            </a:r>
            <a:endParaRPr lang="en-US" sz="1400" b="0" i="0" u="none" strike="noStrike" baseline="0" dirty="0">
              <a:solidFill>
                <a:srgbClr val="000000"/>
              </a:solidFill>
              <a:latin typeface="Arial Body"/>
            </a:endParaRPr>
          </a:p>
          <a:p>
            <a:r>
              <a:rPr lang="en-US" sz="1400" b="0" i="0" u="none" strike="noStrike" baseline="0" dirty="0">
                <a:solidFill>
                  <a:srgbClr val="5F5F5F"/>
                </a:solidFill>
                <a:latin typeface="Arial Body"/>
              </a:rPr>
              <a:t>• User can define other attributes as matching criteria as: Date, Reconciliation Reference, Transaction Type, or they can enter advanced criteria manually</a:t>
            </a:r>
          </a:p>
          <a:p>
            <a:endParaRPr lang="en-US" sz="1400" b="0" i="0" u="none" strike="noStrike" baseline="0" dirty="0">
              <a:solidFill>
                <a:srgbClr val="5F5F5F"/>
              </a:solidFill>
              <a:latin typeface="Arial Body"/>
            </a:endParaRPr>
          </a:p>
        </p:txBody>
      </p:sp>
      <p:sp>
        <p:nvSpPr>
          <p:cNvPr id="24" name="Arrow: Chevron 23">
            <a:extLst>
              <a:ext uri="{FF2B5EF4-FFF2-40B4-BE49-F238E27FC236}">
                <a16:creationId xmlns:a16="http://schemas.microsoft.com/office/drawing/2014/main" id="{3DD5E580-26F1-4C46-BFB6-7C307D1851B7}"/>
              </a:ext>
            </a:extLst>
          </p:cNvPr>
          <p:cNvSpPr/>
          <p:nvPr/>
        </p:nvSpPr>
        <p:spPr>
          <a:xfrm>
            <a:off x="73290" y="81890"/>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Account Maintenance</a:t>
            </a:r>
          </a:p>
        </p:txBody>
      </p:sp>
      <p:sp>
        <p:nvSpPr>
          <p:cNvPr id="25" name="Arrow: Chevron 24">
            <a:extLst>
              <a:ext uri="{FF2B5EF4-FFF2-40B4-BE49-F238E27FC236}">
                <a16:creationId xmlns:a16="http://schemas.microsoft.com/office/drawing/2014/main" id="{988C1B5B-F175-4C8F-87E5-A5805F2574B5}"/>
              </a:ext>
            </a:extLst>
          </p:cNvPr>
          <p:cNvSpPr/>
          <p:nvPr/>
        </p:nvSpPr>
        <p:spPr>
          <a:xfrm>
            <a:off x="1538724" y="9290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Statement Processing</a:t>
            </a:r>
          </a:p>
        </p:txBody>
      </p:sp>
      <p:sp>
        <p:nvSpPr>
          <p:cNvPr id="26" name="Arrow: Chevron 25">
            <a:extLst>
              <a:ext uri="{FF2B5EF4-FFF2-40B4-BE49-F238E27FC236}">
                <a16:creationId xmlns:a16="http://schemas.microsoft.com/office/drawing/2014/main" id="{95FF01F5-420B-450B-94D0-A258BF76DA52}"/>
              </a:ext>
            </a:extLst>
          </p:cNvPr>
          <p:cNvSpPr/>
          <p:nvPr/>
        </p:nvSpPr>
        <p:spPr>
          <a:xfrm>
            <a:off x="3004158" y="92906"/>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Reconciliation</a:t>
            </a:r>
          </a:p>
        </p:txBody>
      </p:sp>
      <p:sp>
        <p:nvSpPr>
          <p:cNvPr id="27" name="Arrow: Chevron 26">
            <a:extLst>
              <a:ext uri="{FF2B5EF4-FFF2-40B4-BE49-F238E27FC236}">
                <a16:creationId xmlns:a16="http://schemas.microsoft.com/office/drawing/2014/main" id="{7811F1D2-992F-4BE6-9707-B98DF18723EA}"/>
              </a:ext>
            </a:extLst>
          </p:cNvPr>
          <p:cNvSpPr/>
          <p:nvPr/>
        </p:nvSpPr>
        <p:spPr>
          <a:xfrm>
            <a:off x="4447558" y="9290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Forecasting</a:t>
            </a:r>
          </a:p>
        </p:txBody>
      </p:sp>
      <p:sp>
        <p:nvSpPr>
          <p:cNvPr id="28" name="Arrow: Chevron 27">
            <a:extLst>
              <a:ext uri="{FF2B5EF4-FFF2-40B4-BE49-F238E27FC236}">
                <a16:creationId xmlns:a16="http://schemas.microsoft.com/office/drawing/2014/main" id="{D7824B22-C0DA-47F6-B4ED-D113455D72A2}"/>
              </a:ext>
            </a:extLst>
          </p:cNvPr>
          <p:cNvSpPr/>
          <p:nvPr/>
        </p:nvSpPr>
        <p:spPr>
          <a:xfrm>
            <a:off x="5868924" y="9290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Positioning</a:t>
            </a:r>
          </a:p>
        </p:txBody>
      </p:sp>
      <p:sp>
        <p:nvSpPr>
          <p:cNvPr id="29" name="Arrow: Chevron 28">
            <a:extLst>
              <a:ext uri="{FF2B5EF4-FFF2-40B4-BE49-F238E27FC236}">
                <a16:creationId xmlns:a16="http://schemas.microsoft.com/office/drawing/2014/main" id="{65B3237F-8FE2-4540-861B-A2F8C9609FC2}"/>
              </a:ext>
            </a:extLst>
          </p:cNvPr>
          <p:cNvSpPr/>
          <p:nvPr/>
        </p:nvSpPr>
        <p:spPr>
          <a:xfrm>
            <a:off x="7312324" y="9290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Account Transfer</a:t>
            </a:r>
          </a:p>
        </p:txBody>
      </p:sp>
      <p:graphicFrame>
        <p:nvGraphicFramePr>
          <p:cNvPr id="30" name="Table 29">
            <a:extLst>
              <a:ext uri="{FF2B5EF4-FFF2-40B4-BE49-F238E27FC236}">
                <a16:creationId xmlns:a16="http://schemas.microsoft.com/office/drawing/2014/main" id="{B9E2A565-2EA3-4FE9-8885-6348EB7F5131}"/>
              </a:ext>
            </a:extLst>
          </p:cNvPr>
          <p:cNvGraphicFramePr>
            <a:graphicFrameLocks noGrp="1"/>
          </p:cNvGraphicFramePr>
          <p:nvPr>
            <p:extLst>
              <p:ext uri="{D42A27DB-BD31-4B8C-83A1-F6EECF244321}">
                <p14:modId xmlns:p14="http://schemas.microsoft.com/office/powerpoint/2010/main" val="1551186486"/>
              </p:ext>
            </p:extLst>
          </p:nvPr>
        </p:nvGraphicFramePr>
        <p:xfrm>
          <a:off x="297149" y="386477"/>
          <a:ext cx="6484038" cy="315756"/>
        </p:xfrm>
        <a:graphic>
          <a:graphicData uri="http://schemas.openxmlformats.org/drawingml/2006/table">
            <a:tbl>
              <a:tblPr firstRow="1" bandRow="1">
                <a:tableStyleId>{5C22544A-7EE6-4342-B048-85BDC9FD1C3A}</a:tableStyleId>
              </a:tblPr>
              <a:tblGrid>
                <a:gridCol w="2161346">
                  <a:extLst>
                    <a:ext uri="{9D8B030D-6E8A-4147-A177-3AD203B41FA5}">
                      <a16:colId xmlns:a16="http://schemas.microsoft.com/office/drawing/2014/main" val="1177846110"/>
                    </a:ext>
                  </a:extLst>
                </a:gridCol>
                <a:gridCol w="2161346">
                  <a:extLst>
                    <a:ext uri="{9D8B030D-6E8A-4147-A177-3AD203B41FA5}">
                      <a16:colId xmlns:a16="http://schemas.microsoft.com/office/drawing/2014/main" val="929128593"/>
                    </a:ext>
                  </a:extLst>
                </a:gridCol>
                <a:gridCol w="2161346">
                  <a:extLst>
                    <a:ext uri="{9D8B030D-6E8A-4147-A177-3AD203B41FA5}">
                      <a16:colId xmlns:a16="http://schemas.microsoft.com/office/drawing/2014/main" val="2162859662"/>
                    </a:ext>
                  </a:extLst>
                </a:gridCol>
              </a:tblGrid>
              <a:tr h="315756">
                <a:tc>
                  <a:txBody>
                    <a:bodyPr/>
                    <a:lstStyle/>
                    <a:p>
                      <a:r>
                        <a:rPr lang="en-US" sz="900" dirty="0">
                          <a:solidFill>
                            <a:schemeClr val="tx1"/>
                          </a:solidFill>
                          <a:latin typeface="Arial Body"/>
                        </a:rPr>
                        <a:t>Bank Statement Reconciliation</a:t>
                      </a:r>
                    </a:p>
                  </a:txBody>
                  <a:tcPr>
                    <a:solidFill>
                      <a:schemeClr val="accent2"/>
                    </a:solidFill>
                  </a:tcPr>
                </a:tc>
                <a:tc>
                  <a:txBody>
                    <a:bodyPr/>
                    <a:lstStyle/>
                    <a:p>
                      <a:r>
                        <a:rPr lang="en-US" sz="900">
                          <a:solidFill>
                            <a:schemeClr val="tx1"/>
                          </a:solidFill>
                          <a:latin typeface="Arial Body"/>
                        </a:rPr>
                        <a:t>Bank Statement Clearing Process</a:t>
                      </a:r>
                    </a:p>
                  </a:txBody>
                  <a:tcPr>
                    <a:solidFill>
                      <a:schemeClr val="bg2"/>
                    </a:solidFill>
                  </a:tcPr>
                </a:tc>
                <a:tc>
                  <a:txBody>
                    <a:bodyPr/>
                    <a:lstStyle/>
                    <a:p>
                      <a:r>
                        <a:rPr lang="en-US" sz="900" dirty="0">
                          <a:solidFill>
                            <a:schemeClr val="tx1"/>
                          </a:solidFill>
                          <a:latin typeface="Arial Body"/>
                        </a:rPr>
                        <a:t>Multi-Currency Handling</a:t>
                      </a:r>
                    </a:p>
                  </a:txBody>
                  <a:tcPr>
                    <a:solidFill>
                      <a:schemeClr val="bg2"/>
                    </a:solidFill>
                  </a:tcPr>
                </a:tc>
                <a:extLst>
                  <a:ext uri="{0D108BD9-81ED-4DB2-BD59-A6C34878D82A}">
                    <a16:rowId xmlns:a16="http://schemas.microsoft.com/office/drawing/2014/main" val="3218901099"/>
                  </a:ext>
                </a:extLst>
              </a:tr>
            </a:tbl>
          </a:graphicData>
        </a:graphic>
      </p:graphicFrame>
      <p:sp>
        <p:nvSpPr>
          <p:cNvPr id="31" name="Title 2">
            <a:extLst>
              <a:ext uri="{FF2B5EF4-FFF2-40B4-BE49-F238E27FC236}">
                <a16:creationId xmlns:a16="http://schemas.microsoft.com/office/drawing/2014/main" id="{96D103B3-78A8-4819-A412-39CA8BD5478F}"/>
              </a:ext>
            </a:extLst>
          </p:cNvPr>
          <p:cNvSpPr txBox="1">
            <a:spLocks/>
          </p:cNvSpPr>
          <p:nvPr/>
        </p:nvSpPr>
        <p:spPr>
          <a:xfrm>
            <a:off x="403647" y="622423"/>
            <a:ext cx="11252200" cy="315756"/>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b="1" dirty="0">
                <a:solidFill>
                  <a:schemeClr val="accent2"/>
                </a:solidFill>
                <a:latin typeface="Arial" panose="020B0604020202020204" pitchFamily="34" charset="0"/>
                <a:cs typeface="Arial" panose="020B0604020202020204" pitchFamily="34" charset="0"/>
              </a:rPr>
              <a:t>Create Reconciliation Matching Rule</a:t>
            </a:r>
          </a:p>
        </p:txBody>
      </p:sp>
      <p:graphicFrame>
        <p:nvGraphicFramePr>
          <p:cNvPr id="32" name="Table 31">
            <a:extLst>
              <a:ext uri="{FF2B5EF4-FFF2-40B4-BE49-F238E27FC236}">
                <a16:creationId xmlns:a16="http://schemas.microsoft.com/office/drawing/2014/main" id="{ACBF0918-5E06-4FE1-8DF4-4BEBAAE35E6F}"/>
              </a:ext>
            </a:extLst>
          </p:cNvPr>
          <p:cNvGraphicFramePr>
            <a:graphicFrameLocks noGrp="1"/>
          </p:cNvGraphicFramePr>
          <p:nvPr>
            <p:extLst>
              <p:ext uri="{D42A27DB-BD31-4B8C-83A1-F6EECF244321}">
                <p14:modId xmlns:p14="http://schemas.microsoft.com/office/powerpoint/2010/main" val="769609236"/>
              </p:ext>
            </p:extLst>
          </p:nvPr>
        </p:nvGraphicFramePr>
        <p:xfrm>
          <a:off x="1012282" y="1025498"/>
          <a:ext cx="6958688" cy="365760"/>
        </p:xfrm>
        <a:graphic>
          <a:graphicData uri="http://schemas.openxmlformats.org/drawingml/2006/table">
            <a:tbl>
              <a:tblPr firstRow="1" bandRow="1">
                <a:tableStyleId>{5C22544A-7EE6-4342-B048-85BDC9FD1C3A}</a:tableStyleId>
              </a:tblPr>
              <a:tblGrid>
                <a:gridCol w="1450254">
                  <a:extLst>
                    <a:ext uri="{9D8B030D-6E8A-4147-A177-3AD203B41FA5}">
                      <a16:colId xmlns:a16="http://schemas.microsoft.com/office/drawing/2014/main" val="1177846110"/>
                    </a:ext>
                  </a:extLst>
                </a:gridCol>
                <a:gridCol w="1520328">
                  <a:extLst>
                    <a:ext uri="{9D8B030D-6E8A-4147-A177-3AD203B41FA5}">
                      <a16:colId xmlns:a16="http://schemas.microsoft.com/office/drawing/2014/main" val="929128593"/>
                    </a:ext>
                  </a:extLst>
                </a:gridCol>
                <a:gridCol w="1597446">
                  <a:extLst>
                    <a:ext uri="{9D8B030D-6E8A-4147-A177-3AD203B41FA5}">
                      <a16:colId xmlns:a16="http://schemas.microsoft.com/office/drawing/2014/main" val="2162859662"/>
                    </a:ext>
                  </a:extLst>
                </a:gridCol>
                <a:gridCol w="2390660">
                  <a:extLst>
                    <a:ext uri="{9D8B030D-6E8A-4147-A177-3AD203B41FA5}">
                      <a16:colId xmlns:a16="http://schemas.microsoft.com/office/drawing/2014/main" val="2718857408"/>
                    </a:ext>
                  </a:extLst>
                </a:gridCol>
              </a:tblGrid>
              <a:tr h="315756">
                <a:tc>
                  <a:txBody>
                    <a:bodyPr/>
                    <a:lstStyle/>
                    <a:p>
                      <a:r>
                        <a:rPr lang="en-US" sz="900" dirty="0">
                          <a:solidFill>
                            <a:schemeClr val="bg1"/>
                          </a:solidFill>
                          <a:latin typeface="Arial Body"/>
                        </a:rPr>
                        <a:t>Matching Rule</a:t>
                      </a:r>
                    </a:p>
                  </a:txBody>
                  <a:tcPr>
                    <a:solidFill>
                      <a:schemeClr val="bg2">
                        <a:lumMod val="50000"/>
                      </a:schemeClr>
                    </a:solidFill>
                  </a:tcPr>
                </a:tc>
                <a:tc>
                  <a:txBody>
                    <a:bodyPr/>
                    <a:lstStyle/>
                    <a:p>
                      <a:r>
                        <a:rPr lang="en-US" sz="900" dirty="0">
                          <a:solidFill>
                            <a:schemeClr val="tx1"/>
                          </a:solidFill>
                          <a:latin typeface="Arial Body"/>
                        </a:rPr>
                        <a:t>Tolerance Rule</a:t>
                      </a:r>
                    </a:p>
                  </a:txBody>
                  <a:tcPr>
                    <a:solidFill>
                      <a:schemeClr val="bg2"/>
                    </a:solidFill>
                  </a:tcPr>
                </a:tc>
                <a:tc>
                  <a:txBody>
                    <a:bodyPr/>
                    <a:lstStyle/>
                    <a:p>
                      <a:r>
                        <a:rPr lang="en-US" sz="900" dirty="0">
                          <a:solidFill>
                            <a:schemeClr val="tx1"/>
                          </a:solidFill>
                          <a:latin typeface="Arial Body"/>
                        </a:rPr>
                        <a:t>Matching Rule Set</a:t>
                      </a:r>
                    </a:p>
                  </a:txBody>
                  <a:tcPr>
                    <a:solidFill>
                      <a:schemeClr val="bg2"/>
                    </a:solidFill>
                  </a:tcPr>
                </a:tc>
                <a:tc>
                  <a:txBody>
                    <a:bodyPr/>
                    <a:lstStyle/>
                    <a:p>
                      <a:r>
                        <a:rPr lang="en-US" sz="900" dirty="0">
                          <a:solidFill>
                            <a:schemeClr val="tx1"/>
                          </a:solidFill>
                          <a:latin typeface="Arial Body"/>
                        </a:rPr>
                        <a:t>Assign Matching Rule Set to Bank Account</a:t>
                      </a:r>
                    </a:p>
                  </a:txBody>
                  <a:tcPr>
                    <a:solidFill>
                      <a:schemeClr val="bg2"/>
                    </a:solidFill>
                  </a:tcPr>
                </a:tc>
                <a:extLst>
                  <a:ext uri="{0D108BD9-81ED-4DB2-BD59-A6C34878D82A}">
                    <a16:rowId xmlns:a16="http://schemas.microsoft.com/office/drawing/2014/main" val="3218901099"/>
                  </a:ext>
                </a:extLst>
              </a:tr>
            </a:tbl>
          </a:graphicData>
        </a:graphic>
      </p:graphicFrame>
    </p:spTree>
    <p:extLst>
      <p:ext uri="{BB962C8B-B14F-4D97-AF65-F5344CB8AC3E}">
        <p14:creationId xmlns:p14="http://schemas.microsoft.com/office/powerpoint/2010/main" val="51362704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3B08B0-034B-4E95-873C-89F2643BD9C8}"/>
              </a:ext>
            </a:extLst>
          </p:cNvPr>
          <p:cNvSpPr>
            <a:spLocks noGrp="1"/>
          </p:cNvSpPr>
          <p:nvPr>
            <p:ph type="body" sz="quarter" idx="10"/>
          </p:nvPr>
        </p:nvSpPr>
        <p:spPr>
          <a:xfrm>
            <a:off x="469899" y="837281"/>
            <a:ext cx="11274081" cy="5461919"/>
          </a:xfrm>
        </p:spPr>
        <p:txBody>
          <a:bodyPr/>
          <a:lstStyle/>
          <a:p>
            <a:pPr marL="0" indent="0">
              <a:buNone/>
            </a:pPr>
            <a:r>
              <a:rPr lang="en-US" sz="2000" b="1" dirty="0">
                <a:solidFill>
                  <a:srgbClr val="ED7D31"/>
                </a:solidFill>
              </a:rPr>
              <a:t>Tolerance Rule Setup</a:t>
            </a:r>
          </a:p>
          <a:p>
            <a:pPr marL="0" indent="0">
              <a:buNone/>
            </a:pPr>
            <a:endParaRPr lang="en-US" sz="2000" b="1" dirty="0">
              <a:solidFill>
                <a:srgbClr val="ED7D31"/>
              </a:solidFill>
            </a:endParaRPr>
          </a:p>
        </p:txBody>
      </p:sp>
      <p:pic>
        <p:nvPicPr>
          <p:cNvPr id="4" name="Picture 3">
            <a:extLst>
              <a:ext uri="{FF2B5EF4-FFF2-40B4-BE49-F238E27FC236}">
                <a16:creationId xmlns:a16="http://schemas.microsoft.com/office/drawing/2014/main" id="{25894FF1-F341-4B62-ABB2-CB3B91C90FD4}"/>
              </a:ext>
            </a:extLst>
          </p:cNvPr>
          <p:cNvPicPr>
            <a:picLocks noChangeAspect="1"/>
          </p:cNvPicPr>
          <p:nvPr/>
        </p:nvPicPr>
        <p:blipFill>
          <a:blip r:embed="rId2"/>
          <a:stretch>
            <a:fillRect/>
          </a:stretch>
        </p:blipFill>
        <p:spPr>
          <a:xfrm>
            <a:off x="638978" y="1379291"/>
            <a:ext cx="10914044" cy="1924546"/>
          </a:xfrm>
          <a:prstGeom prst="rect">
            <a:avLst/>
          </a:prstGeom>
          <a:ln>
            <a:solidFill>
              <a:schemeClr val="accent1"/>
            </a:solidFill>
          </a:ln>
        </p:spPr>
      </p:pic>
      <p:sp>
        <p:nvSpPr>
          <p:cNvPr id="6" name="TextBox 5">
            <a:extLst>
              <a:ext uri="{FF2B5EF4-FFF2-40B4-BE49-F238E27FC236}">
                <a16:creationId xmlns:a16="http://schemas.microsoft.com/office/drawing/2014/main" id="{3668307F-F7AF-4B62-8485-64E972AD061F}"/>
              </a:ext>
            </a:extLst>
          </p:cNvPr>
          <p:cNvSpPr txBox="1"/>
          <p:nvPr/>
        </p:nvSpPr>
        <p:spPr>
          <a:xfrm>
            <a:off x="598583" y="3159091"/>
            <a:ext cx="10914044" cy="2985433"/>
          </a:xfrm>
          <a:prstGeom prst="rect">
            <a:avLst/>
          </a:prstGeom>
          <a:noFill/>
        </p:spPr>
        <p:txBody>
          <a:bodyPr wrap="square">
            <a:spAutoFit/>
          </a:bodyPr>
          <a:lstStyle/>
          <a:p>
            <a:pPr algn="l"/>
            <a:endParaRPr lang="en-US" sz="1200" b="0" i="0" u="none" strike="noStrike" baseline="0" dirty="0">
              <a:solidFill>
                <a:srgbClr val="000000"/>
              </a:solidFill>
              <a:latin typeface="Calibri" panose="020F0502020204030204" pitchFamily="34" charset="0"/>
            </a:endParaRPr>
          </a:p>
          <a:p>
            <a:r>
              <a:rPr lang="en-US" sz="1600" b="0" i="0" u="none" strike="noStrike" baseline="0" dirty="0">
                <a:solidFill>
                  <a:srgbClr val="5F5F5F"/>
                </a:solidFill>
                <a:latin typeface="Arial Body"/>
              </a:rPr>
              <a:t>Tolerance Rules enables to specify date and amount tolerances that prevent or warn when reconciliation would be a breach of a defined tolerance. </a:t>
            </a:r>
          </a:p>
          <a:p>
            <a:endParaRPr lang="en-US" sz="1600" b="0" i="0" u="none" strike="noStrike" baseline="0" dirty="0">
              <a:solidFill>
                <a:srgbClr val="000000"/>
              </a:solidFill>
              <a:latin typeface="Arial Body"/>
            </a:endParaRPr>
          </a:p>
          <a:p>
            <a:pPr marL="742950" lvl="1" indent="-285750">
              <a:buFont typeface="Wingdings" panose="05000000000000000000" pitchFamily="2" charset="2"/>
              <a:buChar char="ü"/>
            </a:pPr>
            <a:r>
              <a:rPr lang="en-US" sz="1600" b="1" dirty="0">
                <a:solidFill>
                  <a:srgbClr val="5F5F5F"/>
                </a:solidFill>
                <a:latin typeface="Arial Body"/>
              </a:rPr>
              <a:t>Date tolerance </a:t>
            </a:r>
            <a:r>
              <a:rPr lang="en-US" sz="1600" b="0" i="0" u="none" strike="noStrike" baseline="0" dirty="0">
                <a:solidFill>
                  <a:srgbClr val="5F5F5F"/>
                </a:solidFill>
                <a:latin typeface="Arial Body"/>
              </a:rPr>
              <a:t>are to validate that the source transaction date or dates are within a certain number 	of days before and after the bank statement line date or dates.</a:t>
            </a:r>
          </a:p>
          <a:p>
            <a:pPr marL="742950" lvl="1" indent="-285750">
              <a:buFont typeface="Wingdings" panose="05000000000000000000" pitchFamily="2" charset="2"/>
              <a:buChar char="ü"/>
            </a:pPr>
            <a:r>
              <a:rPr lang="en-US" sz="1600" b="1" i="0" u="none" strike="noStrike" baseline="0" dirty="0">
                <a:solidFill>
                  <a:srgbClr val="5F5F5F"/>
                </a:solidFill>
                <a:latin typeface="Arial Body"/>
              </a:rPr>
              <a:t>Amount tolerances </a:t>
            </a:r>
            <a:r>
              <a:rPr lang="en-US" sz="1600" b="0" i="0" u="none" strike="noStrike" baseline="0" dirty="0">
                <a:solidFill>
                  <a:srgbClr val="5F5F5F"/>
                </a:solidFill>
                <a:latin typeface="Arial Body"/>
              </a:rPr>
              <a:t>are most often - used when reconciling foreign currency transactions where there may be differences due to rounding or fluctuations in the conversion rate. They can also be used if a bank includes a processing fee in the bank statement line amount. </a:t>
            </a:r>
          </a:p>
          <a:p>
            <a:endParaRPr lang="en-US" sz="1600" b="0" i="0" u="none" strike="noStrike" baseline="0" dirty="0">
              <a:solidFill>
                <a:srgbClr val="000000"/>
              </a:solidFill>
              <a:latin typeface="Arial Body"/>
            </a:endParaRPr>
          </a:p>
          <a:p>
            <a:r>
              <a:rPr lang="en-US" sz="1600" b="0" i="0" u="none" strike="noStrike" baseline="0" dirty="0">
                <a:solidFill>
                  <a:srgbClr val="9F9F9F"/>
                </a:solidFill>
                <a:latin typeface="Arial Body"/>
              </a:rPr>
              <a:t></a:t>
            </a:r>
            <a:r>
              <a:rPr lang="en-US" sz="1600" b="0" i="0" u="none" strike="noStrike" baseline="0" dirty="0">
                <a:solidFill>
                  <a:srgbClr val="5F5F5F"/>
                </a:solidFill>
                <a:latin typeface="Arial Body"/>
              </a:rPr>
              <a:t>Reconciliation amount tolerances can be defined as </a:t>
            </a:r>
            <a:r>
              <a:rPr lang="en-US" sz="1600" b="1" i="0" u="none" strike="noStrike" baseline="0" dirty="0">
                <a:solidFill>
                  <a:srgbClr val="5F5F5F"/>
                </a:solidFill>
                <a:latin typeface="Arial Body"/>
              </a:rPr>
              <a:t>percentage </a:t>
            </a:r>
            <a:r>
              <a:rPr lang="en-US" sz="1600" b="0" i="0" u="none" strike="noStrike" baseline="0" dirty="0">
                <a:solidFill>
                  <a:srgbClr val="5F5F5F"/>
                </a:solidFill>
                <a:latin typeface="Arial Body"/>
              </a:rPr>
              <a:t>or amount ranges or both. If both percentages and amounts are applied, the application uses the most conservative tolerance depending upon the statement line amount </a:t>
            </a:r>
            <a:endParaRPr lang="en-US" sz="1600" b="0" i="0" u="none" strike="noStrike" baseline="0" dirty="0">
              <a:solidFill>
                <a:srgbClr val="000000"/>
              </a:solidFill>
              <a:latin typeface="Arial Body"/>
            </a:endParaRPr>
          </a:p>
        </p:txBody>
      </p:sp>
      <p:graphicFrame>
        <p:nvGraphicFramePr>
          <p:cNvPr id="5" name="Table 4">
            <a:extLst>
              <a:ext uri="{FF2B5EF4-FFF2-40B4-BE49-F238E27FC236}">
                <a16:creationId xmlns:a16="http://schemas.microsoft.com/office/drawing/2014/main" id="{56190740-41C1-41B1-9796-9E76FA78F934}"/>
              </a:ext>
            </a:extLst>
          </p:cNvPr>
          <p:cNvGraphicFramePr>
            <a:graphicFrameLocks noGrp="1"/>
          </p:cNvGraphicFramePr>
          <p:nvPr>
            <p:extLst>
              <p:ext uri="{D42A27DB-BD31-4B8C-83A1-F6EECF244321}">
                <p14:modId xmlns:p14="http://schemas.microsoft.com/office/powerpoint/2010/main" val="3293152720"/>
              </p:ext>
            </p:extLst>
          </p:nvPr>
        </p:nvGraphicFramePr>
        <p:xfrm>
          <a:off x="622299" y="393494"/>
          <a:ext cx="6958688" cy="365760"/>
        </p:xfrm>
        <a:graphic>
          <a:graphicData uri="http://schemas.openxmlformats.org/drawingml/2006/table">
            <a:tbl>
              <a:tblPr firstRow="1" bandRow="1">
                <a:tableStyleId>{5C22544A-7EE6-4342-B048-85BDC9FD1C3A}</a:tableStyleId>
              </a:tblPr>
              <a:tblGrid>
                <a:gridCol w="1450254">
                  <a:extLst>
                    <a:ext uri="{9D8B030D-6E8A-4147-A177-3AD203B41FA5}">
                      <a16:colId xmlns:a16="http://schemas.microsoft.com/office/drawing/2014/main" val="1177846110"/>
                    </a:ext>
                  </a:extLst>
                </a:gridCol>
                <a:gridCol w="1520328">
                  <a:extLst>
                    <a:ext uri="{9D8B030D-6E8A-4147-A177-3AD203B41FA5}">
                      <a16:colId xmlns:a16="http://schemas.microsoft.com/office/drawing/2014/main" val="929128593"/>
                    </a:ext>
                  </a:extLst>
                </a:gridCol>
                <a:gridCol w="1597446">
                  <a:extLst>
                    <a:ext uri="{9D8B030D-6E8A-4147-A177-3AD203B41FA5}">
                      <a16:colId xmlns:a16="http://schemas.microsoft.com/office/drawing/2014/main" val="2162859662"/>
                    </a:ext>
                  </a:extLst>
                </a:gridCol>
                <a:gridCol w="2390660">
                  <a:extLst>
                    <a:ext uri="{9D8B030D-6E8A-4147-A177-3AD203B41FA5}">
                      <a16:colId xmlns:a16="http://schemas.microsoft.com/office/drawing/2014/main" val="2718857408"/>
                    </a:ext>
                  </a:extLst>
                </a:gridCol>
              </a:tblGrid>
              <a:tr h="315756">
                <a:tc>
                  <a:txBody>
                    <a:bodyPr/>
                    <a:lstStyle/>
                    <a:p>
                      <a:r>
                        <a:rPr lang="en-US" sz="900" dirty="0">
                          <a:solidFill>
                            <a:schemeClr val="tx1"/>
                          </a:solidFill>
                          <a:latin typeface="Arial Body"/>
                        </a:rPr>
                        <a:t>Matching Rule</a:t>
                      </a:r>
                    </a:p>
                  </a:txBody>
                  <a:tcPr>
                    <a:solidFill>
                      <a:srgbClr val="ED7D31"/>
                    </a:solidFill>
                  </a:tcPr>
                </a:tc>
                <a:tc>
                  <a:txBody>
                    <a:bodyPr/>
                    <a:lstStyle/>
                    <a:p>
                      <a:r>
                        <a:rPr lang="en-US" sz="900" dirty="0">
                          <a:solidFill>
                            <a:schemeClr val="bg1"/>
                          </a:solidFill>
                          <a:latin typeface="Arial Body"/>
                        </a:rPr>
                        <a:t>Tolerance Rule</a:t>
                      </a:r>
                    </a:p>
                  </a:txBody>
                  <a:tcPr>
                    <a:solidFill>
                      <a:schemeClr val="bg2">
                        <a:lumMod val="50000"/>
                      </a:schemeClr>
                    </a:solidFill>
                  </a:tcPr>
                </a:tc>
                <a:tc>
                  <a:txBody>
                    <a:bodyPr/>
                    <a:lstStyle/>
                    <a:p>
                      <a:r>
                        <a:rPr lang="en-US" sz="900" dirty="0">
                          <a:solidFill>
                            <a:schemeClr val="tx1"/>
                          </a:solidFill>
                          <a:latin typeface="Arial Body"/>
                        </a:rPr>
                        <a:t>Matching Rule Set</a:t>
                      </a:r>
                    </a:p>
                  </a:txBody>
                  <a:tcPr>
                    <a:solidFill>
                      <a:schemeClr val="bg2"/>
                    </a:solidFill>
                  </a:tcPr>
                </a:tc>
                <a:tc>
                  <a:txBody>
                    <a:bodyPr/>
                    <a:lstStyle/>
                    <a:p>
                      <a:r>
                        <a:rPr lang="en-US" sz="900" dirty="0">
                          <a:solidFill>
                            <a:schemeClr val="tx1"/>
                          </a:solidFill>
                          <a:latin typeface="Arial Body"/>
                        </a:rPr>
                        <a:t>Assign Matching Rule Set to Bank Account</a:t>
                      </a:r>
                    </a:p>
                  </a:txBody>
                  <a:tcPr>
                    <a:solidFill>
                      <a:schemeClr val="bg2"/>
                    </a:solidFill>
                  </a:tcPr>
                </a:tc>
                <a:extLst>
                  <a:ext uri="{0D108BD9-81ED-4DB2-BD59-A6C34878D82A}">
                    <a16:rowId xmlns:a16="http://schemas.microsoft.com/office/drawing/2014/main" val="3218901099"/>
                  </a:ext>
                </a:extLst>
              </a:tr>
            </a:tbl>
          </a:graphicData>
        </a:graphic>
      </p:graphicFrame>
      <p:graphicFrame>
        <p:nvGraphicFramePr>
          <p:cNvPr id="7" name="Table 6">
            <a:extLst>
              <a:ext uri="{FF2B5EF4-FFF2-40B4-BE49-F238E27FC236}">
                <a16:creationId xmlns:a16="http://schemas.microsoft.com/office/drawing/2014/main" id="{236E1D86-3AF7-4B5B-AACB-0D1780C1A89D}"/>
              </a:ext>
            </a:extLst>
          </p:cNvPr>
          <p:cNvGraphicFramePr>
            <a:graphicFrameLocks noGrp="1"/>
          </p:cNvGraphicFramePr>
          <p:nvPr>
            <p:extLst>
              <p:ext uri="{D42A27DB-BD31-4B8C-83A1-F6EECF244321}">
                <p14:modId xmlns:p14="http://schemas.microsoft.com/office/powerpoint/2010/main" val="1844555419"/>
              </p:ext>
            </p:extLst>
          </p:nvPr>
        </p:nvGraphicFramePr>
        <p:xfrm>
          <a:off x="225231" y="42291"/>
          <a:ext cx="6484038" cy="315756"/>
        </p:xfrm>
        <a:graphic>
          <a:graphicData uri="http://schemas.openxmlformats.org/drawingml/2006/table">
            <a:tbl>
              <a:tblPr firstRow="1" bandRow="1">
                <a:tableStyleId>{5C22544A-7EE6-4342-B048-85BDC9FD1C3A}</a:tableStyleId>
              </a:tblPr>
              <a:tblGrid>
                <a:gridCol w="2161346">
                  <a:extLst>
                    <a:ext uri="{9D8B030D-6E8A-4147-A177-3AD203B41FA5}">
                      <a16:colId xmlns:a16="http://schemas.microsoft.com/office/drawing/2014/main" val="1177846110"/>
                    </a:ext>
                  </a:extLst>
                </a:gridCol>
                <a:gridCol w="2161346">
                  <a:extLst>
                    <a:ext uri="{9D8B030D-6E8A-4147-A177-3AD203B41FA5}">
                      <a16:colId xmlns:a16="http://schemas.microsoft.com/office/drawing/2014/main" val="929128593"/>
                    </a:ext>
                  </a:extLst>
                </a:gridCol>
                <a:gridCol w="2161346">
                  <a:extLst>
                    <a:ext uri="{9D8B030D-6E8A-4147-A177-3AD203B41FA5}">
                      <a16:colId xmlns:a16="http://schemas.microsoft.com/office/drawing/2014/main" val="2162859662"/>
                    </a:ext>
                  </a:extLst>
                </a:gridCol>
              </a:tblGrid>
              <a:tr h="315756">
                <a:tc>
                  <a:txBody>
                    <a:bodyPr/>
                    <a:lstStyle/>
                    <a:p>
                      <a:r>
                        <a:rPr lang="en-US" sz="900" dirty="0">
                          <a:solidFill>
                            <a:schemeClr val="tx1"/>
                          </a:solidFill>
                          <a:latin typeface="Arial Body"/>
                        </a:rPr>
                        <a:t>Bank Statement Reconciliation</a:t>
                      </a:r>
                    </a:p>
                  </a:txBody>
                  <a:tcPr>
                    <a:solidFill>
                      <a:schemeClr val="accent2"/>
                    </a:solidFill>
                  </a:tcPr>
                </a:tc>
                <a:tc>
                  <a:txBody>
                    <a:bodyPr/>
                    <a:lstStyle/>
                    <a:p>
                      <a:r>
                        <a:rPr lang="en-US" sz="900">
                          <a:solidFill>
                            <a:schemeClr val="tx1"/>
                          </a:solidFill>
                          <a:latin typeface="Arial Body"/>
                        </a:rPr>
                        <a:t>Bank Statement Clearing Process</a:t>
                      </a:r>
                    </a:p>
                  </a:txBody>
                  <a:tcPr>
                    <a:solidFill>
                      <a:schemeClr val="bg2"/>
                    </a:solidFill>
                  </a:tcPr>
                </a:tc>
                <a:tc>
                  <a:txBody>
                    <a:bodyPr/>
                    <a:lstStyle/>
                    <a:p>
                      <a:r>
                        <a:rPr lang="en-US" sz="900" dirty="0">
                          <a:solidFill>
                            <a:schemeClr val="tx1"/>
                          </a:solidFill>
                          <a:latin typeface="Arial Body"/>
                        </a:rPr>
                        <a:t>Multi-Currency Handling</a:t>
                      </a:r>
                    </a:p>
                  </a:txBody>
                  <a:tcPr>
                    <a:solidFill>
                      <a:schemeClr val="bg2"/>
                    </a:solidFill>
                  </a:tcPr>
                </a:tc>
                <a:extLst>
                  <a:ext uri="{0D108BD9-81ED-4DB2-BD59-A6C34878D82A}">
                    <a16:rowId xmlns:a16="http://schemas.microsoft.com/office/drawing/2014/main" val="3218901099"/>
                  </a:ext>
                </a:extLst>
              </a:tr>
            </a:tbl>
          </a:graphicData>
        </a:graphic>
      </p:graphicFrame>
    </p:spTree>
    <p:extLst>
      <p:ext uri="{BB962C8B-B14F-4D97-AF65-F5344CB8AC3E}">
        <p14:creationId xmlns:p14="http://schemas.microsoft.com/office/powerpoint/2010/main" val="38877871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862C61C-8990-4424-B4CA-347B9B5C8F9E}"/>
              </a:ext>
            </a:extLst>
          </p:cNvPr>
          <p:cNvSpPr>
            <a:spLocks noGrp="1"/>
          </p:cNvSpPr>
          <p:nvPr>
            <p:ph type="body" sz="quarter" idx="10"/>
          </p:nvPr>
        </p:nvSpPr>
        <p:spPr>
          <a:xfrm>
            <a:off x="589227" y="2496158"/>
            <a:ext cx="7478258" cy="928687"/>
          </a:xfrm>
        </p:spPr>
        <p:txBody>
          <a:bodyPr/>
          <a:lstStyle/>
          <a:p>
            <a:pPr algn="l"/>
            <a:r>
              <a:rPr lang="en-US" dirty="0">
                <a:solidFill>
                  <a:schemeClr val="bg1"/>
                </a:solidFill>
              </a:rPr>
              <a:t>Workshop Objective (10 min)</a:t>
            </a:r>
          </a:p>
        </p:txBody>
      </p:sp>
      <p:sp>
        <p:nvSpPr>
          <p:cNvPr id="4" name="Subtitle 6">
            <a:extLst>
              <a:ext uri="{FF2B5EF4-FFF2-40B4-BE49-F238E27FC236}">
                <a16:creationId xmlns:a16="http://schemas.microsoft.com/office/drawing/2014/main" id="{321D4EB3-1A3C-41D6-91D9-7D3635759D8D}"/>
              </a:ext>
            </a:extLst>
          </p:cNvPr>
          <p:cNvSpPr txBox="1">
            <a:spLocks/>
          </p:cNvSpPr>
          <p:nvPr/>
        </p:nvSpPr>
        <p:spPr>
          <a:xfrm>
            <a:off x="688026" y="3424845"/>
            <a:ext cx="11203264" cy="1585049"/>
          </a:xfrm>
          <a:prstGeom prst="rect">
            <a:avLst/>
          </a:prstGeom>
        </p:spPr>
        <p:txBody>
          <a:bodyPr vert="horz" wrap="square" lIns="0" tIns="0" rIns="0" bIns="0" rtlCol="0">
            <a:spAutoFit/>
          </a:bodyPr>
          <a:lstStyle>
            <a:lvl1pPr marL="0" indent="0" algn="ctr" defTabSz="914400" rtl="0" eaLnBrk="1" latinLnBrk="0" hangingPunct="1">
              <a:lnSpc>
                <a:spcPct val="120000"/>
              </a:lnSpc>
              <a:spcBef>
                <a:spcPts val="1000"/>
              </a:spcBef>
              <a:buFont typeface="Arial" panose="020B0604020202020204" pitchFamily="34" charset="0"/>
              <a:buNone/>
              <a:tabLst/>
              <a:defRPr lang="en-US" sz="2200" kern="1200" smtClean="0">
                <a:solidFill>
                  <a:schemeClr val="bg1"/>
                </a:solidFill>
                <a:effectLst/>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F3753F"/>
                </a:solidFill>
                <a:effectLst/>
                <a:uLnTx/>
                <a:uFillTx/>
                <a:latin typeface="Arial" panose="020B0604020202020204"/>
                <a:ea typeface="+mn-ea"/>
                <a:cs typeface="+mn-cs"/>
              </a:rPr>
              <a:t>Objective</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F3753F"/>
                </a:solidFill>
                <a:effectLst/>
                <a:uLnTx/>
                <a:uFillTx/>
                <a:latin typeface="Arial" panose="020B0604020202020204"/>
                <a:ea typeface="+mn-ea"/>
                <a:cs typeface="+mn-cs"/>
              </a:rPr>
              <a:t>Workshop Expectations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F3753F"/>
                </a:solidFill>
                <a:effectLst/>
                <a:uLnTx/>
                <a:uFillTx/>
                <a:latin typeface="Arial" panose="020B0604020202020204"/>
                <a:ea typeface="+mn-ea"/>
                <a:cs typeface="+mn-cs"/>
              </a:rPr>
              <a:t>Rules of the Road</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solidFill>
                  <a:srgbClr val="F3753F"/>
                </a:solidFill>
                <a:latin typeface="Arial" panose="020B0604020202020204"/>
              </a:rPr>
              <a:t>Program Timeline</a:t>
            </a:r>
            <a:endParaRPr kumimoji="0" lang="en-US" sz="2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420893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D26715-04CF-479C-ADD6-140BD7859608}"/>
              </a:ext>
            </a:extLst>
          </p:cNvPr>
          <p:cNvSpPr>
            <a:spLocks noGrp="1"/>
          </p:cNvSpPr>
          <p:nvPr>
            <p:ph type="body" sz="quarter" idx="10"/>
          </p:nvPr>
        </p:nvSpPr>
        <p:spPr>
          <a:xfrm>
            <a:off x="469900" y="925417"/>
            <a:ext cx="11241030" cy="5373783"/>
          </a:xfrm>
        </p:spPr>
        <p:txBody>
          <a:bodyPr/>
          <a:lstStyle/>
          <a:p>
            <a:pPr marL="0" indent="0">
              <a:buNone/>
            </a:pPr>
            <a:r>
              <a:rPr lang="en-US" sz="2000" b="1" dirty="0">
                <a:solidFill>
                  <a:srgbClr val="ED7D31"/>
                </a:solidFill>
              </a:rPr>
              <a:t>Matching Rule Set</a:t>
            </a:r>
          </a:p>
        </p:txBody>
      </p:sp>
      <p:pic>
        <p:nvPicPr>
          <p:cNvPr id="4" name="Picture 3">
            <a:extLst>
              <a:ext uri="{FF2B5EF4-FFF2-40B4-BE49-F238E27FC236}">
                <a16:creationId xmlns:a16="http://schemas.microsoft.com/office/drawing/2014/main" id="{84A1B1D2-FED6-4B80-8BB1-BFB6E2339B54}"/>
              </a:ext>
            </a:extLst>
          </p:cNvPr>
          <p:cNvPicPr>
            <a:picLocks noChangeAspect="1"/>
          </p:cNvPicPr>
          <p:nvPr/>
        </p:nvPicPr>
        <p:blipFill>
          <a:blip r:embed="rId2"/>
          <a:stretch>
            <a:fillRect/>
          </a:stretch>
        </p:blipFill>
        <p:spPr>
          <a:xfrm>
            <a:off x="732545" y="1346811"/>
            <a:ext cx="10715740" cy="2740447"/>
          </a:xfrm>
          <a:prstGeom prst="rect">
            <a:avLst/>
          </a:prstGeom>
          <a:ln>
            <a:solidFill>
              <a:schemeClr val="accent1"/>
            </a:solidFill>
          </a:ln>
        </p:spPr>
      </p:pic>
      <p:sp>
        <p:nvSpPr>
          <p:cNvPr id="14" name="TextBox 13">
            <a:extLst>
              <a:ext uri="{FF2B5EF4-FFF2-40B4-BE49-F238E27FC236}">
                <a16:creationId xmlns:a16="http://schemas.microsoft.com/office/drawing/2014/main" id="{DCE43DAD-01A2-48C8-8D2D-9BE0AE2A056B}"/>
              </a:ext>
            </a:extLst>
          </p:cNvPr>
          <p:cNvSpPr txBox="1"/>
          <p:nvPr/>
        </p:nvSpPr>
        <p:spPr>
          <a:xfrm>
            <a:off x="732545" y="4287249"/>
            <a:ext cx="10802115" cy="1477328"/>
          </a:xfrm>
          <a:prstGeom prst="rect">
            <a:avLst/>
          </a:prstGeom>
          <a:noFill/>
        </p:spPr>
        <p:txBody>
          <a:bodyPr wrap="square">
            <a:spAutoFit/>
          </a:bodyPr>
          <a:lstStyle/>
          <a:p>
            <a:pPr marL="285750" indent="-285750">
              <a:buFont typeface="Wingdings" panose="05000000000000000000" pitchFamily="2" charset="2"/>
              <a:buChar char="ü"/>
            </a:pPr>
            <a:r>
              <a:rPr lang="en-US" sz="1800" b="0" i="0" u="none" strike="noStrike" baseline="0">
                <a:solidFill>
                  <a:srgbClr val="5F5F5F"/>
                </a:solidFill>
                <a:latin typeface="Arial Body"/>
              </a:rPr>
              <a:t>Bank Statement </a:t>
            </a:r>
            <a:r>
              <a:rPr lang="en-US">
                <a:solidFill>
                  <a:srgbClr val="5F5F5F"/>
                </a:solidFill>
                <a:latin typeface="Arial Body"/>
              </a:rPr>
              <a:t>Reconciliation Rule Set is a group of Matching Rules and Tolerance Rules.</a:t>
            </a:r>
          </a:p>
          <a:p>
            <a:endParaRPr lang="en-US">
              <a:solidFill>
                <a:srgbClr val="5F5F5F"/>
              </a:solidFill>
              <a:latin typeface="Arial Body"/>
            </a:endParaRPr>
          </a:p>
          <a:p>
            <a:pPr marL="285750" indent="-285750">
              <a:buFont typeface="Wingdings" panose="05000000000000000000" pitchFamily="2" charset="2"/>
              <a:buChar char="ü"/>
            </a:pPr>
            <a:r>
              <a:rPr lang="en-US">
                <a:solidFill>
                  <a:srgbClr val="5F5F5F"/>
                </a:solidFill>
                <a:latin typeface="Arial Body"/>
              </a:rPr>
              <a:t>Each Rule Set consists of one or more Matching Rules that can be </a:t>
            </a:r>
            <a:r>
              <a:rPr lang="en-US" b="1">
                <a:solidFill>
                  <a:srgbClr val="5F5F5F"/>
                </a:solidFill>
                <a:latin typeface="Arial Body"/>
              </a:rPr>
              <a:t>prioritized or sequenced.</a:t>
            </a:r>
          </a:p>
          <a:p>
            <a:endParaRPr lang="en-US" b="1">
              <a:solidFill>
                <a:srgbClr val="5F5F5F"/>
              </a:solidFill>
              <a:latin typeface="Arial Body"/>
            </a:endParaRPr>
          </a:p>
          <a:p>
            <a:pPr marL="285750" indent="-285750">
              <a:buFont typeface="Wingdings" panose="05000000000000000000" pitchFamily="2" charset="2"/>
              <a:buChar char="ü"/>
            </a:pPr>
            <a:r>
              <a:rPr lang="en-US">
                <a:solidFill>
                  <a:srgbClr val="5F5F5F"/>
                </a:solidFill>
                <a:latin typeface="Arial Body"/>
              </a:rPr>
              <a:t>The Rules should be ordered to achieve a greater reconciliation success rate.</a:t>
            </a:r>
          </a:p>
        </p:txBody>
      </p:sp>
      <p:graphicFrame>
        <p:nvGraphicFramePr>
          <p:cNvPr id="5" name="Table 4">
            <a:extLst>
              <a:ext uri="{FF2B5EF4-FFF2-40B4-BE49-F238E27FC236}">
                <a16:creationId xmlns:a16="http://schemas.microsoft.com/office/drawing/2014/main" id="{BA6515DD-D9CB-44A9-9ADC-B182062F4010}"/>
              </a:ext>
            </a:extLst>
          </p:cNvPr>
          <p:cNvGraphicFramePr>
            <a:graphicFrameLocks noGrp="1"/>
          </p:cNvGraphicFramePr>
          <p:nvPr>
            <p:extLst>
              <p:ext uri="{D42A27DB-BD31-4B8C-83A1-F6EECF244321}">
                <p14:modId xmlns:p14="http://schemas.microsoft.com/office/powerpoint/2010/main" val="4114380813"/>
              </p:ext>
            </p:extLst>
          </p:nvPr>
        </p:nvGraphicFramePr>
        <p:xfrm>
          <a:off x="583391" y="495857"/>
          <a:ext cx="6958688" cy="365760"/>
        </p:xfrm>
        <a:graphic>
          <a:graphicData uri="http://schemas.openxmlformats.org/drawingml/2006/table">
            <a:tbl>
              <a:tblPr firstRow="1" bandRow="1">
                <a:tableStyleId>{5C22544A-7EE6-4342-B048-85BDC9FD1C3A}</a:tableStyleId>
              </a:tblPr>
              <a:tblGrid>
                <a:gridCol w="1450254">
                  <a:extLst>
                    <a:ext uri="{9D8B030D-6E8A-4147-A177-3AD203B41FA5}">
                      <a16:colId xmlns:a16="http://schemas.microsoft.com/office/drawing/2014/main" val="1177846110"/>
                    </a:ext>
                  </a:extLst>
                </a:gridCol>
                <a:gridCol w="1520328">
                  <a:extLst>
                    <a:ext uri="{9D8B030D-6E8A-4147-A177-3AD203B41FA5}">
                      <a16:colId xmlns:a16="http://schemas.microsoft.com/office/drawing/2014/main" val="929128593"/>
                    </a:ext>
                  </a:extLst>
                </a:gridCol>
                <a:gridCol w="1597446">
                  <a:extLst>
                    <a:ext uri="{9D8B030D-6E8A-4147-A177-3AD203B41FA5}">
                      <a16:colId xmlns:a16="http://schemas.microsoft.com/office/drawing/2014/main" val="2162859662"/>
                    </a:ext>
                  </a:extLst>
                </a:gridCol>
                <a:gridCol w="2390660">
                  <a:extLst>
                    <a:ext uri="{9D8B030D-6E8A-4147-A177-3AD203B41FA5}">
                      <a16:colId xmlns:a16="http://schemas.microsoft.com/office/drawing/2014/main" val="2718857408"/>
                    </a:ext>
                  </a:extLst>
                </a:gridCol>
              </a:tblGrid>
              <a:tr h="315756">
                <a:tc>
                  <a:txBody>
                    <a:bodyPr/>
                    <a:lstStyle/>
                    <a:p>
                      <a:r>
                        <a:rPr lang="en-US" sz="900" dirty="0">
                          <a:solidFill>
                            <a:schemeClr val="tx1"/>
                          </a:solidFill>
                          <a:latin typeface="Arial Body"/>
                        </a:rPr>
                        <a:t>Matching Rule</a:t>
                      </a:r>
                    </a:p>
                  </a:txBody>
                  <a:tcPr>
                    <a:solidFill>
                      <a:srgbClr val="ED7D31"/>
                    </a:solidFill>
                  </a:tcPr>
                </a:tc>
                <a:tc>
                  <a:txBody>
                    <a:bodyPr/>
                    <a:lstStyle/>
                    <a:p>
                      <a:r>
                        <a:rPr lang="en-US" sz="900" dirty="0">
                          <a:solidFill>
                            <a:schemeClr val="tx1"/>
                          </a:solidFill>
                          <a:latin typeface="Arial Body"/>
                        </a:rPr>
                        <a:t>Tolerance Rule</a:t>
                      </a:r>
                    </a:p>
                  </a:txBody>
                  <a:tcPr>
                    <a:solidFill>
                      <a:srgbClr val="ED7D31"/>
                    </a:solidFill>
                  </a:tcPr>
                </a:tc>
                <a:tc>
                  <a:txBody>
                    <a:bodyPr/>
                    <a:lstStyle/>
                    <a:p>
                      <a:r>
                        <a:rPr lang="en-US" sz="900" dirty="0">
                          <a:solidFill>
                            <a:schemeClr val="bg1"/>
                          </a:solidFill>
                          <a:latin typeface="Arial Body"/>
                        </a:rPr>
                        <a:t>Matching Rule Set</a:t>
                      </a:r>
                    </a:p>
                  </a:txBody>
                  <a:tcPr>
                    <a:solidFill>
                      <a:schemeClr val="bg2">
                        <a:lumMod val="50000"/>
                      </a:schemeClr>
                    </a:solidFill>
                  </a:tcPr>
                </a:tc>
                <a:tc>
                  <a:txBody>
                    <a:bodyPr/>
                    <a:lstStyle/>
                    <a:p>
                      <a:r>
                        <a:rPr lang="en-US" sz="900" dirty="0">
                          <a:solidFill>
                            <a:schemeClr val="tx1"/>
                          </a:solidFill>
                          <a:latin typeface="Arial Body"/>
                        </a:rPr>
                        <a:t>Assign Matching Rule Set to Bank Account</a:t>
                      </a:r>
                    </a:p>
                  </a:txBody>
                  <a:tcPr>
                    <a:solidFill>
                      <a:schemeClr val="bg2"/>
                    </a:solidFill>
                  </a:tcPr>
                </a:tc>
                <a:extLst>
                  <a:ext uri="{0D108BD9-81ED-4DB2-BD59-A6C34878D82A}">
                    <a16:rowId xmlns:a16="http://schemas.microsoft.com/office/drawing/2014/main" val="3218901099"/>
                  </a:ext>
                </a:extLst>
              </a:tr>
            </a:tbl>
          </a:graphicData>
        </a:graphic>
      </p:graphicFrame>
      <p:graphicFrame>
        <p:nvGraphicFramePr>
          <p:cNvPr id="6" name="Table 5">
            <a:extLst>
              <a:ext uri="{FF2B5EF4-FFF2-40B4-BE49-F238E27FC236}">
                <a16:creationId xmlns:a16="http://schemas.microsoft.com/office/drawing/2014/main" id="{B23A3FC9-83F2-49A7-9440-6B834EE715D8}"/>
              </a:ext>
            </a:extLst>
          </p:cNvPr>
          <p:cNvGraphicFramePr>
            <a:graphicFrameLocks noGrp="1"/>
          </p:cNvGraphicFramePr>
          <p:nvPr>
            <p:extLst>
              <p:ext uri="{D42A27DB-BD31-4B8C-83A1-F6EECF244321}">
                <p14:modId xmlns:p14="http://schemas.microsoft.com/office/powerpoint/2010/main" val="1365625993"/>
              </p:ext>
            </p:extLst>
          </p:nvPr>
        </p:nvGraphicFramePr>
        <p:xfrm>
          <a:off x="234756" y="116301"/>
          <a:ext cx="6484038" cy="315756"/>
        </p:xfrm>
        <a:graphic>
          <a:graphicData uri="http://schemas.openxmlformats.org/drawingml/2006/table">
            <a:tbl>
              <a:tblPr firstRow="1" bandRow="1">
                <a:tableStyleId>{5C22544A-7EE6-4342-B048-85BDC9FD1C3A}</a:tableStyleId>
              </a:tblPr>
              <a:tblGrid>
                <a:gridCol w="2161346">
                  <a:extLst>
                    <a:ext uri="{9D8B030D-6E8A-4147-A177-3AD203B41FA5}">
                      <a16:colId xmlns:a16="http://schemas.microsoft.com/office/drawing/2014/main" val="1177846110"/>
                    </a:ext>
                  </a:extLst>
                </a:gridCol>
                <a:gridCol w="2161346">
                  <a:extLst>
                    <a:ext uri="{9D8B030D-6E8A-4147-A177-3AD203B41FA5}">
                      <a16:colId xmlns:a16="http://schemas.microsoft.com/office/drawing/2014/main" val="929128593"/>
                    </a:ext>
                  </a:extLst>
                </a:gridCol>
                <a:gridCol w="2161346">
                  <a:extLst>
                    <a:ext uri="{9D8B030D-6E8A-4147-A177-3AD203B41FA5}">
                      <a16:colId xmlns:a16="http://schemas.microsoft.com/office/drawing/2014/main" val="2162859662"/>
                    </a:ext>
                  </a:extLst>
                </a:gridCol>
              </a:tblGrid>
              <a:tr h="315756">
                <a:tc>
                  <a:txBody>
                    <a:bodyPr/>
                    <a:lstStyle/>
                    <a:p>
                      <a:r>
                        <a:rPr lang="en-US" sz="900" dirty="0">
                          <a:solidFill>
                            <a:schemeClr val="tx1"/>
                          </a:solidFill>
                          <a:latin typeface="Arial Body"/>
                        </a:rPr>
                        <a:t>Bank Statement Reconciliation</a:t>
                      </a:r>
                    </a:p>
                  </a:txBody>
                  <a:tcPr>
                    <a:solidFill>
                      <a:schemeClr val="accent2"/>
                    </a:solidFill>
                  </a:tcPr>
                </a:tc>
                <a:tc>
                  <a:txBody>
                    <a:bodyPr/>
                    <a:lstStyle/>
                    <a:p>
                      <a:r>
                        <a:rPr lang="en-US" sz="900">
                          <a:solidFill>
                            <a:schemeClr val="tx1"/>
                          </a:solidFill>
                          <a:latin typeface="Arial Body"/>
                        </a:rPr>
                        <a:t>Bank Statement Clearing Process</a:t>
                      </a:r>
                    </a:p>
                  </a:txBody>
                  <a:tcPr>
                    <a:solidFill>
                      <a:schemeClr val="bg2"/>
                    </a:solidFill>
                  </a:tcPr>
                </a:tc>
                <a:tc>
                  <a:txBody>
                    <a:bodyPr/>
                    <a:lstStyle/>
                    <a:p>
                      <a:r>
                        <a:rPr lang="en-US" sz="900" dirty="0">
                          <a:solidFill>
                            <a:schemeClr val="tx1"/>
                          </a:solidFill>
                          <a:latin typeface="Arial Body"/>
                        </a:rPr>
                        <a:t>Multi-Currency Handling</a:t>
                      </a:r>
                    </a:p>
                  </a:txBody>
                  <a:tcPr>
                    <a:solidFill>
                      <a:schemeClr val="bg2"/>
                    </a:solidFill>
                  </a:tcPr>
                </a:tc>
                <a:extLst>
                  <a:ext uri="{0D108BD9-81ED-4DB2-BD59-A6C34878D82A}">
                    <a16:rowId xmlns:a16="http://schemas.microsoft.com/office/drawing/2014/main" val="3218901099"/>
                  </a:ext>
                </a:extLst>
              </a:tr>
            </a:tbl>
          </a:graphicData>
        </a:graphic>
      </p:graphicFrame>
    </p:spTree>
    <p:extLst>
      <p:ext uri="{BB962C8B-B14F-4D97-AF65-F5344CB8AC3E}">
        <p14:creationId xmlns:p14="http://schemas.microsoft.com/office/powerpoint/2010/main" val="10981832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5A1761-24DF-4D33-9049-12D4FB9CB226}"/>
              </a:ext>
            </a:extLst>
          </p:cNvPr>
          <p:cNvSpPr>
            <a:spLocks noGrp="1"/>
          </p:cNvSpPr>
          <p:nvPr>
            <p:ph type="body" sz="quarter" idx="10"/>
          </p:nvPr>
        </p:nvSpPr>
        <p:spPr>
          <a:xfrm>
            <a:off x="605928" y="826264"/>
            <a:ext cx="10807546" cy="5417851"/>
          </a:xfrm>
        </p:spPr>
        <p:txBody>
          <a:bodyPr/>
          <a:lstStyle/>
          <a:p>
            <a:pPr marL="0" indent="0">
              <a:buNone/>
            </a:pPr>
            <a:r>
              <a:rPr lang="en-US" sz="2000" b="1" dirty="0">
                <a:solidFill>
                  <a:srgbClr val="ED7D31"/>
                </a:solidFill>
              </a:rPr>
              <a:t>Assign Matching Rule Set to Bank Account</a:t>
            </a:r>
          </a:p>
        </p:txBody>
      </p:sp>
      <p:pic>
        <p:nvPicPr>
          <p:cNvPr id="4" name="Picture 3">
            <a:extLst>
              <a:ext uri="{FF2B5EF4-FFF2-40B4-BE49-F238E27FC236}">
                <a16:creationId xmlns:a16="http://schemas.microsoft.com/office/drawing/2014/main" id="{11C88E0E-50FE-4DCB-B52B-2BD27CFA421D}"/>
              </a:ext>
            </a:extLst>
          </p:cNvPr>
          <p:cNvPicPr>
            <a:picLocks noChangeAspect="1"/>
          </p:cNvPicPr>
          <p:nvPr/>
        </p:nvPicPr>
        <p:blipFill>
          <a:blip r:embed="rId2"/>
          <a:stretch>
            <a:fillRect/>
          </a:stretch>
        </p:blipFill>
        <p:spPr>
          <a:xfrm>
            <a:off x="778526" y="1390213"/>
            <a:ext cx="10480713" cy="2939415"/>
          </a:xfrm>
          <a:prstGeom prst="rect">
            <a:avLst/>
          </a:prstGeom>
          <a:ln>
            <a:solidFill>
              <a:schemeClr val="accent1"/>
            </a:solidFill>
          </a:ln>
        </p:spPr>
      </p:pic>
      <p:sp>
        <p:nvSpPr>
          <p:cNvPr id="6" name="TextBox 5">
            <a:extLst>
              <a:ext uri="{FF2B5EF4-FFF2-40B4-BE49-F238E27FC236}">
                <a16:creationId xmlns:a16="http://schemas.microsoft.com/office/drawing/2014/main" id="{B689BE23-DCB6-404C-95F0-8F40AD3A5574}"/>
              </a:ext>
            </a:extLst>
          </p:cNvPr>
          <p:cNvSpPr txBox="1"/>
          <p:nvPr/>
        </p:nvSpPr>
        <p:spPr>
          <a:xfrm>
            <a:off x="855643" y="4544456"/>
            <a:ext cx="10480713" cy="923330"/>
          </a:xfrm>
          <a:prstGeom prst="rect">
            <a:avLst/>
          </a:prstGeom>
          <a:noFill/>
        </p:spPr>
        <p:txBody>
          <a:bodyPr wrap="square">
            <a:spAutoFit/>
          </a:bodyPr>
          <a:lstStyle/>
          <a:p>
            <a:pPr marL="285750" indent="-285750">
              <a:buFont typeface="Wingdings" panose="05000000000000000000" pitchFamily="2" charset="2"/>
              <a:buChar char="ü"/>
            </a:pPr>
            <a:r>
              <a:rPr lang="en-US" sz="1800" b="0" i="0" u="none" strike="noStrike" baseline="0">
                <a:solidFill>
                  <a:srgbClr val="5F5F5F"/>
                </a:solidFill>
                <a:latin typeface="Arial Body"/>
              </a:rPr>
              <a:t>Tie the Rule Set to the Bank Account. </a:t>
            </a:r>
          </a:p>
          <a:p>
            <a:pPr marL="285750" indent="-285750">
              <a:buFont typeface="Wingdings" panose="05000000000000000000" pitchFamily="2" charset="2"/>
              <a:buChar char="ü"/>
            </a:pPr>
            <a:endParaRPr lang="en-US">
              <a:solidFill>
                <a:srgbClr val="5F5F5F"/>
              </a:solidFill>
              <a:latin typeface="Arial Body"/>
            </a:endParaRPr>
          </a:p>
          <a:p>
            <a:pPr marL="285750" indent="-285750">
              <a:buFont typeface="Wingdings" panose="05000000000000000000" pitchFamily="2" charset="2"/>
              <a:buChar char="ü"/>
            </a:pPr>
            <a:r>
              <a:rPr lang="en-US">
                <a:solidFill>
                  <a:srgbClr val="5F5F5F"/>
                </a:solidFill>
                <a:latin typeface="Arial Body"/>
              </a:rPr>
              <a:t>Same Rule Set can be used for Multiple Bank Accounts.</a:t>
            </a:r>
          </a:p>
        </p:txBody>
      </p:sp>
      <p:graphicFrame>
        <p:nvGraphicFramePr>
          <p:cNvPr id="5" name="Table 4">
            <a:extLst>
              <a:ext uri="{FF2B5EF4-FFF2-40B4-BE49-F238E27FC236}">
                <a16:creationId xmlns:a16="http://schemas.microsoft.com/office/drawing/2014/main" id="{2E2E0F85-585C-438D-A375-1321CE8925A0}"/>
              </a:ext>
            </a:extLst>
          </p:cNvPr>
          <p:cNvGraphicFramePr>
            <a:graphicFrameLocks noGrp="1"/>
          </p:cNvGraphicFramePr>
          <p:nvPr>
            <p:extLst>
              <p:ext uri="{D42A27DB-BD31-4B8C-83A1-F6EECF244321}">
                <p14:modId xmlns:p14="http://schemas.microsoft.com/office/powerpoint/2010/main" val="4152883694"/>
              </p:ext>
            </p:extLst>
          </p:nvPr>
        </p:nvGraphicFramePr>
        <p:xfrm>
          <a:off x="778526" y="391367"/>
          <a:ext cx="6958688" cy="365760"/>
        </p:xfrm>
        <a:graphic>
          <a:graphicData uri="http://schemas.openxmlformats.org/drawingml/2006/table">
            <a:tbl>
              <a:tblPr firstRow="1" bandRow="1">
                <a:tableStyleId>{5C22544A-7EE6-4342-B048-85BDC9FD1C3A}</a:tableStyleId>
              </a:tblPr>
              <a:tblGrid>
                <a:gridCol w="1450254">
                  <a:extLst>
                    <a:ext uri="{9D8B030D-6E8A-4147-A177-3AD203B41FA5}">
                      <a16:colId xmlns:a16="http://schemas.microsoft.com/office/drawing/2014/main" val="1177846110"/>
                    </a:ext>
                  </a:extLst>
                </a:gridCol>
                <a:gridCol w="1520328">
                  <a:extLst>
                    <a:ext uri="{9D8B030D-6E8A-4147-A177-3AD203B41FA5}">
                      <a16:colId xmlns:a16="http://schemas.microsoft.com/office/drawing/2014/main" val="929128593"/>
                    </a:ext>
                  </a:extLst>
                </a:gridCol>
                <a:gridCol w="1597446">
                  <a:extLst>
                    <a:ext uri="{9D8B030D-6E8A-4147-A177-3AD203B41FA5}">
                      <a16:colId xmlns:a16="http://schemas.microsoft.com/office/drawing/2014/main" val="2162859662"/>
                    </a:ext>
                  </a:extLst>
                </a:gridCol>
                <a:gridCol w="2390660">
                  <a:extLst>
                    <a:ext uri="{9D8B030D-6E8A-4147-A177-3AD203B41FA5}">
                      <a16:colId xmlns:a16="http://schemas.microsoft.com/office/drawing/2014/main" val="2718857408"/>
                    </a:ext>
                  </a:extLst>
                </a:gridCol>
              </a:tblGrid>
              <a:tr h="315756">
                <a:tc>
                  <a:txBody>
                    <a:bodyPr/>
                    <a:lstStyle/>
                    <a:p>
                      <a:r>
                        <a:rPr lang="en-US" sz="900" dirty="0">
                          <a:solidFill>
                            <a:schemeClr val="tx1"/>
                          </a:solidFill>
                          <a:latin typeface="Arial Body"/>
                        </a:rPr>
                        <a:t>Matching Rule</a:t>
                      </a:r>
                    </a:p>
                  </a:txBody>
                  <a:tcPr>
                    <a:solidFill>
                      <a:srgbClr val="ED7D31"/>
                    </a:solidFill>
                  </a:tcPr>
                </a:tc>
                <a:tc>
                  <a:txBody>
                    <a:bodyPr/>
                    <a:lstStyle/>
                    <a:p>
                      <a:r>
                        <a:rPr lang="en-US" sz="900" dirty="0">
                          <a:solidFill>
                            <a:schemeClr val="tx1"/>
                          </a:solidFill>
                          <a:latin typeface="Arial Body"/>
                        </a:rPr>
                        <a:t>Tolerance Rule</a:t>
                      </a:r>
                    </a:p>
                  </a:txBody>
                  <a:tcPr>
                    <a:solidFill>
                      <a:srgbClr val="ED7D31"/>
                    </a:solidFill>
                  </a:tcPr>
                </a:tc>
                <a:tc>
                  <a:txBody>
                    <a:bodyPr/>
                    <a:lstStyle/>
                    <a:p>
                      <a:r>
                        <a:rPr lang="en-US" sz="900" dirty="0">
                          <a:solidFill>
                            <a:schemeClr val="tx1"/>
                          </a:solidFill>
                          <a:latin typeface="Arial Body"/>
                        </a:rPr>
                        <a:t>Matching Rule Set</a:t>
                      </a:r>
                    </a:p>
                  </a:txBody>
                  <a:tcPr>
                    <a:solidFill>
                      <a:srgbClr val="ED7D31"/>
                    </a:solidFill>
                  </a:tcPr>
                </a:tc>
                <a:tc>
                  <a:txBody>
                    <a:bodyPr/>
                    <a:lstStyle/>
                    <a:p>
                      <a:r>
                        <a:rPr lang="en-US" sz="900" dirty="0">
                          <a:solidFill>
                            <a:schemeClr val="bg1"/>
                          </a:solidFill>
                          <a:latin typeface="Arial Body"/>
                        </a:rPr>
                        <a:t>Assign Matching Rule Set to Bank Account</a:t>
                      </a:r>
                    </a:p>
                  </a:txBody>
                  <a:tcPr>
                    <a:solidFill>
                      <a:schemeClr val="bg2">
                        <a:lumMod val="50000"/>
                      </a:schemeClr>
                    </a:solidFill>
                  </a:tcPr>
                </a:tc>
                <a:extLst>
                  <a:ext uri="{0D108BD9-81ED-4DB2-BD59-A6C34878D82A}">
                    <a16:rowId xmlns:a16="http://schemas.microsoft.com/office/drawing/2014/main" val="3218901099"/>
                  </a:ext>
                </a:extLst>
              </a:tr>
            </a:tbl>
          </a:graphicData>
        </a:graphic>
      </p:graphicFrame>
      <p:graphicFrame>
        <p:nvGraphicFramePr>
          <p:cNvPr id="7" name="Table 6">
            <a:extLst>
              <a:ext uri="{FF2B5EF4-FFF2-40B4-BE49-F238E27FC236}">
                <a16:creationId xmlns:a16="http://schemas.microsoft.com/office/drawing/2014/main" id="{4DB2A3AE-E289-4D99-8855-D91740FD3178}"/>
              </a:ext>
            </a:extLst>
          </p:cNvPr>
          <p:cNvGraphicFramePr>
            <a:graphicFrameLocks noGrp="1"/>
          </p:cNvGraphicFramePr>
          <p:nvPr>
            <p:extLst>
              <p:ext uri="{D42A27DB-BD31-4B8C-83A1-F6EECF244321}">
                <p14:modId xmlns:p14="http://schemas.microsoft.com/office/powerpoint/2010/main" val="1901677184"/>
              </p:ext>
            </p:extLst>
          </p:nvPr>
        </p:nvGraphicFramePr>
        <p:xfrm>
          <a:off x="158556" y="45654"/>
          <a:ext cx="6484038" cy="315756"/>
        </p:xfrm>
        <a:graphic>
          <a:graphicData uri="http://schemas.openxmlformats.org/drawingml/2006/table">
            <a:tbl>
              <a:tblPr firstRow="1" bandRow="1">
                <a:tableStyleId>{5C22544A-7EE6-4342-B048-85BDC9FD1C3A}</a:tableStyleId>
              </a:tblPr>
              <a:tblGrid>
                <a:gridCol w="2161346">
                  <a:extLst>
                    <a:ext uri="{9D8B030D-6E8A-4147-A177-3AD203B41FA5}">
                      <a16:colId xmlns:a16="http://schemas.microsoft.com/office/drawing/2014/main" val="1177846110"/>
                    </a:ext>
                  </a:extLst>
                </a:gridCol>
                <a:gridCol w="2161346">
                  <a:extLst>
                    <a:ext uri="{9D8B030D-6E8A-4147-A177-3AD203B41FA5}">
                      <a16:colId xmlns:a16="http://schemas.microsoft.com/office/drawing/2014/main" val="929128593"/>
                    </a:ext>
                  </a:extLst>
                </a:gridCol>
                <a:gridCol w="2161346">
                  <a:extLst>
                    <a:ext uri="{9D8B030D-6E8A-4147-A177-3AD203B41FA5}">
                      <a16:colId xmlns:a16="http://schemas.microsoft.com/office/drawing/2014/main" val="2162859662"/>
                    </a:ext>
                  </a:extLst>
                </a:gridCol>
              </a:tblGrid>
              <a:tr h="315756">
                <a:tc>
                  <a:txBody>
                    <a:bodyPr/>
                    <a:lstStyle/>
                    <a:p>
                      <a:r>
                        <a:rPr lang="en-US" sz="900" dirty="0">
                          <a:solidFill>
                            <a:schemeClr val="tx1"/>
                          </a:solidFill>
                          <a:latin typeface="Arial Body"/>
                        </a:rPr>
                        <a:t>Bank Statement Reconciliation</a:t>
                      </a:r>
                    </a:p>
                  </a:txBody>
                  <a:tcPr>
                    <a:solidFill>
                      <a:schemeClr val="accent2"/>
                    </a:solidFill>
                  </a:tcPr>
                </a:tc>
                <a:tc>
                  <a:txBody>
                    <a:bodyPr/>
                    <a:lstStyle/>
                    <a:p>
                      <a:r>
                        <a:rPr lang="en-US" sz="900">
                          <a:solidFill>
                            <a:schemeClr val="tx1"/>
                          </a:solidFill>
                          <a:latin typeface="Arial Body"/>
                        </a:rPr>
                        <a:t>Bank Statement Clearing Process</a:t>
                      </a:r>
                    </a:p>
                  </a:txBody>
                  <a:tcPr>
                    <a:solidFill>
                      <a:schemeClr val="bg2"/>
                    </a:solidFill>
                  </a:tcPr>
                </a:tc>
                <a:tc>
                  <a:txBody>
                    <a:bodyPr/>
                    <a:lstStyle/>
                    <a:p>
                      <a:r>
                        <a:rPr lang="en-US" sz="900" dirty="0">
                          <a:solidFill>
                            <a:schemeClr val="tx1"/>
                          </a:solidFill>
                          <a:latin typeface="Arial Body"/>
                        </a:rPr>
                        <a:t>Multi-Currency Handling</a:t>
                      </a:r>
                    </a:p>
                  </a:txBody>
                  <a:tcPr>
                    <a:solidFill>
                      <a:schemeClr val="bg2"/>
                    </a:solidFill>
                  </a:tcPr>
                </a:tc>
                <a:extLst>
                  <a:ext uri="{0D108BD9-81ED-4DB2-BD59-A6C34878D82A}">
                    <a16:rowId xmlns:a16="http://schemas.microsoft.com/office/drawing/2014/main" val="3218901099"/>
                  </a:ext>
                </a:extLst>
              </a:tr>
            </a:tbl>
          </a:graphicData>
        </a:graphic>
      </p:graphicFrame>
    </p:spTree>
    <p:extLst>
      <p:ext uri="{BB962C8B-B14F-4D97-AF65-F5344CB8AC3E}">
        <p14:creationId xmlns:p14="http://schemas.microsoft.com/office/powerpoint/2010/main" val="426202895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81837F6F-7EEF-46BE-A798-FD88D29AF768}"/>
              </a:ext>
            </a:extLst>
          </p:cNvPr>
          <p:cNvSpPr txBox="1">
            <a:spLocks/>
          </p:cNvSpPr>
          <p:nvPr/>
        </p:nvSpPr>
        <p:spPr>
          <a:xfrm>
            <a:off x="469899" y="1040683"/>
            <a:ext cx="5454127" cy="5258517"/>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4800"/>
              </a:spcBef>
              <a:buFont typeface="Arial" panose="020B0604020202020204" pitchFamily="34" charset="0"/>
              <a:buChar char="•"/>
              <a:defRPr sz="2800" kern="1200">
                <a:solidFill>
                  <a:schemeClr val="tx1"/>
                </a:solidFill>
                <a:latin typeface="Arial Body"/>
                <a:ea typeface="+mn-ea"/>
                <a:cs typeface="+mn-cs"/>
              </a:defRPr>
            </a:lvl1pPr>
            <a:lvl2pPr marL="609585" indent="-609585" algn="l" defTabSz="914400" rtl="0" eaLnBrk="1" latinLnBrk="0" hangingPunct="1">
              <a:lnSpc>
                <a:spcPct val="90000"/>
              </a:lnSpc>
              <a:spcBef>
                <a:spcPts val="500"/>
              </a:spcBef>
              <a:buFont typeface="Arial" panose="020B0604020202020204" pitchFamily="34" charset="0"/>
              <a:buChar char="•"/>
              <a:defRPr sz="4000" kern="1200">
                <a:solidFill>
                  <a:schemeClr val="bg2"/>
                </a:solidFill>
                <a:latin typeface="Arial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kern="1200">
                <a:solidFill>
                  <a:schemeClr val="bg2"/>
                </a:solidFill>
                <a:latin typeface="Arial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kern="1200">
                <a:solidFill>
                  <a:schemeClr val="bg2"/>
                </a:solidFill>
                <a:latin typeface="Arial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kern="1200">
                <a:solidFill>
                  <a:schemeClr val="bg2"/>
                </a:solidFill>
                <a:latin typeface="Arial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a:solidFill>
                  <a:schemeClr val="accent2"/>
                </a:solidFill>
                <a:latin typeface="Arial" panose="020B0604020202020204" pitchFamily="34" charset="0"/>
                <a:ea typeface="+mj-ea"/>
                <a:cs typeface="Arial" panose="020B0604020202020204" pitchFamily="34" charset="0"/>
              </a:rPr>
              <a:t>Phase 1b</a:t>
            </a:r>
            <a:endParaRPr lang="en-US"/>
          </a:p>
        </p:txBody>
      </p:sp>
      <p:pic>
        <p:nvPicPr>
          <p:cNvPr id="9" name="Picture 8">
            <a:extLst>
              <a:ext uri="{FF2B5EF4-FFF2-40B4-BE49-F238E27FC236}">
                <a16:creationId xmlns:a16="http://schemas.microsoft.com/office/drawing/2014/main" id="{BF34F1B0-3034-4918-A745-96FD6FE4447F}"/>
              </a:ext>
            </a:extLst>
          </p:cNvPr>
          <p:cNvPicPr>
            <a:picLocks noChangeAspect="1"/>
          </p:cNvPicPr>
          <p:nvPr/>
        </p:nvPicPr>
        <p:blipFill>
          <a:blip r:embed="rId2"/>
          <a:stretch>
            <a:fillRect/>
          </a:stretch>
        </p:blipFill>
        <p:spPr>
          <a:xfrm>
            <a:off x="279357" y="1530678"/>
            <a:ext cx="911388" cy="903383"/>
          </a:xfrm>
          <a:prstGeom prst="rect">
            <a:avLst/>
          </a:prstGeom>
        </p:spPr>
      </p:pic>
      <p:sp>
        <p:nvSpPr>
          <p:cNvPr id="10" name="Arrow: Right 9">
            <a:extLst>
              <a:ext uri="{FF2B5EF4-FFF2-40B4-BE49-F238E27FC236}">
                <a16:creationId xmlns:a16="http://schemas.microsoft.com/office/drawing/2014/main" id="{C68693B4-E364-4241-B2DF-DEB4C4F52EA9}"/>
              </a:ext>
            </a:extLst>
          </p:cNvPr>
          <p:cNvSpPr/>
          <p:nvPr/>
        </p:nvSpPr>
        <p:spPr bwMode="gray">
          <a:xfrm>
            <a:off x="7403263" y="4473110"/>
            <a:ext cx="2309567" cy="344968"/>
          </a:xfrm>
          <a:prstGeom prst="rightArrow">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859D48D5-6843-4544-88CC-4620AFC4584F}"/>
              </a:ext>
            </a:extLst>
          </p:cNvPr>
          <p:cNvPicPr>
            <a:picLocks noChangeAspect="1"/>
          </p:cNvPicPr>
          <p:nvPr/>
        </p:nvPicPr>
        <p:blipFill>
          <a:blip r:embed="rId3"/>
          <a:stretch>
            <a:fillRect/>
          </a:stretch>
        </p:blipFill>
        <p:spPr>
          <a:xfrm>
            <a:off x="3488496" y="1982370"/>
            <a:ext cx="908097" cy="355618"/>
          </a:xfrm>
          <a:prstGeom prst="rect">
            <a:avLst/>
          </a:prstGeom>
        </p:spPr>
      </p:pic>
      <p:pic>
        <p:nvPicPr>
          <p:cNvPr id="12" name="Picture 11">
            <a:extLst>
              <a:ext uri="{FF2B5EF4-FFF2-40B4-BE49-F238E27FC236}">
                <a16:creationId xmlns:a16="http://schemas.microsoft.com/office/drawing/2014/main" id="{1E9628F2-3B76-45BA-A814-BD8871459EE4}"/>
              </a:ext>
            </a:extLst>
          </p:cNvPr>
          <p:cNvPicPr>
            <a:picLocks noChangeAspect="1"/>
          </p:cNvPicPr>
          <p:nvPr/>
        </p:nvPicPr>
        <p:blipFill>
          <a:blip r:embed="rId4"/>
          <a:stretch>
            <a:fillRect/>
          </a:stretch>
        </p:blipFill>
        <p:spPr>
          <a:xfrm>
            <a:off x="4240262" y="4406225"/>
            <a:ext cx="463574" cy="577880"/>
          </a:xfrm>
          <a:prstGeom prst="rect">
            <a:avLst/>
          </a:prstGeom>
        </p:spPr>
      </p:pic>
      <p:sp>
        <p:nvSpPr>
          <p:cNvPr id="13" name="TextBox 12">
            <a:extLst>
              <a:ext uri="{FF2B5EF4-FFF2-40B4-BE49-F238E27FC236}">
                <a16:creationId xmlns:a16="http://schemas.microsoft.com/office/drawing/2014/main" id="{19C54817-CFF8-4A17-B4C4-C3B562DCAD2C}"/>
              </a:ext>
            </a:extLst>
          </p:cNvPr>
          <p:cNvSpPr txBox="1"/>
          <p:nvPr/>
        </p:nvSpPr>
        <p:spPr bwMode="gray">
          <a:xfrm>
            <a:off x="3687657" y="1697309"/>
            <a:ext cx="1901388" cy="355618"/>
          </a:xfrm>
          <a:prstGeom prst="rect">
            <a:avLst/>
          </a:prstGeom>
        </p:spPr>
        <p:txBody>
          <a:bodyPr wrap="square" lIns="0" rIns="0" rtlCol="0" anchor="b" anchorCtr="0">
            <a:normAutofit/>
          </a:bodyPr>
          <a:lstStyle/>
          <a:p>
            <a:pPr marL="0" marR="0" lvl="0" indent="0" algn="ctr" defTabSz="914400" rtl="0" eaLnBrk="1" fontAlgn="auto" latinLnBrk="0" hangingPunct="1">
              <a:lnSpc>
                <a:spcPts val="9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Body"/>
                <a:ea typeface="+mn-ea"/>
                <a:cs typeface="+mn-cs"/>
              </a:rPr>
              <a:t>Cash Management</a:t>
            </a:r>
          </a:p>
        </p:txBody>
      </p:sp>
      <p:sp>
        <p:nvSpPr>
          <p:cNvPr id="14" name="Arrow: Down 13">
            <a:extLst>
              <a:ext uri="{FF2B5EF4-FFF2-40B4-BE49-F238E27FC236}">
                <a16:creationId xmlns:a16="http://schemas.microsoft.com/office/drawing/2014/main" id="{90A348FC-6B52-457C-AE64-90F301882550}"/>
              </a:ext>
            </a:extLst>
          </p:cNvPr>
          <p:cNvSpPr/>
          <p:nvPr/>
        </p:nvSpPr>
        <p:spPr bwMode="gray">
          <a:xfrm>
            <a:off x="3432788" y="2324207"/>
            <a:ext cx="160256" cy="641022"/>
          </a:xfrm>
          <a:prstGeom prst="downArrow">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row: Down 14">
            <a:extLst>
              <a:ext uri="{FF2B5EF4-FFF2-40B4-BE49-F238E27FC236}">
                <a16:creationId xmlns:a16="http://schemas.microsoft.com/office/drawing/2014/main" id="{259F3820-62EF-4AFF-8B12-93FAB3C3727D}"/>
              </a:ext>
            </a:extLst>
          </p:cNvPr>
          <p:cNvSpPr/>
          <p:nvPr/>
        </p:nvSpPr>
        <p:spPr bwMode="gray">
          <a:xfrm rot="10800000">
            <a:off x="3718825" y="2314694"/>
            <a:ext cx="160255" cy="641022"/>
          </a:xfrm>
          <a:prstGeom prst="downArrow">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6" name="Table 15">
            <a:extLst>
              <a:ext uri="{FF2B5EF4-FFF2-40B4-BE49-F238E27FC236}">
                <a16:creationId xmlns:a16="http://schemas.microsoft.com/office/drawing/2014/main" id="{C307F38F-D3B0-4326-8BD3-F481F393D563}"/>
              </a:ext>
            </a:extLst>
          </p:cNvPr>
          <p:cNvGraphicFramePr>
            <a:graphicFrameLocks noGrp="1"/>
          </p:cNvGraphicFramePr>
          <p:nvPr/>
        </p:nvGraphicFramePr>
        <p:xfrm>
          <a:off x="1993625" y="3073103"/>
          <a:ext cx="2817698" cy="274320"/>
        </p:xfrm>
        <a:graphic>
          <a:graphicData uri="http://schemas.openxmlformats.org/drawingml/2006/table">
            <a:tbl>
              <a:tblPr firstRow="1" bandRow="1">
                <a:tableStyleId>{5C22544A-7EE6-4342-B048-85BDC9FD1C3A}</a:tableStyleId>
              </a:tblPr>
              <a:tblGrid>
                <a:gridCol w="2817698">
                  <a:extLst>
                    <a:ext uri="{9D8B030D-6E8A-4147-A177-3AD203B41FA5}">
                      <a16:colId xmlns:a16="http://schemas.microsoft.com/office/drawing/2014/main" val="2237784462"/>
                    </a:ext>
                  </a:extLst>
                </a:gridCol>
              </a:tblGrid>
              <a:tr h="240769">
                <a:tc>
                  <a:txBody>
                    <a:bodyPr/>
                    <a:lstStyle/>
                    <a:p>
                      <a:pPr algn="ctr"/>
                      <a:r>
                        <a:rPr lang="en-US" sz="1200">
                          <a:latin typeface="Arial Body"/>
                        </a:rPr>
                        <a:t>Receivables</a:t>
                      </a:r>
                    </a:p>
                  </a:txBody>
                  <a:tcPr>
                    <a:solidFill>
                      <a:schemeClr val="accent2">
                        <a:lumMod val="60000"/>
                        <a:lumOff val="40000"/>
                      </a:schemeClr>
                    </a:solidFill>
                  </a:tcPr>
                </a:tc>
                <a:extLst>
                  <a:ext uri="{0D108BD9-81ED-4DB2-BD59-A6C34878D82A}">
                    <a16:rowId xmlns:a16="http://schemas.microsoft.com/office/drawing/2014/main" val="1829702284"/>
                  </a:ext>
                </a:extLst>
              </a:tr>
            </a:tbl>
          </a:graphicData>
        </a:graphic>
      </p:graphicFrame>
      <p:sp>
        <p:nvSpPr>
          <p:cNvPr id="17" name="Arrow: Down 16">
            <a:extLst>
              <a:ext uri="{FF2B5EF4-FFF2-40B4-BE49-F238E27FC236}">
                <a16:creationId xmlns:a16="http://schemas.microsoft.com/office/drawing/2014/main" id="{9451BD9A-5EE5-4A2D-99D4-4DCE5A0E23D6}"/>
              </a:ext>
            </a:extLst>
          </p:cNvPr>
          <p:cNvSpPr/>
          <p:nvPr/>
        </p:nvSpPr>
        <p:spPr bwMode="gray">
          <a:xfrm>
            <a:off x="4316465" y="3681938"/>
            <a:ext cx="160255" cy="641022"/>
          </a:xfrm>
          <a:prstGeom prst="downArrow">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6615B6D0-E0B1-4A3B-8C4F-77897F5C87BC}"/>
              </a:ext>
            </a:extLst>
          </p:cNvPr>
          <p:cNvSpPr txBox="1"/>
          <p:nvPr/>
        </p:nvSpPr>
        <p:spPr bwMode="gray">
          <a:xfrm>
            <a:off x="3500312" y="4920711"/>
            <a:ext cx="2215299" cy="354476"/>
          </a:xfrm>
          <a:prstGeom prst="rect">
            <a:avLst/>
          </a:prstGeom>
        </p:spPr>
        <p:txBody>
          <a:bodyPr wrap="square" lIns="0" rIns="0" rtlCol="0" anchor="b" anchorCtr="0">
            <a:normAutofit/>
          </a:bodyPr>
          <a:lstStyle/>
          <a:p>
            <a:pPr marL="0" marR="0" lvl="0" indent="0" algn="ctr" defTabSz="914400" rtl="0" eaLnBrk="1" fontAlgn="auto" latinLnBrk="0" hangingPunct="1">
              <a:lnSpc>
                <a:spcPts val="9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Body"/>
                <a:ea typeface="+mn-ea"/>
                <a:cs typeface="+mn-cs"/>
              </a:rPr>
              <a:t>Oracle Cloud General Ledger</a:t>
            </a:r>
          </a:p>
        </p:txBody>
      </p:sp>
      <p:sp>
        <p:nvSpPr>
          <p:cNvPr id="19" name="TextBox 18">
            <a:extLst>
              <a:ext uri="{FF2B5EF4-FFF2-40B4-BE49-F238E27FC236}">
                <a16:creationId xmlns:a16="http://schemas.microsoft.com/office/drawing/2014/main" id="{A03A9BCD-396D-47F0-A000-2F4BB34E934C}"/>
              </a:ext>
            </a:extLst>
          </p:cNvPr>
          <p:cNvSpPr txBox="1"/>
          <p:nvPr/>
        </p:nvSpPr>
        <p:spPr>
          <a:xfrm>
            <a:off x="395747" y="374134"/>
            <a:ext cx="60978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ED7D31"/>
                </a:solidFill>
                <a:effectLst/>
                <a:uLnTx/>
                <a:uFillTx/>
                <a:latin typeface="Arial" panose="020B0604020202020204" pitchFamily="34" charset="0"/>
                <a:ea typeface="+mn-ea"/>
                <a:cs typeface="Arial" panose="020B0604020202020204" pitchFamily="34" charset="0"/>
              </a:rPr>
              <a:t>Integration</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800" b="1" i="0" u="none" strike="noStrike" kern="1200" cap="none" spc="0" normalizeH="0" baseline="0" noProof="0">
                <a:ln>
                  <a:noFill/>
                </a:ln>
                <a:solidFill>
                  <a:srgbClr val="ED7D31"/>
                </a:solidFill>
                <a:effectLst/>
                <a:uLnTx/>
                <a:uFillTx/>
                <a:latin typeface="Arial" panose="020B0604020202020204" pitchFamily="34" charset="0"/>
                <a:ea typeface="+mn-ea"/>
                <a:cs typeface="Arial" panose="020B0604020202020204" pitchFamily="34" charset="0"/>
              </a:rPr>
              <a:t>with Payables and Receivables</a:t>
            </a:r>
          </a:p>
        </p:txBody>
      </p:sp>
      <p:graphicFrame>
        <p:nvGraphicFramePr>
          <p:cNvPr id="20" name="Table 19">
            <a:extLst>
              <a:ext uri="{FF2B5EF4-FFF2-40B4-BE49-F238E27FC236}">
                <a16:creationId xmlns:a16="http://schemas.microsoft.com/office/drawing/2014/main" id="{AAF60DE2-58D4-4700-94AC-A03B7F04CECF}"/>
              </a:ext>
            </a:extLst>
          </p:cNvPr>
          <p:cNvGraphicFramePr>
            <a:graphicFrameLocks noGrp="1"/>
          </p:cNvGraphicFramePr>
          <p:nvPr/>
        </p:nvGraphicFramePr>
        <p:xfrm>
          <a:off x="1993624" y="3348220"/>
          <a:ext cx="2817698" cy="274320"/>
        </p:xfrm>
        <a:graphic>
          <a:graphicData uri="http://schemas.openxmlformats.org/drawingml/2006/table">
            <a:tbl>
              <a:tblPr firstRow="1" bandRow="1">
                <a:tableStyleId>{5C22544A-7EE6-4342-B048-85BDC9FD1C3A}</a:tableStyleId>
              </a:tblPr>
              <a:tblGrid>
                <a:gridCol w="2817698">
                  <a:extLst>
                    <a:ext uri="{9D8B030D-6E8A-4147-A177-3AD203B41FA5}">
                      <a16:colId xmlns:a16="http://schemas.microsoft.com/office/drawing/2014/main" val="2237784462"/>
                    </a:ext>
                  </a:extLst>
                </a:gridCol>
              </a:tblGrid>
              <a:tr h="240769">
                <a:tc>
                  <a:txBody>
                    <a:bodyPr/>
                    <a:lstStyle/>
                    <a:p>
                      <a:pPr algn="ctr"/>
                      <a:r>
                        <a:rPr lang="en-US" sz="1200">
                          <a:latin typeface="Arial Body"/>
                        </a:rPr>
                        <a:t>Miscellaneous Cash Transactions</a:t>
                      </a:r>
                    </a:p>
                  </a:txBody>
                  <a:tcPr>
                    <a:solidFill>
                      <a:schemeClr val="accent2">
                        <a:lumMod val="60000"/>
                        <a:lumOff val="40000"/>
                      </a:schemeClr>
                    </a:solidFill>
                  </a:tcPr>
                </a:tc>
                <a:extLst>
                  <a:ext uri="{0D108BD9-81ED-4DB2-BD59-A6C34878D82A}">
                    <a16:rowId xmlns:a16="http://schemas.microsoft.com/office/drawing/2014/main" val="1829702284"/>
                  </a:ext>
                </a:extLst>
              </a:tr>
            </a:tbl>
          </a:graphicData>
        </a:graphic>
      </p:graphicFrame>
      <p:sp>
        <p:nvSpPr>
          <p:cNvPr id="21" name="Arrow: Bent-Up 20">
            <a:extLst>
              <a:ext uri="{FF2B5EF4-FFF2-40B4-BE49-F238E27FC236}">
                <a16:creationId xmlns:a16="http://schemas.microsoft.com/office/drawing/2014/main" id="{3E53E82A-489D-46D3-9277-7AD5D959C0BB}"/>
              </a:ext>
            </a:extLst>
          </p:cNvPr>
          <p:cNvSpPr/>
          <p:nvPr/>
        </p:nvSpPr>
        <p:spPr>
          <a:xfrm>
            <a:off x="4703757" y="2052927"/>
            <a:ext cx="1008204" cy="2690293"/>
          </a:xfrm>
          <a:prstGeom prst="bentUp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Body"/>
                <a:ea typeface="+mn-ea"/>
                <a:cs typeface="+mn-cs"/>
              </a:rPr>
              <a:t>Source</a:t>
            </a:r>
          </a:p>
        </p:txBody>
      </p:sp>
      <p:sp>
        <p:nvSpPr>
          <p:cNvPr id="22" name="Text Placeholder 1">
            <a:extLst>
              <a:ext uri="{FF2B5EF4-FFF2-40B4-BE49-F238E27FC236}">
                <a16:creationId xmlns:a16="http://schemas.microsoft.com/office/drawing/2014/main" id="{C456FF94-A3E7-4502-A38A-73AF5E9B4839}"/>
              </a:ext>
            </a:extLst>
          </p:cNvPr>
          <p:cNvSpPr txBox="1">
            <a:spLocks/>
          </p:cNvSpPr>
          <p:nvPr/>
        </p:nvSpPr>
        <p:spPr>
          <a:xfrm>
            <a:off x="6244877" y="1104162"/>
            <a:ext cx="5454127" cy="5258517"/>
          </a:xfrm>
          <a:prstGeom prst="rect">
            <a:avLst/>
          </a:prstGeom>
          <a:ln>
            <a:solidFill>
              <a:schemeClr val="tx1"/>
            </a:solidFill>
          </a:ln>
        </p:spPr>
        <p:txBody>
          <a:bodyPr vert="horz" lIns="91440" tIns="45720" rIns="91440" bIns="45720" rtlCol="0">
            <a:noAutofit/>
          </a:bodyPr>
          <a:lstStyle>
            <a:lvl1pPr marL="228600" indent="-228600" algn="l" defTabSz="914400" rtl="0" eaLnBrk="1" latinLnBrk="0" hangingPunct="1">
              <a:lnSpc>
                <a:spcPct val="90000"/>
              </a:lnSpc>
              <a:spcBef>
                <a:spcPts val="4800"/>
              </a:spcBef>
              <a:buFont typeface="Arial" panose="020B0604020202020204" pitchFamily="34" charset="0"/>
              <a:buChar char="•"/>
              <a:defRPr sz="2800" kern="1200">
                <a:solidFill>
                  <a:schemeClr val="tx1"/>
                </a:solidFill>
                <a:latin typeface="Arial Body"/>
                <a:ea typeface="+mn-ea"/>
                <a:cs typeface="+mn-cs"/>
              </a:defRPr>
            </a:lvl1pPr>
            <a:lvl2pPr marL="609585" indent="-609585" algn="l" defTabSz="914400" rtl="0" eaLnBrk="1" latinLnBrk="0" hangingPunct="1">
              <a:lnSpc>
                <a:spcPct val="90000"/>
              </a:lnSpc>
              <a:spcBef>
                <a:spcPts val="500"/>
              </a:spcBef>
              <a:buFont typeface="Arial" panose="020B0604020202020204" pitchFamily="34" charset="0"/>
              <a:buChar char="•"/>
              <a:defRPr sz="4000" kern="1200">
                <a:solidFill>
                  <a:schemeClr val="bg2"/>
                </a:solidFill>
                <a:latin typeface="Arial Body"/>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4000" kern="1200">
                <a:solidFill>
                  <a:schemeClr val="bg2"/>
                </a:solidFill>
                <a:latin typeface="Arial Body"/>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4000" kern="1200">
                <a:solidFill>
                  <a:schemeClr val="bg2"/>
                </a:solidFill>
                <a:latin typeface="Arial Body"/>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4000" kern="1200">
                <a:solidFill>
                  <a:schemeClr val="bg2"/>
                </a:solidFill>
                <a:latin typeface="Arial Body"/>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4800"/>
              </a:spcBef>
              <a:spcAft>
                <a:spcPts val="0"/>
              </a:spcAft>
              <a:buClrTx/>
              <a:buSzTx/>
              <a:buFont typeface="Arial" panose="020B0604020202020204" pitchFamily="34" charset="0"/>
              <a:buNone/>
              <a:tabLst/>
              <a:defRPr/>
            </a:pPr>
            <a:r>
              <a:rPr kumimoji="0" lang="en-US" sz="1800" b="1" i="0" u="none" strike="noStrike" kern="1200" cap="none" spc="0" normalizeH="0" baseline="0" noProof="0">
                <a:ln>
                  <a:noFill/>
                </a:ln>
                <a:solidFill>
                  <a:srgbClr val="ED7D31"/>
                </a:solidFill>
                <a:effectLst/>
                <a:uLnTx/>
                <a:uFillTx/>
                <a:latin typeface="Arial" panose="020B0604020202020204" pitchFamily="34" charset="0"/>
                <a:ea typeface="+mn-ea"/>
                <a:cs typeface="Arial" panose="020B0604020202020204" pitchFamily="34" charset="0"/>
              </a:rPr>
              <a:t>Phase 2</a:t>
            </a:r>
            <a:endParaRPr kumimoji="0" lang="en-US" sz="2800" b="0" i="0" u="none" strike="noStrike" kern="1200" cap="none" spc="0" normalizeH="0" baseline="0" noProof="0">
              <a:ln>
                <a:noFill/>
              </a:ln>
              <a:solidFill>
                <a:prstClr val="black"/>
              </a:solidFill>
              <a:effectLst/>
              <a:uLnTx/>
              <a:uFillTx/>
              <a:latin typeface="Arial Body"/>
              <a:ea typeface="+mn-ea"/>
              <a:cs typeface="+mn-cs"/>
            </a:endParaRPr>
          </a:p>
        </p:txBody>
      </p:sp>
      <p:pic>
        <p:nvPicPr>
          <p:cNvPr id="23" name="Picture 22">
            <a:extLst>
              <a:ext uri="{FF2B5EF4-FFF2-40B4-BE49-F238E27FC236}">
                <a16:creationId xmlns:a16="http://schemas.microsoft.com/office/drawing/2014/main" id="{130F2167-836A-4398-B04A-6AA0E569A7C2}"/>
              </a:ext>
            </a:extLst>
          </p:cNvPr>
          <p:cNvPicPr>
            <a:picLocks noChangeAspect="1"/>
          </p:cNvPicPr>
          <p:nvPr/>
        </p:nvPicPr>
        <p:blipFill>
          <a:blip r:embed="rId2"/>
          <a:stretch>
            <a:fillRect/>
          </a:stretch>
        </p:blipFill>
        <p:spPr>
          <a:xfrm>
            <a:off x="6210062" y="1530677"/>
            <a:ext cx="911388" cy="903383"/>
          </a:xfrm>
          <a:prstGeom prst="rect">
            <a:avLst/>
          </a:prstGeom>
        </p:spPr>
      </p:pic>
      <p:sp>
        <p:nvSpPr>
          <p:cNvPr id="24" name="Arrow: Right 23">
            <a:extLst>
              <a:ext uri="{FF2B5EF4-FFF2-40B4-BE49-F238E27FC236}">
                <a16:creationId xmlns:a16="http://schemas.microsoft.com/office/drawing/2014/main" id="{F9857E61-871C-41B1-83BD-63B8A25F0CBB}"/>
              </a:ext>
            </a:extLst>
          </p:cNvPr>
          <p:cNvSpPr/>
          <p:nvPr/>
        </p:nvSpPr>
        <p:spPr bwMode="gray">
          <a:xfrm>
            <a:off x="7266154" y="1713996"/>
            <a:ext cx="2309567" cy="344968"/>
          </a:xfrm>
          <a:prstGeom prst="rightArrow">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Bank Statement</a:t>
            </a:r>
          </a:p>
        </p:txBody>
      </p:sp>
      <p:sp>
        <p:nvSpPr>
          <p:cNvPr id="25" name="TextBox 24">
            <a:extLst>
              <a:ext uri="{FF2B5EF4-FFF2-40B4-BE49-F238E27FC236}">
                <a16:creationId xmlns:a16="http://schemas.microsoft.com/office/drawing/2014/main" id="{EB8DAF27-97F1-4537-8F1E-69C1F145E847}"/>
              </a:ext>
            </a:extLst>
          </p:cNvPr>
          <p:cNvSpPr txBox="1"/>
          <p:nvPr/>
        </p:nvSpPr>
        <p:spPr bwMode="gray">
          <a:xfrm>
            <a:off x="9610536" y="1640017"/>
            <a:ext cx="1901388" cy="355618"/>
          </a:xfrm>
          <a:prstGeom prst="rect">
            <a:avLst/>
          </a:prstGeom>
        </p:spPr>
        <p:txBody>
          <a:bodyPr wrap="square" lIns="0" rIns="0" rtlCol="0" anchor="b" anchorCtr="0">
            <a:normAutofit/>
          </a:bodyPr>
          <a:lstStyle/>
          <a:p>
            <a:pPr marL="0" marR="0" lvl="0" indent="0" algn="ctr" defTabSz="914400" rtl="0" eaLnBrk="1" fontAlgn="auto" latinLnBrk="0" hangingPunct="1">
              <a:lnSpc>
                <a:spcPts val="9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Body"/>
                <a:ea typeface="+mn-ea"/>
                <a:cs typeface="+mn-cs"/>
              </a:rPr>
              <a:t>Cash Management</a:t>
            </a:r>
          </a:p>
        </p:txBody>
      </p:sp>
      <p:pic>
        <p:nvPicPr>
          <p:cNvPr id="26" name="Picture 25">
            <a:extLst>
              <a:ext uri="{FF2B5EF4-FFF2-40B4-BE49-F238E27FC236}">
                <a16:creationId xmlns:a16="http://schemas.microsoft.com/office/drawing/2014/main" id="{B4AE4849-FD7D-4A60-9E61-EAE685B654CB}"/>
              </a:ext>
            </a:extLst>
          </p:cNvPr>
          <p:cNvPicPr>
            <a:picLocks noChangeAspect="1"/>
          </p:cNvPicPr>
          <p:nvPr/>
        </p:nvPicPr>
        <p:blipFill>
          <a:blip r:embed="rId3"/>
          <a:stretch>
            <a:fillRect/>
          </a:stretch>
        </p:blipFill>
        <p:spPr>
          <a:xfrm>
            <a:off x="9573574" y="1982358"/>
            <a:ext cx="908097" cy="355618"/>
          </a:xfrm>
          <a:prstGeom prst="rect">
            <a:avLst/>
          </a:prstGeom>
        </p:spPr>
      </p:pic>
      <p:sp>
        <p:nvSpPr>
          <p:cNvPr id="27" name="Arrow: Down 26">
            <a:extLst>
              <a:ext uri="{FF2B5EF4-FFF2-40B4-BE49-F238E27FC236}">
                <a16:creationId xmlns:a16="http://schemas.microsoft.com/office/drawing/2014/main" id="{722C3D69-B9BA-4173-B14A-7C647E8B02E1}"/>
              </a:ext>
            </a:extLst>
          </p:cNvPr>
          <p:cNvSpPr/>
          <p:nvPr/>
        </p:nvSpPr>
        <p:spPr bwMode="gray">
          <a:xfrm>
            <a:off x="9573574" y="2263997"/>
            <a:ext cx="160256" cy="641022"/>
          </a:xfrm>
          <a:prstGeom prst="downArrow">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Arrow: Down 27">
            <a:extLst>
              <a:ext uri="{FF2B5EF4-FFF2-40B4-BE49-F238E27FC236}">
                <a16:creationId xmlns:a16="http://schemas.microsoft.com/office/drawing/2014/main" id="{46949E4B-0850-4C0F-A98E-A90FF7DA59DE}"/>
              </a:ext>
            </a:extLst>
          </p:cNvPr>
          <p:cNvSpPr/>
          <p:nvPr/>
        </p:nvSpPr>
        <p:spPr bwMode="gray">
          <a:xfrm rot="10800000">
            <a:off x="9791459" y="2263997"/>
            <a:ext cx="160255" cy="641022"/>
          </a:xfrm>
          <a:prstGeom prst="downArrow">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29" name="Table 28">
            <a:extLst>
              <a:ext uri="{FF2B5EF4-FFF2-40B4-BE49-F238E27FC236}">
                <a16:creationId xmlns:a16="http://schemas.microsoft.com/office/drawing/2014/main" id="{02FF3BF1-0495-486E-B3BA-9D95713F9B47}"/>
              </a:ext>
            </a:extLst>
          </p:cNvPr>
          <p:cNvGraphicFramePr>
            <a:graphicFrameLocks noGrp="1"/>
          </p:cNvGraphicFramePr>
          <p:nvPr/>
        </p:nvGraphicFramePr>
        <p:xfrm>
          <a:off x="7447752" y="2937160"/>
          <a:ext cx="2817698" cy="274320"/>
        </p:xfrm>
        <a:graphic>
          <a:graphicData uri="http://schemas.openxmlformats.org/drawingml/2006/table">
            <a:tbl>
              <a:tblPr firstRow="1" bandRow="1">
                <a:tableStyleId>{5C22544A-7EE6-4342-B048-85BDC9FD1C3A}</a:tableStyleId>
              </a:tblPr>
              <a:tblGrid>
                <a:gridCol w="1408849">
                  <a:extLst>
                    <a:ext uri="{9D8B030D-6E8A-4147-A177-3AD203B41FA5}">
                      <a16:colId xmlns:a16="http://schemas.microsoft.com/office/drawing/2014/main" val="2237784462"/>
                    </a:ext>
                  </a:extLst>
                </a:gridCol>
                <a:gridCol w="1408849">
                  <a:extLst>
                    <a:ext uri="{9D8B030D-6E8A-4147-A177-3AD203B41FA5}">
                      <a16:colId xmlns:a16="http://schemas.microsoft.com/office/drawing/2014/main" val="2669521237"/>
                    </a:ext>
                  </a:extLst>
                </a:gridCol>
              </a:tblGrid>
              <a:tr h="240769">
                <a:tc>
                  <a:txBody>
                    <a:bodyPr/>
                    <a:lstStyle/>
                    <a:p>
                      <a:pPr algn="ctr"/>
                      <a:r>
                        <a:rPr lang="en-US" sz="1200">
                          <a:latin typeface="Arial Body"/>
                        </a:rPr>
                        <a:t>Receivables</a:t>
                      </a:r>
                    </a:p>
                  </a:txBody>
                  <a:tcPr>
                    <a:solidFill>
                      <a:schemeClr val="accent2">
                        <a:lumMod val="60000"/>
                        <a:lumOff val="40000"/>
                      </a:schemeClr>
                    </a:solidFill>
                  </a:tcPr>
                </a:tc>
                <a:tc>
                  <a:txBody>
                    <a:bodyPr/>
                    <a:lstStyle/>
                    <a:p>
                      <a:pPr algn="ctr"/>
                      <a:r>
                        <a:rPr lang="en-US" sz="1200">
                          <a:latin typeface="Arial Body"/>
                        </a:rPr>
                        <a:t>Payables</a:t>
                      </a:r>
                    </a:p>
                  </a:txBody>
                  <a:tcPr>
                    <a:solidFill>
                      <a:schemeClr val="accent2">
                        <a:lumMod val="60000"/>
                        <a:lumOff val="40000"/>
                      </a:schemeClr>
                    </a:solidFill>
                  </a:tcPr>
                </a:tc>
                <a:extLst>
                  <a:ext uri="{0D108BD9-81ED-4DB2-BD59-A6C34878D82A}">
                    <a16:rowId xmlns:a16="http://schemas.microsoft.com/office/drawing/2014/main" val="1829702284"/>
                  </a:ext>
                </a:extLst>
              </a:tr>
            </a:tbl>
          </a:graphicData>
        </a:graphic>
      </p:graphicFrame>
      <p:graphicFrame>
        <p:nvGraphicFramePr>
          <p:cNvPr id="30" name="Table 29">
            <a:extLst>
              <a:ext uri="{FF2B5EF4-FFF2-40B4-BE49-F238E27FC236}">
                <a16:creationId xmlns:a16="http://schemas.microsoft.com/office/drawing/2014/main" id="{E13B4DCB-62DE-402A-8328-8EE4A9FF889F}"/>
              </a:ext>
            </a:extLst>
          </p:cNvPr>
          <p:cNvGraphicFramePr>
            <a:graphicFrameLocks noGrp="1"/>
          </p:cNvGraphicFramePr>
          <p:nvPr/>
        </p:nvGraphicFramePr>
        <p:xfrm>
          <a:off x="7447751" y="3243621"/>
          <a:ext cx="2817698" cy="274320"/>
        </p:xfrm>
        <a:graphic>
          <a:graphicData uri="http://schemas.openxmlformats.org/drawingml/2006/table">
            <a:tbl>
              <a:tblPr firstRow="1" bandRow="1">
                <a:tableStyleId>{5C22544A-7EE6-4342-B048-85BDC9FD1C3A}</a:tableStyleId>
              </a:tblPr>
              <a:tblGrid>
                <a:gridCol w="2817698">
                  <a:extLst>
                    <a:ext uri="{9D8B030D-6E8A-4147-A177-3AD203B41FA5}">
                      <a16:colId xmlns:a16="http://schemas.microsoft.com/office/drawing/2014/main" val="2237784462"/>
                    </a:ext>
                  </a:extLst>
                </a:gridCol>
              </a:tblGrid>
              <a:tr h="240769">
                <a:tc>
                  <a:txBody>
                    <a:bodyPr/>
                    <a:lstStyle/>
                    <a:p>
                      <a:pPr algn="ctr"/>
                      <a:r>
                        <a:rPr lang="en-US" sz="1200">
                          <a:latin typeface="Arial Body"/>
                        </a:rPr>
                        <a:t>Miscellaneous Cash Transactions</a:t>
                      </a:r>
                    </a:p>
                  </a:txBody>
                  <a:tcPr>
                    <a:solidFill>
                      <a:schemeClr val="accent2">
                        <a:lumMod val="60000"/>
                        <a:lumOff val="40000"/>
                      </a:schemeClr>
                    </a:solidFill>
                  </a:tcPr>
                </a:tc>
                <a:extLst>
                  <a:ext uri="{0D108BD9-81ED-4DB2-BD59-A6C34878D82A}">
                    <a16:rowId xmlns:a16="http://schemas.microsoft.com/office/drawing/2014/main" val="1829702284"/>
                  </a:ext>
                </a:extLst>
              </a:tr>
            </a:tbl>
          </a:graphicData>
        </a:graphic>
      </p:graphicFrame>
      <p:sp>
        <p:nvSpPr>
          <p:cNvPr id="31" name="Arrow: Down 30">
            <a:extLst>
              <a:ext uri="{FF2B5EF4-FFF2-40B4-BE49-F238E27FC236}">
                <a16:creationId xmlns:a16="http://schemas.microsoft.com/office/drawing/2014/main" id="{A261A97C-6FA6-4649-9DE6-453C6B5AACBA}"/>
              </a:ext>
            </a:extLst>
          </p:cNvPr>
          <p:cNvSpPr/>
          <p:nvPr/>
        </p:nvSpPr>
        <p:spPr bwMode="gray">
          <a:xfrm>
            <a:off x="9872836" y="3573721"/>
            <a:ext cx="160255" cy="641022"/>
          </a:xfrm>
          <a:prstGeom prst="downArrow">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2" name="Picture 31">
            <a:extLst>
              <a:ext uri="{FF2B5EF4-FFF2-40B4-BE49-F238E27FC236}">
                <a16:creationId xmlns:a16="http://schemas.microsoft.com/office/drawing/2014/main" id="{A7CB0A8C-5BB3-419E-84C3-2D6202862282}"/>
              </a:ext>
            </a:extLst>
          </p:cNvPr>
          <p:cNvPicPr>
            <a:picLocks noChangeAspect="1"/>
          </p:cNvPicPr>
          <p:nvPr/>
        </p:nvPicPr>
        <p:blipFill>
          <a:blip r:embed="rId4"/>
          <a:stretch>
            <a:fillRect/>
          </a:stretch>
        </p:blipFill>
        <p:spPr>
          <a:xfrm>
            <a:off x="9714190" y="4286499"/>
            <a:ext cx="463574" cy="577880"/>
          </a:xfrm>
          <a:prstGeom prst="rect">
            <a:avLst/>
          </a:prstGeom>
        </p:spPr>
      </p:pic>
      <p:sp>
        <p:nvSpPr>
          <p:cNvPr id="33" name="TextBox 32">
            <a:extLst>
              <a:ext uri="{FF2B5EF4-FFF2-40B4-BE49-F238E27FC236}">
                <a16:creationId xmlns:a16="http://schemas.microsoft.com/office/drawing/2014/main" id="{6099DDD4-80F8-4A6E-BB26-4580B71BBBB3}"/>
              </a:ext>
            </a:extLst>
          </p:cNvPr>
          <p:cNvSpPr txBox="1"/>
          <p:nvPr/>
        </p:nvSpPr>
        <p:spPr bwMode="gray">
          <a:xfrm>
            <a:off x="8586739" y="4862366"/>
            <a:ext cx="2215299" cy="354476"/>
          </a:xfrm>
          <a:prstGeom prst="rect">
            <a:avLst/>
          </a:prstGeom>
        </p:spPr>
        <p:txBody>
          <a:bodyPr wrap="square" lIns="0" rIns="0" rtlCol="0" anchor="b" anchorCtr="0">
            <a:normAutofit/>
          </a:bodyPr>
          <a:lstStyle/>
          <a:p>
            <a:pPr marL="0" marR="0" lvl="0" indent="0" algn="ctr" defTabSz="914400" rtl="0" eaLnBrk="1" fontAlgn="auto" latinLnBrk="0" hangingPunct="1">
              <a:lnSpc>
                <a:spcPts val="9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rial Body"/>
                <a:ea typeface="+mn-ea"/>
                <a:cs typeface="+mn-cs"/>
              </a:rPr>
              <a:t>Oracle Cloud General Ledger</a:t>
            </a:r>
          </a:p>
        </p:txBody>
      </p:sp>
      <p:sp>
        <p:nvSpPr>
          <p:cNvPr id="34" name="Arrow: Bent-Up 33">
            <a:extLst>
              <a:ext uri="{FF2B5EF4-FFF2-40B4-BE49-F238E27FC236}">
                <a16:creationId xmlns:a16="http://schemas.microsoft.com/office/drawing/2014/main" id="{39543094-8FC1-4F06-B7F1-E5E540EC57D8}"/>
              </a:ext>
            </a:extLst>
          </p:cNvPr>
          <p:cNvSpPr/>
          <p:nvPr/>
        </p:nvSpPr>
        <p:spPr>
          <a:xfrm>
            <a:off x="10154469" y="2008432"/>
            <a:ext cx="1008204" cy="2690293"/>
          </a:xfrm>
          <a:prstGeom prst="bentUp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Arial Body"/>
                <a:ea typeface="+mn-ea"/>
                <a:cs typeface="+mn-cs"/>
              </a:rPr>
              <a:t>Source</a:t>
            </a:r>
          </a:p>
        </p:txBody>
      </p:sp>
      <p:sp>
        <p:nvSpPr>
          <p:cNvPr id="35" name="TextBox 34">
            <a:extLst>
              <a:ext uri="{FF2B5EF4-FFF2-40B4-BE49-F238E27FC236}">
                <a16:creationId xmlns:a16="http://schemas.microsoft.com/office/drawing/2014/main" id="{A854FB34-531F-450F-8D6B-878B2476B89E}"/>
              </a:ext>
            </a:extLst>
          </p:cNvPr>
          <p:cNvSpPr txBox="1"/>
          <p:nvPr/>
        </p:nvSpPr>
        <p:spPr>
          <a:xfrm>
            <a:off x="656426" y="4344472"/>
            <a:ext cx="1068637" cy="646331"/>
          </a:xfrm>
          <a:prstGeom prst="rect">
            <a:avLst/>
          </a:prstGeom>
          <a:noFill/>
          <a:ln w="9525">
            <a:solidFill>
              <a:schemeClr val="accent1"/>
            </a:solidFill>
          </a:ln>
        </p:spPr>
        <p:txBody>
          <a:bodyPr wrap="square" rtlCol="0">
            <a:spAutoFit/>
          </a:bodyPr>
          <a:lstStyle/>
          <a:p>
            <a:r>
              <a:rPr lang="en-US" sz="1200">
                <a:latin typeface="Arial Body"/>
              </a:rPr>
              <a:t>Payables/ Payroll from EBS</a:t>
            </a:r>
          </a:p>
        </p:txBody>
      </p:sp>
      <p:sp>
        <p:nvSpPr>
          <p:cNvPr id="36" name="Arrow: Right 35">
            <a:extLst>
              <a:ext uri="{FF2B5EF4-FFF2-40B4-BE49-F238E27FC236}">
                <a16:creationId xmlns:a16="http://schemas.microsoft.com/office/drawing/2014/main" id="{FF2516F2-2D44-4184-BEAB-0DB2354D0FE7}"/>
              </a:ext>
            </a:extLst>
          </p:cNvPr>
          <p:cNvSpPr/>
          <p:nvPr/>
        </p:nvSpPr>
        <p:spPr bwMode="gray">
          <a:xfrm>
            <a:off x="1804210" y="4473110"/>
            <a:ext cx="2309567" cy="344968"/>
          </a:xfrm>
          <a:prstGeom prst="rightArrow">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1200" b="1"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Arrow: Right 36">
            <a:extLst>
              <a:ext uri="{FF2B5EF4-FFF2-40B4-BE49-F238E27FC236}">
                <a16:creationId xmlns:a16="http://schemas.microsoft.com/office/drawing/2014/main" id="{FD7759D2-A309-4E5F-A8D2-6457C7036E94}"/>
              </a:ext>
            </a:extLst>
          </p:cNvPr>
          <p:cNvSpPr/>
          <p:nvPr/>
        </p:nvSpPr>
        <p:spPr bwMode="gray">
          <a:xfrm>
            <a:off x="1343145" y="1941790"/>
            <a:ext cx="2309567" cy="344968"/>
          </a:xfrm>
          <a:prstGeom prst="rightArrow">
            <a:avLst/>
          </a:prstGeom>
          <a:solidFill>
            <a:schemeClr val="accent3"/>
          </a:solidFill>
          <a:ln w="19050" algn="ctr">
            <a:noFill/>
            <a:miter lim="800000"/>
            <a:headEnd/>
            <a:tailEnd/>
          </a:ln>
        </p:spPr>
        <p:txBody>
          <a:bodyPr wrap="square" lIns="88900" tIns="88900" rIns="88900" bIns="88900" rtlCol="0" anchor="ctr"/>
          <a:lstStyle/>
          <a:p>
            <a:pPr marL="0" marR="0" lvl="0" indent="0" algn="ctr" defTabSz="914400" rtl="0" eaLnBrk="1" fontAlgn="auto" latinLnBrk="0" hangingPunct="1">
              <a:lnSpc>
                <a:spcPct val="106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a:ln>
                  <a:noFill/>
                </a:ln>
                <a:solidFill>
                  <a:prstClr val="white"/>
                </a:solidFill>
                <a:effectLst/>
                <a:uLnTx/>
                <a:uFillTx/>
                <a:latin typeface="Calibri" panose="020F0502020204030204"/>
                <a:ea typeface="+mn-ea"/>
                <a:cs typeface="+mn-cs"/>
              </a:rPr>
              <a:t>Bank Statement</a:t>
            </a:r>
          </a:p>
        </p:txBody>
      </p:sp>
      <p:sp>
        <p:nvSpPr>
          <p:cNvPr id="38" name="TextBox 37">
            <a:extLst>
              <a:ext uri="{FF2B5EF4-FFF2-40B4-BE49-F238E27FC236}">
                <a16:creationId xmlns:a16="http://schemas.microsoft.com/office/drawing/2014/main" id="{3C6B45BA-E02F-4994-939A-139681A66334}"/>
              </a:ext>
            </a:extLst>
          </p:cNvPr>
          <p:cNvSpPr txBox="1"/>
          <p:nvPr/>
        </p:nvSpPr>
        <p:spPr>
          <a:xfrm>
            <a:off x="6291033" y="4371999"/>
            <a:ext cx="1029164" cy="461665"/>
          </a:xfrm>
          <a:prstGeom prst="rect">
            <a:avLst/>
          </a:prstGeom>
          <a:noFill/>
          <a:ln>
            <a:solidFill>
              <a:schemeClr val="accent1"/>
            </a:solidFill>
          </a:ln>
        </p:spPr>
        <p:txBody>
          <a:bodyPr wrap="square" rtlCol="0">
            <a:spAutoFit/>
          </a:bodyPr>
          <a:lstStyle/>
          <a:p>
            <a:r>
              <a:rPr lang="en-US" sz="1200">
                <a:latin typeface="Arial Body"/>
              </a:rPr>
              <a:t>Payroll from Workday</a:t>
            </a:r>
          </a:p>
        </p:txBody>
      </p:sp>
      <p:graphicFrame>
        <p:nvGraphicFramePr>
          <p:cNvPr id="39" name="Table 38">
            <a:extLst>
              <a:ext uri="{FF2B5EF4-FFF2-40B4-BE49-F238E27FC236}">
                <a16:creationId xmlns:a16="http://schemas.microsoft.com/office/drawing/2014/main" id="{D80FB561-B97A-4BC6-A7F7-35A4649DB025}"/>
              </a:ext>
            </a:extLst>
          </p:cNvPr>
          <p:cNvGraphicFramePr>
            <a:graphicFrameLocks noGrp="1"/>
          </p:cNvGraphicFramePr>
          <p:nvPr>
            <p:extLst>
              <p:ext uri="{D42A27DB-BD31-4B8C-83A1-F6EECF244321}">
                <p14:modId xmlns:p14="http://schemas.microsoft.com/office/powerpoint/2010/main" val="1495045706"/>
              </p:ext>
            </p:extLst>
          </p:nvPr>
        </p:nvGraphicFramePr>
        <p:xfrm>
          <a:off x="190769" y="73284"/>
          <a:ext cx="6484038" cy="315756"/>
        </p:xfrm>
        <a:graphic>
          <a:graphicData uri="http://schemas.openxmlformats.org/drawingml/2006/table">
            <a:tbl>
              <a:tblPr firstRow="1" bandRow="1">
                <a:tableStyleId>{5C22544A-7EE6-4342-B048-85BDC9FD1C3A}</a:tableStyleId>
              </a:tblPr>
              <a:tblGrid>
                <a:gridCol w="2161346">
                  <a:extLst>
                    <a:ext uri="{9D8B030D-6E8A-4147-A177-3AD203B41FA5}">
                      <a16:colId xmlns:a16="http://schemas.microsoft.com/office/drawing/2014/main" val="1177846110"/>
                    </a:ext>
                  </a:extLst>
                </a:gridCol>
                <a:gridCol w="2161346">
                  <a:extLst>
                    <a:ext uri="{9D8B030D-6E8A-4147-A177-3AD203B41FA5}">
                      <a16:colId xmlns:a16="http://schemas.microsoft.com/office/drawing/2014/main" val="929128593"/>
                    </a:ext>
                  </a:extLst>
                </a:gridCol>
                <a:gridCol w="2161346">
                  <a:extLst>
                    <a:ext uri="{9D8B030D-6E8A-4147-A177-3AD203B41FA5}">
                      <a16:colId xmlns:a16="http://schemas.microsoft.com/office/drawing/2014/main" val="2162859662"/>
                    </a:ext>
                  </a:extLst>
                </a:gridCol>
              </a:tblGrid>
              <a:tr h="315756">
                <a:tc>
                  <a:txBody>
                    <a:bodyPr/>
                    <a:lstStyle/>
                    <a:p>
                      <a:r>
                        <a:rPr lang="en-US" sz="900" dirty="0">
                          <a:solidFill>
                            <a:schemeClr val="tx1"/>
                          </a:solidFill>
                          <a:latin typeface="Arial Body"/>
                        </a:rPr>
                        <a:t>Bank Statement Reconciliation</a:t>
                      </a:r>
                    </a:p>
                  </a:txBody>
                  <a:tcPr>
                    <a:solidFill>
                      <a:schemeClr val="accent2"/>
                    </a:solidFill>
                  </a:tcPr>
                </a:tc>
                <a:tc>
                  <a:txBody>
                    <a:bodyPr/>
                    <a:lstStyle/>
                    <a:p>
                      <a:r>
                        <a:rPr lang="en-US" sz="900">
                          <a:solidFill>
                            <a:schemeClr val="tx1"/>
                          </a:solidFill>
                          <a:latin typeface="Arial Body"/>
                        </a:rPr>
                        <a:t>Bank Statement Clearing Process</a:t>
                      </a:r>
                    </a:p>
                  </a:txBody>
                  <a:tcPr>
                    <a:solidFill>
                      <a:schemeClr val="bg2"/>
                    </a:solidFill>
                  </a:tcPr>
                </a:tc>
                <a:tc>
                  <a:txBody>
                    <a:bodyPr/>
                    <a:lstStyle/>
                    <a:p>
                      <a:r>
                        <a:rPr lang="en-US" sz="900" dirty="0">
                          <a:solidFill>
                            <a:schemeClr val="tx1"/>
                          </a:solidFill>
                          <a:latin typeface="Arial Body"/>
                        </a:rPr>
                        <a:t>Multi-Currency Handling</a:t>
                      </a:r>
                    </a:p>
                  </a:txBody>
                  <a:tcPr>
                    <a:solidFill>
                      <a:schemeClr val="bg2"/>
                    </a:solidFill>
                  </a:tcPr>
                </a:tc>
                <a:extLst>
                  <a:ext uri="{0D108BD9-81ED-4DB2-BD59-A6C34878D82A}">
                    <a16:rowId xmlns:a16="http://schemas.microsoft.com/office/drawing/2014/main" val="3218901099"/>
                  </a:ext>
                </a:extLst>
              </a:tr>
            </a:tbl>
          </a:graphicData>
        </a:graphic>
      </p:graphicFrame>
    </p:spTree>
    <p:extLst>
      <p:ext uri="{BB962C8B-B14F-4D97-AF65-F5344CB8AC3E}">
        <p14:creationId xmlns:p14="http://schemas.microsoft.com/office/powerpoint/2010/main" val="258979002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547019" y="860698"/>
            <a:ext cx="11252200" cy="334102"/>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b="1">
                <a:solidFill>
                  <a:schemeClr val="accent2"/>
                </a:solidFill>
                <a:latin typeface="Arial" panose="020B0604020202020204" pitchFamily="34" charset="0"/>
                <a:cs typeface="Arial" panose="020B0604020202020204" pitchFamily="34" charset="0"/>
              </a:rPr>
              <a:t>Bank</a:t>
            </a:r>
            <a:r>
              <a:rPr lang="en-US"/>
              <a:t> </a:t>
            </a:r>
            <a:r>
              <a:rPr lang="en-US" b="1">
                <a:solidFill>
                  <a:schemeClr val="accent2"/>
                </a:solidFill>
                <a:latin typeface="Arial" panose="020B0604020202020204" pitchFamily="34" charset="0"/>
                <a:cs typeface="Arial" panose="020B0604020202020204" pitchFamily="34" charset="0"/>
              </a:rPr>
              <a:t>Statement Clearing Process</a:t>
            </a:r>
          </a:p>
        </p:txBody>
      </p:sp>
      <p:sp>
        <p:nvSpPr>
          <p:cNvPr id="5" name="Text Placeholder 3">
            <a:extLst>
              <a:ext uri="{FF2B5EF4-FFF2-40B4-BE49-F238E27FC236}">
                <a16:creationId xmlns:a16="http://schemas.microsoft.com/office/drawing/2014/main" id="{EDE49063-369E-40C7-A2D0-6E24CE40A943}"/>
              </a:ext>
            </a:extLst>
          </p:cNvPr>
          <p:cNvSpPr txBox="1">
            <a:spLocks/>
          </p:cNvSpPr>
          <p:nvPr/>
        </p:nvSpPr>
        <p:spPr bwMode="gray">
          <a:xfrm>
            <a:off x="469900" y="1293155"/>
            <a:ext cx="11252200" cy="4407453"/>
          </a:xfrm>
          <a:prstGeom prst="rect">
            <a:avLst/>
          </a:prstGeom>
        </p:spPr>
        <p:txBody>
          <a:bodyPr vert="horz" lIns="0" tIns="0" rIns="0" bIns="0" rtlCol="0">
            <a:noAutofit/>
          </a:bodyPr>
          <a:lstStyle/>
          <a:p>
            <a:pPr marL="171450" indent="-171450">
              <a:buFont typeface="Arial" panose="020B0604020202020204" pitchFamily="34" charset="0"/>
              <a:buChar char="•"/>
            </a:pPr>
            <a:r>
              <a:rPr lang="en-US" sz="1400" dirty="0">
                <a:latin typeface="Arial Body"/>
              </a:rPr>
              <a:t>When reconcile a transaction, the transaction is first matched to bank statement details and then cleared (if uncleared). Alternatively, it can manually clear Payables payments, Receivables receipts, miscellaneous transactions, open interface transactions, and Cash Management cashflows (except for those created from bank statement lines) in Cash Management prior to reconciliation to maintain more up-to-date cash account balances. </a:t>
            </a:r>
          </a:p>
          <a:p>
            <a:endParaRPr lang="en-US" sz="1400" dirty="0">
              <a:latin typeface="Arial Body"/>
            </a:endParaRPr>
          </a:p>
          <a:p>
            <a:pPr marL="171450" indent="-171450">
              <a:buFont typeface="Arial" panose="020B0604020202020204" pitchFamily="34" charset="0"/>
              <a:buChar char="•"/>
            </a:pPr>
            <a:r>
              <a:rPr lang="en-US" sz="1400" dirty="0">
                <a:latin typeface="Arial Body"/>
              </a:rPr>
              <a:t>When clear a transaction, Cash Management assigns a cleared date, cleared amount, and status to the transaction. Accounting for the cleared transaction varies by the source.</a:t>
            </a:r>
          </a:p>
          <a:p>
            <a:endParaRPr lang="en-US" sz="1400" dirty="0">
              <a:latin typeface="Arial Body"/>
            </a:endParaRPr>
          </a:p>
          <a:p>
            <a:pPr marL="171450" indent="-171450">
              <a:buFont typeface="Arial" panose="020B0604020202020204" pitchFamily="34" charset="0"/>
              <a:buChar char="•"/>
            </a:pPr>
            <a:r>
              <a:rPr lang="en-US" sz="1400" b="1" dirty="0">
                <a:latin typeface="Arial Body"/>
              </a:rPr>
              <a:t>Miscellaneous Transactions: </a:t>
            </a:r>
            <a:r>
              <a:rPr lang="en-US" sz="1400" dirty="0">
                <a:latin typeface="Arial Body"/>
              </a:rPr>
              <a:t>During the reconciliation process, we can create miscellaneous transactions for bank-originated entries, such as bank charges and interest. We can also manually enter Payables payments or Receivables receipts. The automatic reconciliation process can be set up to create miscellaneous transactions automatically.</a:t>
            </a:r>
          </a:p>
          <a:p>
            <a:pPr marL="171450" indent="-171450">
              <a:buFont typeface="Arial" panose="020B0604020202020204" pitchFamily="34" charset="0"/>
              <a:buChar char="•"/>
            </a:pPr>
            <a:endParaRPr lang="en-US" sz="1400" dirty="0">
              <a:latin typeface="Arial Body"/>
            </a:endParaRPr>
          </a:p>
          <a:p>
            <a:pPr marL="609585" lvl="1"/>
            <a:endParaRPr lang="en-US" sz="1400" dirty="0">
              <a:latin typeface="Arial Body"/>
            </a:endParaRPr>
          </a:p>
          <a:p>
            <a:endParaRPr lang="en-US" sz="1200" dirty="0"/>
          </a:p>
          <a:p>
            <a:pPr lvl="1"/>
            <a:r>
              <a:rPr lang="en-US" sz="1200" dirty="0"/>
              <a:t> </a:t>
            </a:r>
          </a:p>
          <a:p>
            <a:pPr marL="609585" lvl="1"/>
            <a:endParaRPr lang="en-US" sz="1200" dirty="0"/>
          </a:p>
          <a:p>
            <a:pPr>
              <a:spcAft>
                <a:spcPts val="404"/>
              </a:spcAft>
              <a:defRPr/>
            </a:pPr>
            <a:endParaRPr lang="en-US" sz="1200" dirty="0"/>
          </a:p>
        </p:txBody>
      </p:sp>
      <p:graphicFrame>
        <p:nvGraphicFramePr>
          <p:cNvPr id="2" name="Table 3">
            <a:extLst>
              <a:ext uri="{FF2B5EF4-FFF2-40B4-BE49-F238E27FC236}">
                <a16:creationId xmlns:a16="http://schemas.microsoft.com/office/drawing/2014/main" id="{BBDAF3E6-1FE2-4F28-80CA-30EB35153B3A}"/>
              </a:ext>
            </a:extLst>
          </p:cNvPr>
          <p:cNvGraphicFramePr>
            <a:graphicFrameLocks noGrp="1"/>
          </p:cNvGraphicFramePr>
          <p:nvPr>
            <p:extLst>
              <p:ext uri="{D42A27DB-BD31-4B8C-83A1-F6EECF244321}">
                <p14:modId xmlns:p14="http://schemas.microsoft.com/office/powerpoint/2010/main" val="1096052910"/>
              </p:ext>
            </p:extLst>
          </p:nvPr>
        </p:nvGraphicFramePr>
        <p:xfrm>
          <a:off x="637952" y="423402"/>
          <a:ext cx="6172009" cy="370840"/>
        </p:xfrm>
        <a:graphic>
          <a:graphicData uri="http://schemas.openxmlformats.org/drawingml/2006/table">
            <a:tbl>
              <a:tblPr firstRow="1" bandRow="1">
                <a:tableStyleId>{5C22544A-7EE6-4342-B048-85BDC9FD1C3A}</a:tableStyleId>
              </a:tblPr>
              <a:tblGrid>
                <a:gridCol w="1968361">
                  <a:extLst>
                    <a:ext uri="{9D8B030D-6E8A-4147-A177-3AD203B41FA5}">
                      <a16:colId xmlns:a16="http://schemas.microsoft.com/office/drawing/2014/main" val="749466260"/>
                    </a:ext>
                  </a:extLst>
                </a:gridCol>
                <a:gridCol w="2101824">
                  <a:extLst>
                    <a:ext uri="{9D8B030D-6E8A-4147-A177-3AD203B41FA5}">
                      <a16:colId xmlns:a16="http://schemas.microsoft.com/office/drawing/2014/main" val="2142319908"/>
                    </a:ext>
                  </a:extLst>
                </a:gridCol>
                <a:gridCol w="2101824">
                  <a:extLst>
                    <a:ext uri="{9D8B030D-6E8A-4147-A177-3AD203B41FA5}">
                      <a16:colId xmlns:a16="http://schemas.microsoft.com/office/drawing/2014/main" val="2213677986"/>
                    </a:ext>
                  </a:extLst>
                </a:gridCol>
              </a:tblGrid>
              <a:tr h="370840">
                <a:tc>
                  <a:txBody>
                    <a:bodyPr/>
                    <a:lstStyle/>
                    <a:p>
                      <a:r>
                        <a:rPr lang="en-US" sz="900" dirty="0">
                          <a:solidFill>
                            <a:schemeClr val="tx1"/>
                          </a:solidFill>
                          <a:latin typeface="Arial Body"/>
                        </a:rPr>
                        <a:t>Bank Statement Reconciliation</a:t>
                      </a:r>
                    </a:p>
                  </a:txBody>
                  <a:tcPr>
                    <a:solidFill>
                      <a:srgbClr val="ED7D31"/>
                    </a:solidFill>
                  </a:tcPr>
                </a:tc>
                <a:tc>
                  <a:txBody>
                    <a:bodyPr/>
                    <a:lstStyle/>
                    <a:p>
                      <a:r>
                        <a:rPr lang="en-US" sz="900">
                          <a:solidFill>
                            <a:schemeClr val="bg1"/>
                          </a:solidFill>
                          <a:latin typeface="Arial Body"/>
                        </a:rPr>
                        <a:t>Bank Statement Clearing Process</a:t>
                      </a:r>
                    </a:p>
                  </a:txBody>
                  <a:tcPr>
                    <a:solidFill>
                      <a:schemeClr val="bg2">
                        <a:lumMod val="50000"/>
                      </a:schemeClr>
                    </a:solidFill>
                  </a:tcPr>
                </a:tc>
                <a:tc>
                  <a:txBody>
                    <a:bodyPr/>
                    <a:lstStyle/>
                    <a:p>
                      <a:r>
                        <a:rPr lang="en-US" sz="900" dirty="0">
                          <a:solidFill>
                            <a:schemeClr val="tx1"/>
                          </a:solidFill>
                          <a:latin typeface="Arial Body"/>
                        </a:rPr>
                        <a:t>Multi-Currency Handling</a:t>
                      </a:r>
                    </a:p>
                  </a:txBody>
                  <a:tcPr>
                    <a:solidFill>
                      <a:schemeClr val="bg2"/>
                    </a:solidFill>
                  </a:tcPr>
                </a:tc>
                <a:extLst>
                  <a:ext uri="{0D108BD9-81ED-4DB2-BD59-A6C34878D82A}">
                    <a16:rowId xmlns:a16="http://schemas.microsoft.com/office/drawing/2014/main" val="2698592107"/>
                  </a:ext>
                </a:extLst>
              </a:tr>
            </a:tbl>
          </a:graphicData>
        </a:graphic>
      </p:graphicFrame>
      <p:graphicFrame>
        <p:nvGraphicFramePr>
          <p:cNvPr id="6" name="Table 5">
            <a:extLst>
              <a:ext uri="{FF2B5EF4-FFF2-40B4-BE49-F238E27FC236}">
                <a16:creationId xmlns:a16="http://schemas.microsoft.com/office/drawing/2014/main" id="{C40B4019-AABD-4C7F-B7B7-6977481FAC0D}"/>
              </a:ext>
            </a:extLst>
          </p:cNvPr>
          <p:cNvGraphicFramePr>
            <a:graphicFrameLocks noGrp="1"/>
          </p:cNvGraphicFramePr>
          <p:nvPr>
            <p:extLst>
              <p:ext uri="{D42A27DB-BD31-4B8C-83A1-F6EECF244321}">
                <p14:modId xmlns:p14="http://schemas.microsoft.com/office/powerpoint/2010/main" val="2901738672"/>
              </p:ext>
            </p:extLst>
          </p:nvPr>
        </p:nvGraphicFramePr>
        <p:xfrm>
          <a:off x="1913612" y="4129736"/>
          <a:ext cx="7910623" cy="806763"/>
        </p:xfrm>
        <a:graphic>
          <a:graphicData uri="http://schemas.openxmlformats.org/drawingml/2006/table">
            <a:tbl>
              <a:tblPr/>
              <a:tblGrid>
                <a:gridCol w="7910623">
                  <a:extLst>
                    <a:ext uri="{9D8B030D-6E8A-4147-A177-3AD203B41FA5}">
                      <a16:colId xmlns:a16="http://schemas.microsoft.com/office/drawing/2014/main" val="52035670"/>
                    </a:ext>
                  </a:extLst>
                </a:gridCol>
              </a:tblGrid>
              <a:tr h="220096">
                <a:tc>
                  <a:txBody>
                    <a:bodyPr/>
                    <a:lstStyle/>
                    <a:p>
                      <a:pPr algn="l" fontAlgn="base"/>
                      <a:r>
                        <a:rPr lang="en-US" sz="1200" b="1" i="0" u="none" strike="noStrike" dirty="0">
                          <a:solidFill>
                            <a:srgbClr val="FFFFFF"/>
                          </a:solidFill>
                          <a:effectLst/>
                          <a:latin typeface="Arial" panose="020B0604020202020204" pitchFamily="34" charset="0"/>
                        </a:rPr>
                        <a:t>Key Questions</a:t>
                      </a:r>
                      <a:endParaRPr lang="en-US" b="0" i="0" dirty="0">
                        <a:solidFill>
                          <a:srgbClr val="6B767D"/>
                        </a:solidFill>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5A11"/>
                    </a:solidFill>
                  </a:tcPr>
                </a:tc>
                <a:extLst>
                  <a:ext uri="{0D108BD9-81ED-4DB2-BD59-A6C34878D82A}">
                    <a16:rowId xmlns:a16="http://schemas.microsoft.com/office/drawing/2014/main" val="3520612985"/>
                  </a:ext>
                </a:extLst>
              </a:tr>
              <a:tr h="532443">
                <a:tc>
                  <a:txBody>
                    <a:bodyPr/>
                    <a:lstStyle/>
                    <a:p>
                      <a:pPr algn="l" rtl="0" fontAlgn="base">
                        <a:buFont typeface="Arial" panose="020B0604020202020204" pitchFamily="34" charset="0"/>
                        <a:buChar char="•"/>
                      </a:pPr>
                      <a:r>
                        <a:rPr lang="en-US" sz="1200" b="0" i="0" u="none" strike="noStrike" dirty="0">
                          <a:solidFill>
                            <a:srgbClr val="000000"/>
                          </a:solidFill>
                          <a:effectLst/>
                          <a:latin typeface="Arial Body"/>
                        </a:rPr>
                        <a:t> How are miscellaneous charges like bank charges, interests etc. currently managed? Do you create miscellaneous transactions for the same? If yes, are those created automatically or manually?</a:t>
                      </a:r>
                      <a:endParaRPr lang="en-US" sz="1200" b="0" i="0" dirty="0">
                        <a:solidFill>
                          <a:srgbClr val="000000"/>
                        </a:solidFill>
                        <a:effectLst/>
                        <a:latin typeface="Arial Body"/>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5D6"/>
                    </a:solidFill>
                  </a:tcPr>
                </a:tc>
                <a:extLst>
                  <a:ext uri="{0D108BD9-81ED-4DB2-BD59-A6C34878D82A}">
                    <a16:rowId xmlns:a16="http://schemas.microsoft.com/office/drawing/2014/main" val="1610378347"/>
                  </a:ext>
                </a:extLst>
              </a:tr>
            </a:tbl>
          </a:graphicData>
        </a:graphic>
      </p:graphicFrame>
      <p:sp>
        <p:nvSpPr>
          <p:cNvPr id="7" name="Arrow: Chevron 6">
            <a:extLst>
              <a:ext uri="{FF2B5EF4-FFF2-40B4-BE49-F238E27FC236}">
                <a16:creationId xmlns:a16="http://schemas.microsoft.com/office/drawing/2014/main" id="{321B823E-5648-4BE4-9345-1C4FD31BA9FF}"/>
              </a:ext>
            </a:extLst>
          </p:cNvPr>
          <p:cNvSpPr/>
          <p:nvPr/>
        </p:nvSpPr>
        <p:spPr>
          <a:xfrm>
            <a:off x="73290" y="81890"/>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Account Maintenance</a:t>
            </a:r>
          </a:p>
        </p:txBody>
      </p:sp>
      <p:sp>
        <p:nvSpPr>
          <p:cNvPr id="8" name="Arrow: Chevron 7">
            <a:extLst>
              <a:ext uri="{FF2B5EF4-FFF2-40B4-BE49-F238E27FC236}">
                <a16:creationId xmlns:a16="http://schemas.microsoft.com/office/drawing/2014/main" id="{5BAE39E4-A03D-47C3-B980-A01C521C3C26}"/>
              </a:ext>
            </a:extLst>
          </p:cNvPr>
          <p:cNvSpPr/>
          <p:nvPr/>
        </p:nvSpPr>
        <p:spPr>
          <a:xfrm>
            <a:off x="1538724" y="9290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Statement Processing</a:t>
            </a:r>
          </a:p>
        </p:txBody>
      </p:sp>
      <p:sp>
        <p:nvSpPr>
          <p:cNvPr id="9" name="Arrow: Chevron 8">
            <a:extLst>
              <a:ext uri="{FF2B5EF4-FFF2-40B4-BE49-F238E27FC236}">
                <a16:creationId xmlns:a16="http://schemas.microsoft.com/office/drawing/2014/main" id="{8555244E-F26D-4720-9D0D-06810FE68C4F}"/>
              </a:ext>
            </a:extLst>
          </p:cNvPr>
          <p:cNvSpPr/>
          <p:nvPr/>
        </p:nvSpPr>
        <p:spPr>
          <a:xfrm>
            <a:off x="3004158" y="92906"/>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Reconciliation</a:t>
            </a:r>
          </a:p>
        </p:txBody>
      </p:sp>
      <p:sp>
        <p:nvSpPr>
          <p:cNvPr id="10" name="Arrow: Chevron 9">
            <a:extLst>
              <a:ext uri="{FF2B5EF4-FFF2-40B4-BE49-F238E27FC236}">
                <a16:creationId xmlns:a16="http://schemas.microsoft.com/office/drawing/2014/main" id="{BB0D1B2E-363E-4356-A163-9AB64E22D6C0}"/>
              </a:ext>
            </a:extLst>
          </p:cNvPr>
          <p:cNvSpPr/>
          <p:nvPr/>
        </p:nvSpPr>
        <p:spPr>
          <a:xfrm>
            <a:off x="4447558" y="9290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Forecasting</a:t>
            </a:r>
          </a:p>
        </p:txBody>
      </p:sp>
      <p:sp>
        <p:nvSpPr>
          <p:cNvPr id="11" name="Arrow: Chevron 10">
            <a:extLst>
              <a:ext uri="{FF2B5EF4-FFF2-40B4-BE49-F238E27FC236}">
                <a16:creationId xmlns:a16="http://schemas.microsoft.com/office/drawing/2014/main" id="{F164B2A7-A39F-4E3F-8B99-C3A3E0DEFC06}"/>
              </a:ext>
            </a:extLst>
          </p:cNvPr>
          <p:cNvSpPr/>
          <p:nvPr/>
        </p:nvSpPr>
        <p:spPr>
          <a:xfrm>
            <a:off x="5868924" y="9290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Positioning</a:t>
            </a:r>
          </a:p>
        </p:txBody>
      </p:sp>
      <p:sp>
        <p:nvSpPr>
          <p:cNvPr id="12" name="Arrow: Chevron 11">
            <a:extLst>
              <a:ext uri="{FF2B5EF4-FFF2-40B4-BE49-F238E27FC236}">
                <a16:creationId xmlns:a16="http://schemas.microsoft.com/office/drawing/2014/main" id="{BCA3C8F5-9969-458C-9C36-8017C6E60FE3}"/>
              </a:ext>
            </a:extLst>
          </p:cNvPr>
          <p:cNvSpPr/>
          <p:nvPr/>
        </p:nvSpPr>
        <p:spPr>
          <a:xfrm>
            <a:off x="7312324" y="9290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Account Transfer</a:t>
            </a:r>
          </a:p>
        </p:txBody>
      </p:sp>
    </p:spTree>
    <p:extLst>
      <p:ext uri="{BB962C8B-B14F-4D97-AF65-F5344CB8AC3E}">
        <p14:creationId xmlns:p14="http://schemas.microsoft.com/office/powerpoint/2010/main" val="1596501237"/>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469901" y="726452"/>
            <a:ext cx="11252200" cy="334102"/>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b="1">
                <a:solidFill>
                  <a:schemeClr val="accent2"/>
                </a:solidFill>
                <a:latin typeface="Arial" panose="020B0604020202020204" pitchFamily="34" charset="0"/>
                <a:cs typeface="Arial" panose="020B0604020202020204" pitchFamily="34" charset="0"/>
              </a:rPr>
              <a:t>Multi-Currency Handling</a:t>
            </a:r>
          </a:p>
        </p:txBody>
      </p:sp>
      <p:sp>
        <p:nvSpPr>
          <p:cNvPr id="5" name="Text Placeholder 3">
            <a:extLst>
              <a:ext uri="{FF2B5EF4-FFF2-40B4-BE49-F238E27FC236}">
                <a16:creationId xmlns:a16="http://schemas.microsoft.com/office/drawing/2014/main" id="{EDE49063-369E-40C7-A2D0-6E24CE40A943}"/>
              </a:ext>
            </a:extLst>
          </p:cNvPr>
          <p:cNvSpPr txBox="1">
            <a:spLocks/>
          </p:cNvSpPr>
          <p:nvPr/>
        </p:nvSpPr>
        <p:spPr bwMode="gray">
          <a:xfrm>
            <a:off x="469901" y="1138402"/>
            <a:ext cx="11252200" cy="4912878"/>
          </a:xfrm>
          <a:prstGeom prst="rect">
            <a:avLst/>
          </a:prstGeom>
        </p:spPr>
        <p:txBody>
          <a:bodyPr vert="horz" lIns="0" tIns="0" rIns="0" bIns="0" rtlCol="0">
            <a:noAutofit/>
          </a:bodyPr>
          <a:lstStyle/>
          <a:p>
            <a:pPr marL="171450" indent="-171450">
              <a:buFont typeface="Arial" panose="020B0604020202020204" pitchFamily="34" charset="0"/>
              <a:buChar char="•"/>
            </a:pPr>
            <a:r>
              <a:rPr lang="en-US" sz="1400" b="0" i="0" dirty="0">
                <a:solidFill>
                  <a:srgbClr val="222222"/>
                </a:solidFill>
                <a:effectLst/>
                <a:latin typeface="Helvetica Neue"/>
              </a:rPr>
              <a:t>Cash Management handles foreign currency transactions during both automatic and manual bank reconciliation.</a:t>
            </a:r>
          </a:p>
          <a:p>
            <a:endParaRPr lang="en-US" sz="1400" dirty="0">
              <a:latin typeface="Arial Body"/>
            </a:endParaRPr>
          </a:p>
          <a:p>
            <a:r>
              <a:rPr lang="en-US" sz="1400" dirty="0">
                <a:latin typeface="Arial Body"/>
              </a:rPr>
              <a:t>In order to calculate the exchange rate gains and losses resulting from foreign currency transactions in both the International and Foreign scenarios, the bank statement transaction line must include, in addition to Currency, at least one of the following types of exchange rate information:</a:t>
            </a:r>
          </a:p>
          <a:p>
            <a:endParaRPr lang="en-US" sz="1400" dirty="0">
              <a:latin typeface="Arial Body"/>
            </a:endParaRPr>
          </a:p>
          <a:p>
            <a:pPr marL="285750" indent="-285750">
              <a:buFont typeface="Arial" panose="020B0604020202020204" pitchFamily="34" charset="0"/>
              <a:buChar char="•"/>
            </a:pPr>
            <a:r>
              <a:rPr lang="en-US" sz="1400" dirty="0">
                <a:latin typeface="Arial Body"/>
              </a:rPr>
              <a:t>Original Amount </a:t>
            </a:r>
          </a:p>
          <a:p>
            <a:pPr marL="285750" indent="-285750">
              <a:buFont typeface="Arial" panose="020B0604020202020204" pitchFamily="34" charset="0"/>
              <a:buChar char="•"/>
            </a:pPr>
            <a:r>
              <a:rPr lang="en-US" sz="1400" dirty="0">
                <a:latin typeface="Arial Body"/>
              </a:rPr>
              <a:t>Exchange Rate</a:t>
            </a:r>
          </a:p>
          <a:p>
            <a:pPr marL="285750" indent="-285750">
              <a:buFont typeface="Arial" panose="020B0604020202020204" pitchFamily="34" charset="0"/>
              <a:buChar char="•"/>
            </a:pPr>
            <a:r>
              <a:rPr lang="en-US" sz="1400" dirty="0">
                <a:latin typeface="Arial Body"/>
              </a:rPr>
              <a:t>Exchange Rate Type and Exchange Rate Date</a:t>
            </a:r>
          </a:p>
          <a:p>
            <a:endParaRPr lang="en-US" sz="1400" dirty="0">
              <a:latin typeface="Arial Body"/>
            </a:endParaRPr>
          </a:p>
          <a:p>
            <a:r>
              <a:rPr lang="en-US" sz="1400" dirty="0">
                <a:latin typeface="Arial Body"/>
              </a:rPr>
              <a:t>Additionally, Cash Management uses the exchange rate information to match foreign currency transactions in a multi-currency bank account.</a:t>
            </a:r>
          </a:p>
          <a:p>
            <a:pPr marL="609585" lvl="1"/>
            <a:endParaRPr lang="en-US" sz="1400" dirty="0">
              <a:latin typeface="Arial Body"/>
            </a:endParaRPr>
          </a:p>
          <a:p>
            <a:endParaRPr lang="en-US" sz="1200" dirty="0"/>
          </a:p>
          <a:p>
            <a:pPr lvl="1"/>
            <a:r>
              <a:rPr lang="en-US" sz="1200" dirty="0"/>
              <a:t> </a:t>
            </a:r>
          </a:p>
          <a:p>
            <a:pPr marL="781035" lvl="1" indent="-171450">
              <a:buFont typeface="Arial" panose="020B0604020202020204" pitchFamily="34" charset="0"/>
              <a:buChar char="•"/>
            </a:pPr>
            <a:endParaRPr lang="en-US" sz="1200" dirty="0"/>
          </a:p>
          <a:p>
            <a:pPr>
              <a:spcAft>
                <a:spcPts val="404"/>
              </a:spcAft>
              <a:defRPr/>
            </a:pPr>
            <a:endParaRPr lang="en-US" sz="1200" dirty="0"/>
          </a:p>
        </p:txBody>
      </p:sp>
      <p:graphicFrame>
        <p:nvGraphicFramePr>
          <p:cNvPr id="2" name="Table 3">
            <a:extLst>
              <a:ext uri="{FF2B5EF4-FFF2-40B4-BE49-F238E27FC236}">
                <a16:creationId xmlns:a16="http://schemas.microsoft.com/office/drawing/2014/main" id="{14971C9F-6F10-46E0-8862-CBA1876FD78F}"/>
              </a:ext>
            </a:extLst>
          </p:cNvPr>
          <p:cNvGraphicFramePr>
            <a:graphicFrameLocks noGrp="1"/>
          </p:cNvGraphicFramePr>
          <p:nvPr>
            <p:extLst>
              <p:ext uri="{D42A27DB-BD31-4B8C-83A1-F6EECF244321}">
                <p14:modId xmlns:p14="http://schemas.microsoft.com/office/powerpoint/2010/main" val="598984030"/>
              </p:ext>
            </p:extLst>
          </p:nvPr>
        </p:nvGraphicFramePr>
        <p:xfrm>
          <a:off x="551089" y="405110"/>
          <a:ext cx="6393606" cy="334103"/>
        </p:xfrm>
        <a:graphic>
          <a:graphicData uri="http://schemas.openxmlformats.org/drawingml/2006/table">
            <a:tbl>
              <a:tblPr firstRow="1" bandRow="1">
                <a:tableStyleId>{5C22544A-7EE6-4342-B048-85BDC9FD1C3A}</a:tableStyleId>
              </a:tblPr>
              <a:tblGrid>
                <a:gridCol w="2131202">
                  <a:extLst>
                    <a:ext uri="{9D8B030D-6E8A-4147-A177-3AD203B41FA5}">
                      <a16:colId xmlns:a16="http://schemas.microsoft.com/office/drawing/2014/main" val="3904461051"/>
                    </a:ext>
                  </a:extLst>
                </a:gridCol>
                <a:gridCol w="2131202">
                  <a:extLst>
                    <a:ext uri="{9D8B030D-6E8A-4147-A177-3AD203B41FA5}">
                      <a16:colId xmlns:a16="http://schemas.microsoft.com/office/drawing/2014/main" val="118967680"/>
                    </a:ext>
                  </a:extLst>
                </a:gridCol>
                <a:gridCol w="2131202">
                  <a:extLst>
                    <a:ext uri="{9D8B030D-6E8A-4147-A177-3AD203B41FA5}">
                      <a16:colId xmlns:a16="http://schemas.microsoft.com/office/drawing/2014/main" val="2438735246"/>
                    </a:ext>
                  </a:extLst>
                </a:gridCol>
              </a:tblGrid>
              <a:tr h="334103">
                <a:tc>
                  <a:txBody>
                    <a:bodyPr/>
                    <a:lstStyle/>
                    <a:p>
                      <a:r>
                        <a:rPr lang="en-US" sz="900" dirty="0">
                          <a:solidFill>
                            <a:schemeClr val="tx1"/>
                          </a:solidFill>
                          <a:latin typeface="Arial Body"/>
                        </a:rPr>
                        <a:t>Bank Statement Reconciliation</a:t>
                      </a:r>
                    </a:p>
                  </a:txBody>
                  <a:tcPr>
                    <a:solidFill>
                      <a:srgbClr val="ED7D31"/>
                    </a:solidFill>
                  </a:tcPr>
                </a:tc>
                <a:tc>
                  <a:txBody>
                    <a:bodyPr/>
                    <a:lstStyle/>
                    <a:p>
                      <a:r>
                        <a:rPr lang="en-US" sz="900" dirty="0">
                          <a:solidFill>
                            <a:schemeClr val="tx1"/>
                          </a:solidFill>
                          <a:latin typeface="Arial Body"/>
                        </a:rPr>
                        <a:t>Bank Statement Clearing Process</a:t>
                      </a:r>
                    </a:p>
                  </a:txBody>
                  <a:tcPr>
                    <a:solidFill>
                      <a:srgbClr val="ED7D31"/>
                    </a:solidFill>
                  </a:tcPr>
                </a:tc>
                <a:tc>
                  <a:txBody>
                    <a:bodyPr/>
                    <a:lstStyle/>
                    <a:p>
                      <a:r>
                        <a:rPr lang="en-US" sz="900" dirty="0">
                          <a:solidFill>
                            <a:schemeClr val="bg1"/>
                          </a:solidFill>
                          <a:latin typeface="Arial Body"/>
                        </a:rPr>
                        <a:t>Multi-Currency Handling</a:t>
                      </a:r>
                    </a:p>
                  </a:txBody>
                  <a:tcPr>
                    <a:solidFill>
                      <a:schemeClr val="bg2">
                        <a:lumMod val="50000"/>
                      </a:schemeClr>
                    </a:solidFill>
                  </a:tcPr>
                </a:tc>
                <a:extLst>
                  <a:ext uri="{0D108BD9-81ED-4DB2-BD59-A6C34878D82A}">
                    <a16:rowId xmlns:a16="http://schemas.microsoft.com/office/drawing/2014/main" val="2333611384"/>
                  </a:ext>
                </a:extLst>
              </a:tr>
            </a:tbl>
          </a:graphicData>
        </a:graphic>
      </p:graphicFrame>
      <p:graphicFrame>
        <p:nvGraphicFramePr>
          <p:cNvPr id="4" name="Table 3">
            <a:extLst>
              <a:ext uri="{FF2B5EF4-FFF2-40B4-BE49-F238E27FC236}">
                <a16:creationId xmlns:a16="http://schemas.microsoft.com/office/drawing/2014/main" id="{1F2D5E9B-0E68-4274-AE86-4D89C246A751}"/>
              </a:ext>
            </a:extLst>
          </p:cNvPr>
          <p:cNvGraphicFramePr>
            <a:graphicFrameLocks noGrp="1"/>
          </p:cNvGraphicFramePr>
          <p:nvPr>
            <p:extLst>
              <p:ext uri="{D42A27DB-BD31-4B8C-83A1-F6EECF244321}">
                <p14:modId xmlns:p14="http://schemas.microsoft.com/office/powerpoint/2010/main" val="1970992644"/>
              </p:ext>
            </p:extLst>
          </p:nvPr>
        </p:nvGraphicFramePr>
        <p:xfrm>
          <a:off x="1825510" y="3764040"/>
          <a:ext cx="7910623" cy="806763"/>
        </p:xfrm>
        <a:graphic>
          <a:graphicData uri="http://schemas.openxmlformats.org/drawingml/2006/table">
            <a:tbl>
              <a:tblPr/>
              <a:tblGrid>
                <a:gridCol w="7910623">
                  <a:extLst>
                    <a:ext uri="{9D8B030D-6E8A-4147-A177-3AD203B41FA5}">
                      <a16:colId xmlns:a16="http://schemas.microsoft.com/office/drawing/2014/main" val="2101715080"/>
                    </a:ext>
                  </a:extLst>
                </a:gridCol>
              </a:tblGrid>
              <a:tr h="220096">
                <a:tc>
                  <a:txBody>
                    <a:bodyPr/>
                    <a:lstStyle/>
                    <a:p>
                      <a:pPr algn="l" fontAlgn="base"/>
                      <a:r>
                        <a:rPr lang="en-US" sz="1200" b="1" i="0" u="none" strike="noStrike" dirty="0">
                          <a:solidFill>
                            <a:srgbClr val="FFFFFF"/>
                          </a:solidFill>
                          <a:effectLst/>
                          <a:latin typeface="Arial" panose="020B0604020202020204" pitchFamily="34" charset="0"/>
                        </a:rPr>
                        <a:t>Key Questions</a:t>
                      </a:r>
                      <a:endParaRPr lang="en-US" b="0" i="0" dirty="0">
                        <a:solidFill>
                          <a:srgbClr val="6B767D"/>
                        </a:solidFill>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5A11"/>
                    </a:solidFill>
                  </a:tcPr>
                </a:tc>
                <a:extLst>
                  <a:ext uri="{0D108BD9-81ED-4DB2-BD59-A6C34878D82A}">
                    <a16:rowId xmlns:a16="http://schemas.microsoft.com/office/drawing/2014/main" val="3146365226"/>
                  </a:ext>
                </a:extLst>
              </a:tr>
              <a:tr h="532443">
                <a:tc>
                  <a:txBody>
                    <a:bodyPr/>
                    <a:lstStyle/>
                    <a:p>
                      <a:pPr algn="l" rtl="0" fontAlgn="base">
                        <a:buFont typeface="Arial" panose="020B0604020202020204" pitchFamily="34" charset="0"/>
                        <a:buChar char="•"/>
                      </a:pPr>
                      <a:r>
                        <a:rPr lang="en-US" sz="1200" b="0" i="0" u="none" strike="noStrike" dirty="0">
                          <a:solidFill>
                            <a:srgbClr val="000000"/>
                          </a:solidFill>
                          <a:effectLst/>
                          <a:latin typeface="Arial Body"/>
                        </a:rPr>
                        <a:t>Do you observe foreign currency transactions that need to be managed? If yes, what all regions come under this purview?</a:t>
                      </a:r>
                      <a:endParaRPr lang="en-US" sz="1200" b="0" i="0" dirty="0">
                        <a:solidFill>
                          <a:srgbClr val="000000"/>
                        </a:solidFill>
                        <a:effectLst/>
                        <a:latin typeface="Arial Body"/>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5D6"/>
                    </a:solidFill>
                  </a:tcPr>
                </a:tc>
                <a:extLst>
                  <a:ext uri="{0D108BD9-81ED-4DB2-BD59-A6C34878D82A}">
                    <a16:rowId xmlns:a16="http://schemas.microsoft.com/office/drawing/2014/main" val="4184380899"/>
                  </a:ext>
                </a:extLst>
              </a:tr>
            </a:tbl>
          </a:graphicData>
        </a:graphic>
      </p:graphicFrame>
      <p:sp>
        <p:nvSpPr>
          <p:cNvPr id="7" name="Arrow: Chevron 6">
            <a:extLst>
              <a:ext uri="{FF2B5EF4-FFF2-40B4-BE49-F238E27FC236}">
                <a16:creationId xmlns:a16="http://schemas.microsoft.com/office/drawing/2014/main" id="{F5D70A7C-BF9F-474F-9F74-79C5D9DE910F}"/>
              </a:ext>
            </a:extLst>
          </p:cNvPr>
          <p:cNvSpPr/>
          <p:nvPr/>
        </p:nvSpPr>
        <p:spPr>
          <a:xfrm>
            <a:off x="73290" y="81890"/>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Account Maintenance</a:t>
            </a:r>
          </a:p>
        </p:txBody>
      </p:sp>
      <p:sp>
        <p:nvSpPr>
          <p:cNvPr id="8" name="Arrow: Chevron 7">
            <a:extLst>
              <a:ext uri="{FF2B5EF4-FFF2-40B4-BE49-F238E27FC236}">
                <a16:creationId xmlns:a16="http://schemas.microsoft.com/office/drawing/2014/main" id="{2055D8DF-FC8D-437D-9031-2FDA7736A128}"/>
              </a:ext>
            </a:extLst>
          </p:cNvPr>
          <p:cNvSpPr/>
          <p:nvPr/>
        </p:nvSpPr>
        <p:spPr>
          <a:xfrm>
            <a:off x="1538724" y="9290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Statement Processing</a:t>
            </a:r>
          </a:p>
        </p:txBody>
      </p:sp>
      <p:sp>
        <p:nvSpPr>
          <p:cNvPr id="10" name="Arrow: Chevron 9">
            <a:extLst>
              <a:ext uri="{FF2B5EF4-FFF2-40B4-BE49-F238E27FC236}">
                <a16:creationId xmlns:a16="http://schemas.microsoft.com/office/drawing/2014/main" id="{446A6784-BC94-45B9-878C-5AD72CA846E8}"/>
              </a:ext>
            </a:extLst>
          </p:cNvPr>
          <p:cNvSpPr/>
          <p:nvPr/>
        </p:nvSpPr>
        <p:spPr>
          <a:xfrm>
            <a:off x="3004158" y="92906"/>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Reconciliation</a:t>
            </a:r>
          </a:p>
        </p:txBody>
      </p:sp>
      <p:sp>
        <p:nvSpPr>
          <p:cNvPr id="11" name="Arrow: Chevron 10">
            <a:extLst>
              <a:ext uri="{FF2B5EF4-FFF2-40B4-BE49-F238E27FC236}">
                <a16:creationId xmlns:a16="http://schemas.microsoft.com/office/drawing/2014/main" id="{BCB1E7B7-22E0-47E9-95A1-33B657CB9E53}"/>
              </a:ext>
            </a:extLst>
          </p:cNvPr>
          <p:cNvSpPr/>
          <p:nvPr/>
        </p:nvSpPr>
        <p:spPr>
          <a:xfrm>
            <a:off x="4447558" y="9290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Forecasting</a:t>
            </a:r>
          </a:p>
        </p:txBody>
      </p:sp>
      <p:sp>
        <p:nvSpPr>
          <p:cNvPr id="12" name="Arrow: Chevron 11">
            <a:extLst>
              <a:ext uri="{FF2B5EF4-FFF2-40B4-BE49-F238E27FC236}">
                <a16:creationId xmlns:a16="http://schemas.microsoft.com/office/drawing/2014/main" id="{160DDA0E-2EBA-4CF0-A41E-B0D20591EC24}"/>
              </a:ext>
            </a:extLst>
          </p:cNvPr>
          <p:cNvSpPr/>
          <p:nvPr/>
        </p:nvSpPr>
        <p:spPr>
          <a:xfrm>
            <a:off x="5868924" y="9290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Positioning</a:t>
            </a:r>
          </a:p>
        </p:txBody>
      </p:sp>
      <p:sp>
        <p:nvSpPr>
          <p:cNvPr id="13" name="Arrow: Chevron 12">
            <a:extLst>
              <a:ext uri="{FF2B5EF4-FFF2-40B4-BE49-F238E27FC236}">
                <a16:creationId xmlns:a16="http://schemas.microsoft.com/office/drawing/2014/main" id="{97821C96-8F3E-4573-BD66-5EC0616C3F21}"/>
              </a:ext>
            </a:extLst>
          </p:cNvPr>
          <p:cNvSpPr/>
          <p:nvPr/>
        </p:nvSpPr>
        <p:spPr>
          <a:xfrm>
            <a:off x="7312324" y="9290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Account Transfer</a:t>
            </a:r>
          </a:p>
        </p:txBody>
      </p:sp>
    </p:spTree>
    <p:extLst>
      <p:ext uri="{BB962C8B-B14F-4D97-AF65-F5344CB8AC3E}">
        <p14:creationId xmlns:p14="http://schemas.microsoft.com/office/powerpoint/2010/main" val="400662582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469900" y="562974"/>
            <a:ext cx="11252200" cy="334102"/>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b="1" dirty="0">
                <a:solidFill>
                  <a:schemeClr val="accent2"/>
                </a:solidFill>
                <a:latin typeface="Arial Body"/>
                <a:cs typeface="Arial" panose="020B0604020202020204" pitchFamily="34" charset="0"/>
              </a:rPr>
              <a:t>Cash Forecasting</a:t>
            </a:r>
          </a:p>
        </p:txBody>
      </p:sp>
      <p:sp>
        <p:nvSpPr>
          <p:cNvPr id="5" name="Text Placeholder 3">
            <a:extLst>
              <a:ext uri="{FF2B5EF4-FFF2-40B4-BE49-F238E27FC236}">
                <a16:creationId xmlns:a16="http://schemas.microsoft.com/office/drawing/2014/main" id="{EDE49063-369E-40C7-A2D0-6E24CE40A943}"/>
              </a:ext>
            </a:extLst>
          </p:cNvPr>
          <p:cNvSpPr txBox="1">
            <a:spLocks/>
          </p:cNvSpPr>
          <p:nvPr/>
        </p:nvSpPr>
        <p:spPr bwMode="gray">
          <a:xfrm>
            <a:off x="469900" y="1233698"/>
            <a:ext cx="11252200" cy="4142342"/>
          </a:xfrm>
          <a:prstGeom prst="rect">
            <a:avLst/>
          </a:prstGeom>
        </p:spPr>
        <p:txBody>
          <a:bodyPr vert="horz" lIns="0" tIns="0" rIns="0" bIns="0" rtlCol="0">
            <a:noAutofit/>
          </a:bodyPr>
          <a:lstStyle/>
          <a:p>
            <a:pPr marL="171450" indent="-171450">
              <a:buFont typeface="Arial" panose="020B0604020202020204" pitchFamily="34" charset="0"/>
              <a:buChar char="•"/>
            </a:pPr>
            <a:r>
              <a:rPr lang="en-US" sz="1400" b="0" i="0" dirty="0">
                <a:solidFill>
                  <a:srgbClr val="222222"/>
                </a:solidFill>
                <a:effectLst/>
                <a:latin typeface="Arial Body"/>
              </a:rPr>
              <a:t>Cash forecasting is a planning tool that helps to anticipate the flow of cash in and out of the business, allowing to project cash needs and evaluate company's liquidity position.</a:t>
            </a:r>
          </a:p>
          <a:p>
            <a:pPr marL="171450" indent="-171450">
              <a:buFont typeface="Arial" panose="020B0604020202020204" pitchFamily="34" charset="0"/>
              <a:buChar char="•"/>
            </a:pPr>
            <a:endParaRPr lang="en-US" sz="1400" dirty="0">
              <a:solidFill>
                <a:srgbClr val="222222"/>
              </a:solidFill>
              <a:latin typeface="Arial Body"/>
            </a:endParaRPr>
          </a:p>
          <a:p>
            <a:pPr marL="171450" indent="-171450">
              <a:buFont typeface="Arial" panose="020B0604020202020204" pitchFamily="34" charset="0"/>
              <a:buChar char="•"/>
            </a:pPr>
            <a:r>
              <a:rPr lang="en-US" sz="1400" b="0" i="0" dirty="0">
                <a:solidFill>
                  <a:srgbClr val="222222"/>
                </a:solidFill>
                <a:effectLst/>
                <a:latin typeface="Arial Body"/>
              </a:rPr>
              <a:t>Create cash forecast templates, from which a periodic cash forecasts projecting cash flow can be generated. Once a cash forecast is generated, we can modify, query, and report on it, and easily export it to any spreadsheet application.</a:t>
            </a:r>
          </a:p>
          <a:p>
            <a:pPr marL="171450" indent="-171450">
              <a:buFont typeface="Arial" panose="020B0604020202020204" pitchFamily="34" charset="0"/>
              <a:buChar char="•"/>
            </a:pPr>
            <a:endParaRPr lang="en-US" sz="1400" b="0" i="0" dirty="0">
              <a:solidFill>
                <a:srgbClr val="222222"/>
              </a:solidFill>
              <a:effectLst/>
              <a:latin typeface="Arial Body"/>
            </a:endParaRPr>
          </a:p>
          <a:p>
            <a:pPr marL="171450" indent="-171450">
              <a:buFont typeface="Arial" panose="020B0604020202020204" pitchFamily="34" charset="0"/>
              <a:buChar char="•"/>
            </a:pPr>
            <a:r>
              <a:rPr lang="en-US" sz="1400" b="0" i="0" dirty="0">
                <a:solidFill>
                  <a:srgbClr val="222222"/>
                </a:solidFill>
                <a:effectLst/>
                <a:latin typeface="Arial Body"/>
              </a:rPr>
              <a:t>We can create an unlimited number of cash forecasts. A cash forecast is in a spreadsheet format, including rows (cash inflow or outflow source types) and columns (forecasting periods). At the intersection of each row and column are cells containing forecast amounts.</a:t>
            </a:r>
          </a:p>
          <a:p>
            <a:endParaRPr lang="en-US" sz="1400" b="0" i="0" dirty="0">
              <a:solidFill>
                <a:srgbClr val="222222"/>
              </a:solidFill>
              <a:effectLst/>
              <a:latin typeface="Arial Body"/>
            </a:endParaRPr>
          </a:p>
          <a:p>
            <a:pPr marL="171450" indent="-171450">
              <a:buFont typeface="Arial" panose="020B0604020202020204" pitchFamily="34" charset="0"/>
              <a:buChar char="•"/>
            </a:pPr>
            <a:r>
              <a:rPr lang="en-US" sz="1400" b="0" i="0" dirty="0">
                <a:solidFill>
                  <a:srgbClr val="222222"/>
                </a:solidFill>
                <a:effectLst/>
                <a:latin typeface="Arial Body"/>
              </a:rPr>
              <a:t>Create forecasts using data across organizations, and in any currency. Also use cash forecasting to help determine the degree of currency exposure. </a:t>
            </a:r>
          </a:p>
          <a:p>
            <a:pPr marL="171450" indent="-171450">
              <a:buFont typeface="Arial" panose="020B0604020202020204" pitchFamily="34" charset="0"/>
              <a:buChar char="•"/>
            </a:pPr>
            <a:endParaRPr lang="en-US" sz="1400" dirty="0">
              <a:solidFill>
                <a:srgbClr val="222222"/>
              </a:solidFill>
              <a:latin typeface="Arial Body"/>
            </a:endParaRPr>
          </a:p>
          <a:p>
            <a:pPr marL="171450" indent="-171450">
              <a:buFont typeface="Arial" panose="020B0604020202020204" pitchFamily="34" charset="0"/>
              <a:buChar char="•"/>
            </a:pPr>
            <a:r>
              <a:rPr lang="en-US" sz="1400" b="0" i="0" dirty="0">
                <a:solidFill>
                  <a:srgbClr val="222222"/>
                </a:solidFill>
                <a:effectLst/>
                <a:latin typeface="Arial Body"/>
              </a:rPr>
              <a:t>We have the flexibility to include or exclude overdue transactions for all appropriate source transaction types in forecasts.</a:t>
            </a:r>
            <a:r>
              <a:rPr lang="en-US" sz="1200" dirty="0"/>
              <a:t> </a:t>
            </a:r>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r>
              <a:rPr lang="en-US" sz="1400" dirty="0">
                <a:solidFill>
                  <a:srgbClr val="222222"/>
                </a:solidFill>
                <a:latin typeface="Arial Body"/>
              </a:rPr>
              <a:t>Cash inflow information is immediately accessible to the cash forecast process in Oracle Cash Management from Oracle Receivables, Oracle Order Management, Oracle Sales, Oracle General Ledger, and Oracle Treasury. </a:t>
            </a:r>
          </a:p>
          <a:p>
            <a:pPr marL="171450" indent="-171450">
              <a:buFont typeface="Arial" panose="020B0604020202020204" pitchFamily="34" charset="0"/>
              <a:buChar char="•"/>
            </a:pPr>
            <a:endParaRPr lang="en-US" sz="1400" dirty="0">
              <a:solidFill>
                <a:srgbClr val="222222"/>
              </a:solidFill>
              <a:latin typeface="Arial Body"/>
            </a:endParaRPr>
          </a:p>
          <a:p>
            <a:pPr marL="171450" indent="-171450">
              <a:buFont typeface="Arial" panose="020B0604020202020204" pitchFamily="34" charset="0"/>
              <a:buChar char="•"/>
            </a:pPr>
            <a:r>
              <a:rPr lang="en-US" sz="1400" dirty="0">
                <a:solidFill>
                  <a:srgbClr val="222222"/>
                </a:solidFill>
                <a:latin typeface="Arial Body"/>
              </a:rPr>
              <a:t>Cash outflow information comes from Oracle Payables, Oracle Purchasing, Oracle Payroll, Oracle General Ledger, and Oracle Treasury.</a:t>
            </a:r>
            <a:endParaRPr lang="en-US" sz="1200" dirty="0"/>
          </a:p>
        </p:txBody>
      </p:sp>
      <p:sp>
        <p:nvSpPr>
          <p:cNvPr id="4" name="Arrow: Chevron 3">
            <a:extLst>
              <a:ext uri="{FF2B5EF4-FFF2-40B4-BE49-F238E27FC236}">
                <a16:creationId xmlns:a16="http://schemas.microsoft.com/office/drawing/2014/main" id="{5DA48D41-909C-4D03-A62F-B95F37C6DA67}"/>
              </a:ext>
            </a:extLst>
          </p:cNvPr>
          <p:cNvSpPr/>
          <p:nvPr/>
        </p:nvSpPr>
        <p:spPr>
          <a:xfrm>
            <a:off x="275535" y="69861"/>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Account Maintenance</a:t>
            </a:r>
          </a:p>
        </p:txBody>
      </p:sp>
      <p:sp>
        <p:nvSpPr>
          <p:cNvPr id="6" name="Arrow: Chevron 5">
            <a:extLst>
              <a:ext uri="{FF2B5EF4-FFF2-40B4-BE49-F238E27FC236}">
                <a16:creationId xmlns:a16="http://schemas.microsoft.com/office/drawing/2014/main" id="{3CD25157-1DC8-4EDE-BFDF-95DE593E782E}"/>
              </a:ext>
            </a:extLst>
          </p:cNvPr>
          <p:cNvSpPr/>
          <p:nvPr/>
        </p:nvSpPr>
        <p:spPr>
          <a:xfrm>
            <a:off x="1685695" y="69861"/>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Statement Processing</a:t>
            </a:r>
          </a:p>
        </p:txBody>
      </p:sp>
      <p:sp>
        <p:nvSpPr>
          <p:cNvPr id="7" name="Arrow: Chevron 6">
            <a:extLst>
              <a:ext uri="{FF2B5EF4-FFF2-40B4-BE49-F238E27FC236}">
                <a16:creationId xmlns:a16="http://schemas.microsoft.com/office/drawing/2014/main" id="{5C1823C0-BB4F-4B68-9967-D871FD8E0359}"/>
              </a:ext>
            </a:extLst>
          </p:cNvPr>
          <p:cNvSpPr/>
          <p:nvPr/>
        </p:nvSpPr>
        <p:spPr>
          <a:xfrm>
            <a:off x="3085142" y="69861"/>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Reconciliation</a:t>
            </a:r>
          </a:p>
        </p:txBody>
      </p:sp>
      <p:sp>
        <p:nvSpPr>
          <p:cNvPr id="8" name="Arrow: Chevron 7">
            <a:extLst>
              <a:ext uri="{FF2B5EF4-FFF2-40B4-BE49-F238E27FC236}">
                <a16:creationId xmlns:a16="http://schemas.microsoft.com/office/drawing/2014/main" id="{7D119C5A-C758-4E45-A685-23B0F545C656}"/>
              </a:ext>
            </a:extLst>
          </p:cNvPr>
          <p:cNvSpPr/>
          <p:nvPr/>
        </p:nvSpPr>
        <p:spPr>
          <a:xfrm>
            <a:off x="4484285" y="69862"/>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Cash Forecasting</a:t>
            </a:r>
          </a:p>
        </p:txBody>
      </p:sp>
      <p:sp>
        <p:nvSpPr>
          <p:cNvPr id="9" name="Arrow: Chevron 8">
            <a:extLst>
              <a:ext uri="{FF2B5EF4-FFF2-40B4-BE49-F238E27FC236}">
                <a16:creationId xmlns:a16="http://schemas.microsoft.com/office/drawing/2014/main" id="{2F00F9EE-3F0E-4C54-8DBA-BDC427381762}"/>
              </a:ext>
            </a:extLst>
          </p:cNvPr>
          <p:cNvSpPr/>
          <p:nvPr/>
        </p:nvSpPr>
        <p:spPr>
          <a:xfrm>
            <a:off x="5905956" y="69861"/>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Positioning</a:t>
            </a:r>
          </a:p>
        </p:txBody>
      </p:sp>
      <p:sp>
        <p:nvSpPr>
          <p:cNvPr id="10" name="Arrow: Chevron 9">
            <a:extLst>
              <a:ext uri="{FF2B5EF4-FFF2-40B4-BE49-F238E27FC236}">
                <a16:creationId xmlns:a16="http://schemas.microsoft.com/office/drawing/2014/main" id="{53D28B64-2AA3-4DB3-BFAD-0B69AD1552D7}"/>
              </a:ext>
            </a:extLst>
          </p:cNvPr>
          <p:cNvSpPr/>
          <p:nvPr/>
        </p:nvSpPr>
        <p:spPr>
          <a:xfrm>
            <a:off x="7305460" y="69861"/>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Account Transfer</a:t>
            </a:r>
          </a:p>
        </p:txBody>
      </p:sp>
      <p:graphicFrame>
        <p:nvGraphicFramePr>
          <p:cNvPr id="11" name="Table 10">
            <a:extLst>
              <a:ext uri="{FF2B5EF4-FFF2-40B4-BE49-F238E27FC236}">
                <a16:creationId xmlns:a16="http://schemas.microsoft.com/office/drawing/2014/main" id="{80A985A6-19BD-4A07-BB1D-24580FF423C3}"/>
              </a:ext>
            </a:extLst>
          </p:cNvPr>
          <p:cNvGraphicFramePr>
            <a:graphicFrameLocks noGrp="1"/>
          </p:cNvGraphicFramePr>
          <p:nvPr>
            <p:extLst>
              <p:ext uri="{D42A27DB-BD31-4B8C-83A1-F6EECF244321}">
                <p14:modId xmlns:p14="http://schemas.microsoft.com/office/powerpoint/2010/main" val="3175686666"/>
              </p:ext>
            </p:extLst>
          </p:nvPr>
        </p:nvGraphicFramePr>
        <p:xfrm>
          <a:off x="1763003" y="5220920"/>
          <a:ext cx="7910623" cy="1097280"/>
        </p:xfrm>
        <a:graphic>
          <a:graphicData uri="http://schemas.openxmlformats.org/drawingml/2006/table">
            <a:tbl>
              <a:tblPr/>
              <a:tblGrid>
                <a:gridCol w="7910623">
                  <a:extLst>
                    <a:ext uri="{9D8B030D-6E8A-4147-A177-3AD203B41FA5}">
                      <a16:colId xmlns:a16="http://schemas.microsoft.com/office/drawing/2014/main" val="2101715080"/>
                    </a:ext>
                  </a:extLst>
                </a:gridCol>
              </a:tblGrid>
              <a:tr h="220096">
                <a:tc>
                  <a:txBody>
                    <a:bodyPr/>
                    <a:lstStyle/>
                    <a:p>
                      <a:pPr algn="l" fontAlgn="base"/>
                      <a:r>
                        <a:rPr lang="en-US" sz="1200" b="1" i="0" u="none" strike="noStrike" dirty="0">
                          <a:solidFill>
                            <a:srgbClr val="FFFFFF"/>
                          </a:solidFill>
                          <a:effectLst/>
                          <a:latin typeface="Arial" panose="020B0604020202020204" pitchFamily="34" charset="0"/>
                        </a:rPr>
                        <a:t>Key Questions</a:t>
                      </a:r>
                      <a:endParaRPr lang="en-US" b="0" i="0" dirty="0">
                        <a:solidFill>
                          <a:srgbClr val="6B767D"/>
                        </a:solidFill>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5A11"/>
                    </a:solidFill>
                  </a:tcPr>
                </a:tc>
                <a:extLst>
                  <a:ext uri="{0D108BD9-81ED-4DB2-BD59-A6C34878D82A}">
                    <a16:rowId xmlns:a16="http://schemas.microsoft.com/office/drawing/2014/main" val="3146365226"/>
                  </a:ext>
                </a:extLst>
              </a:tr>
              <a:tr h="532443">
                <a:tc>
                  <a:txBody>
                    <a:bodyPr/>
                    <a:lstStyle/>
                    <a:p>
                      <a:pPr algn="l" rtl="0" fontAlgn="base">
                        <a:buFont typeface="Arial" panose="020B0604020202020204" pitchFamily="34" charset="0"/>
                        <a:buChar char="•"/>
                      </a:pPr>
                      <a:r>
                        <a:rPr lang="en-US" sz="1200" b="0" i="0" u="none" strike="noStrike" dirty="0">
                          <a:solidFill>
                            <a:srgbClr val="000000"/>
                          </a:solidFill>
                          <a:effectLst/>
                          <a:latin typeface="Arial Body"/>
                        </a:rPr>
                        <a:t>What sort of aging buckets do you use for cash requirements forecasting (i.e. 30, 60, 90...)? Do you foresee any changes to the same to meet your future state's expectations?</a:t>
                      </a:r>
                    </a:p>
                    <a:p>
                      <a:pPr algn="l" rtl="0" fontAlgn="base">
                        <a:buFont typeface="Arial" panose="020B0604020202020204" pitchFamily="34" charset="0"/>
                        <a:buChar char="•"/>
                      </a:pPr>
                      <a:endParaRPr lang="en-US" sz="1200" b="0" i="0" u="none" strike="noStrike" dirty="0">
                        <a:solidFill>
                          <a:srgbClr val="000000"/>
                        </a:solidFill>
                        <a:effectLst/>
                        <a:latin typeface="Arial Body"/>
                      </a:endParaRPr>
                    </a:p>
                    <a:p>
                      <a:pPr algn="l" rtl="0" fontAlgn="base">
                        <a:buFont typeface="Arial" panose="020B0604020202020204" pitchFamily="34" charset="0"/>
                        <a:buChar char="•"/>
                      </a:pPr>
                      <a:r>
                        <a:rPr lang="en-US" sz="1200" b="0" i="0" dirty="0">
                          <a:solidFill>
                            <a:srgbClr val="000000"/>
                          </a:solidFill>
                          <a:effectLst/>
                          <a:latin typeface="Arial Body"/>
                        </a:rPr>
                        <a:t>What are additional pain points pertaining to cash management, reconciliations and forecasting? </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5D6"/>
                    </a:solidFill>
                  </a:tcPr>
                </a:tc>
                <a:extLst>
                  <a:ext uri="{0D108BD9-81ED-4DB2-BD59-A6C34878D82A}">
                    <a16:rowId xmlns:a16="http://schemas.microsoft.com/office/drawing/2014/main" val="4184380899"/>
                  </a:ext>
                </a:extLst>
              </a:tr>
            </a:tbl>
          </a:graphicData>
        </a:graphic>
      </p:graphicFrame>
    </p:spTree>
    <p:extLst>
      <p:ext uri="{BB962C8B-B14F-4D97-AF65-F5344CB8AC3E}">
        <p14:creationId xmlns:p14="http://schemas.microsoft.com/office/powerpoint/2010/main" val="2927052479"/>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469900" y="562974"/>
            <a:ext cx="11252200" cy="334102"/>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b="1" dirty="0">
                <a:solidFill>
                  <a:schemeClr val="accent2"/>
                </a:solidFill>
                <a:latin typeface="Arial Body"/>
                <a:cs typeface="Arial" panose="020B0604020202020204" pitchFamily="34" charset="0"/>
              </a:rPr>
              <a:t>Cash Forecasting</a:t>
            </a:r>
          </a:p>
        </p:txBody>
      </p:sp>
      <p:sp>
        <p:nvSpPr>
          <p:cNvPr id="4" name="Arrow: Chevron 3">
            <a:extLst>
              <a:ext uri="{FF2B5EF4-FFF2-40B4-BE49-F238E27FC236}">
                <a16:creationId xmlns:a16="http://schemas.microsoft.com/office/drawing/2014/main" id="{5DA48D41-909C-4D03-A62F-B95F37C6DA67}"/>
              </a:ext>
            </a:extLst>
          </p:cNvPr>
          <p:cNvSpPr/>
          <p:nvPr/>
        </p:nvSpPr>
        <p:spPr>
          <a:xfrm>
            <a:off x="275535" y="69861"/>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Account Maintenance</a:t>
            </a:r>
          </a:p>
        </p:txBody>
      </p:sp>
      <p:sp>
        <p:nvSpPr>
          <p:cNvPr id="6" name="Arrow: Chevron 5">
            <a:extLst>
              <a:ext uri="{FF2B5EF4-FFF2-40B4-BE49-F238E27FC236}">
                <a16:creationId xmlns:a16="http://schemas.microsoft.com/office/drawing/2014/main" id="{3CD25157-1DC8-4EDE-BFDF-95DE593E782E}"/>
              </a:ext>
            </a:extLst>
          </p:cNvPr>
          <p:cNvSpPr/>
          <p:nvPr/>
        </p:nvSpPr>
        <p:spPr>
          <a:xfrm>
            <a:off x="1685695" y="69861"/>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Statement Processing</a:t>
            </a:r>
          </a:p>
        </p:txBody>
      </p:sp>
      <p:sp>
        <p:nvSpPr>
          <p:cNvPr id="7" name="Arrow: Chevron 6">
            <a:extLst>
              <a:ext uri="{FF2B5EF4-FFF2-40B4-BE49-F238E27FC236}">
                <a16:creationId xmlns:a16="http://schemas.microsoft.com/office/drawing/2014/main" id="{5C1823C0-BB4F-4B68-9967-D871FD8E0359}"/>
              </a:ext>
            </a:extLst>
          </p:cNvPr>
          <p:cNvSpPr/>
          <p:nvPr/>
        </p:nvSpPr>
        <p:spPr>
          <a:xfrm>
            <a:off x="3085142" y="69861"/>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Reconciliation</a:t>
            </a:r>
          </a:p>
        </p:txBody>
      </p:sp>
      <p:sp>
        <p:nvSpPr>
          <p:cNvPr id="8" name="Arrow: Chevron 7">
            <a:extLst>
              <a:ext uri="{FF2B5EF4-FFF2-40B4-BE49-F238E27FC236}">
                <a16:creationId xmlns:a16="http://schemas.microsoft.com/office/drawing/2014/main" id="{7D119C5A-C758-4E45-A685-23B0F545C656}"/>
              </a:ext>
            </a:extLst>
          </p:cNvPr>
          <p:cNvSpPr/>
          <p:nvPr/>
        </p:nvSpPr>
        <p:spPr>
          <a:xfrm>
            <a:off x="4484285" y="69862"/>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Cash Forecasting</a:t>
            </a:r>
          </a:p>
        </p:txBody>
      </p:sp>
      <p:sp>
        <p:nvSpPr>
          <p:cNvPr id="9" name="Arrow: Chevron 8">
            <a:extLst>
              <a:ext uri="{FF2B5EF4-FFF2-40B4-BE49-F238E27FC236}">
                <a16:creationId xmlns:a16="http://schemas.microsoft.com/office/drawing/2014/main" id="{2F00F9EE-3F0E-4C54-8DBA-BDC427381762}"/>
              </a:ext>
            </a:extLst>
          </p:cNvPr>
          <p:cNvSpPr/>
          <p:nvPr/>
        </p:nvSpPr>
        <p:spPr>
          <a:xfrm>
            <a:off x="5905956" y="69861"/>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Positioning</a:t>
            </a:r>
          </a:p>
        </p:txBody>
      </p:sp>
      <p:sp>
        <p:nvSpPr>
          <p:cNvPr id="10" name="Arrow: Chevron 9">
            <a:extLst>
              <a:ext uri="{FF2B5EF4-FFF2-40B4-BE49-F238E27FC236}">
                <a16:creationId xmlns:a16="http://schemas.microsoft.com/office/drawing/2014/main" id="{53D28B64-2AA3-4DB3-BFAD-0B69AD1552D7}"/>
              </a:ext>
            </a:extLst>
          </p:cNvPr>
          <p:cNvSpPr/>
          <p:nvPr/>
        </p:nvSpPr>
        <p:spPr>
          <a:xfrm>
            <a:off x="7305460" y="69861"/>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Account Transfer</a:t>
            </a:r>
          </a:p>
        </p:txBody>
      </p:sp>
      <p:pic>
        <p:nvPicPr>
          <p:cNvPr id="12" name="Picture 11">
            <a:extLst>
              <a:ext uri="{FF2B5EF4-FFF2-40B4-BE49-F238E27FC236}">
                <a16:creationId xmlns:a16="http://schemas.microsoft.com/office/drawing/2014/main" id="{D9B2B87D-2224-4A4D-8BA6-238F7CAF2AD3}"/>
              </a:ext>
            </a:extLst>
          </p:cNvPr>
          <p:cNvPicPr>
            <a:picLocks noChangeAspect="1"/>
          </p:cNvPicPr>
          <p:nvPr/>
        </p:nvPicPr>
        <p:blipFill>
          <a:blip r:embed="rId2"/>
          <a:stretch>
            <a:fillRect/>
          </a:stretch>
        </p:blipFill>
        <p:spPr>
          <a:xfrm>
            <a:off x="469900" y="979270"/>
            <a:ext cx="10097985" cy="5397950"/>
          </a:xfrm>
          <a:prstGeom prst="rect">
            <a:avLst/>
          </a:prstGeom>
        </p:spPr>
      </p:pic>
    </p:spTree>
    <p:extLst>
      <p:ext uri="{BB962C8B-B14F-4D97-AF65-F5344CB8AC3E}">
        <p14:creationId xmlns:p14="http://schemas.microsoft.com/office/powerpoint/2010/main" val="17135830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469900" y="355453"/>
            <a:ext cx="11252200" cy="334102"/>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b="1">
                <a:solidFill>
                  <a:schemeClr val="accent2"/>
                </a:solidFill>
                <a:latin typeface="Arial Body"/>
                <a:cs typeface="Arial" panose="020B0604020202020204" pitchFamily="34" charset="0"/>
              </a:rPr>
              <a:t>Integration with Cash Forecasting</a:t>
            </a:r>
          </a:p>
        </p:txBody>
      </p:sp>
      <p:sp>
        <p:nvSpPr>
          <p:cNvPr id="5" name="Text Placeholder 3">
            <a:extLst>
              <a:ext uri="{FF2B5EF4-FFF2-40B4-BE49-F238E27FC236}">
                <a16:creationId xmlns:a16="http://schemas.microsoft.com/office/drawing/2014/main" id="{EDE49063-369E-40C7-A2D0-6E24CE40A943}"/>
              </a:ext>
            </a:extLst>
          </p:cNvPr>
          <p:cNvSpPr txBox="1">
            <a:spLocks/>
          </p:cNvSpPr>
          <p:nvPr/>
        </p:nvSpPr>
        <p:spPr bwMode="gray">
          <a:xfrm>
            <a:off x="469900" y="837794"/>
            <a:ext cx="11252200" cy="4912878"/>
          </a:xfrm>
          <a:prstGeom prst="rect">
            <a:avLst/>
          </a:prstGeom>
        </p:spPr>
        <p:txBody>
          <a:bodyPr vert="horz" lIns="0" tIns="0" rIns="0" bIns="0" rtlCol="0">
            <a:noAutofit/>
          </a:bodyPr>
          <a:lstStyle/>
          <a:p>
            <a:pPr marL="171450" indent="-171450">
              <a:buFont typeface="Arial" panose="020B0604020202020204" pitchFamily="34" charset="0"/>
              <a:buChar char="•"/>
            </a:pPr>
            <a:r>
              <a:rPr lang="en-US" sz="1400" b="0" i="0">
                <a:solidFill>
                  <a:srgbClr val="222222"/>
                </a:solidFill>
                <a:effectLst/>
                <a:latin typeface="Arial Body"/>
              </a:rPr>
              <a:t>Automatic integration with Oracle Applications provides you with enterprise-wide cash information. All source types, except for User-defined and Open Interface Inflows and Outflows, supply data from other Oracle Applications to a cash forecast.</a:t>
            </a:r>
          </a:p>
          <a:p>
            <a:pPr marL="171450" indent="-171450">
              <a:buFont typeface="Arial" panose="020B0604020202020204" pitchFamily="34" charset="0"/>
              <a:buChar char="•"/>
            </a:pPr>
            <a:endParaRPr lang="en-US" sz="1400" b="0" i="0">
              <a:solidFill>
                <a:srgbClr val="222222"/>
              </a:solidFill>
              <a:effectLst/>
              <a:latin typeface="Arial Body"/>
            </a:endParaRPr>
          </a:p>
          <a:p>
            <a:pPr marL="171450" indent="-171450">
              <a:buFont typeface="Arial" panose="020B0604020202020204" pitchFamily="34" charset="0"/>
              <a:buChar char="•"/>
            </a:pPr>
            <a:r>
              <a:rPr lang="en-US" sz="1400" b="0" i="0">
                <a:solidFill>
                  <a:srgbClr val="222222"/>
                </a:solidFill>
                <a:effectLst/>
                <a:latin typeface="Arial Body"/>
              </a:rPr>
              <a:t>The following table contains details on various cash inflow source types.</a:t>
            </a:r>
          </a:p>
          <a:p>
            <a:pPr marL="171450" indent="-171450">
              <a:buFont typeface="Arial" panose="020B0604020202020204" pitchFamily="34" charset="0"/>
              <a:buChar char="•"/>
            </a:pPr>
            <a:endParaRPr lang="en-US" sz="1400">
              <a:solidFill>
                <a:srgbClr val="222222"/>
              </a:solidFill>
              <a:latin typeface="Arial Body"/>
            </a:endParaRPr>
          </a:p>
          <a:p>
            <a:endParaRPr lang="en-US" sz="1200"/>
          </a:p>
        </p:txBody>
      </p:sp>
      <p:graphicFrame>
        <p:nvGraphicFramePr>
          <p:cNvPr id="4" name="Table 3">
            <a:extLst>
              <a:ext uri="{FF2B5EF4-FFF2-40B4-BE49-F238E27FC236}">
                <a16:creationId xmlns:a16="http://schemas.microsoft.com/office/drawing/2014/main" id="{BB5C30B2-66AF-44BB-A8C2-1011DEBC649F}"/>
              </a:ext>
            </a:extLst>
          </p:cNvPr>
          <p:cNvGraphicFramePr>
            <a:graphicFrameLocks noGrp="1"/>
          </p:cNvGraphicFramePr>
          <p:nvPr>
            <p:extLst>
              <p:ext uri="{D42A27DB-BD31-4B8C-83A1-F6EECF244321}">
                <p14:modId xmlns:p14="http://schemas.microsoft.com/office/powerpoint/2010/main" val="3003919345"/>
              </p:ext>
            </p:extLst>
          </p:nvPr>
        </p:nvGraphicFramePr>
        <p:xfrm>
          <a:off x="554037" y="1711526"/>
          <a:ext cx="11083925" cy="4314671"/>
        </p:xfrm>
        <a:graphic>
          <a:graphicData uri="http://schemas.openxmlformats.org/drawingml/2006/table">
            <a:tbl>
              <a:tblPr/>
              <a:tblGrid>
                <a:gridCol w="1726455">
                  <a:extLst>
                    <a:ext uri="{9D8B030D-6E8A-4147-A177-3AD203B41FA5}">
                      <a16:colId xmlns:a16="http://schemas.microsoft.com/office/drawing/2014/main" val="2717300092"/>
                    </a:ext>
                  </a:extLst>
                </a:gridCol>
                <a:gridCol w="3397294">
                  <a:extLst>
                    <a:ext uri="{9D8B030D-6E8A-4147-A177-3AD203B41FA5}">
                      <a16:colId xmlns:a16="http://schemas.microsoft.com/office/drawing/2014/main" val="2404222760"/>
                    </a:ext>
                  </a:extLst>
                </a:gridCol>
                <a:gridCol w="5960176">
                  <a:extLst>
                    <a:ext uri="{9D8B030D-6E8A-4147-A177-3AD203B41FA5}">
                      <a16:colId xmlns:a16="http://schemas.microsoft.com/office/drawing/2014/main" val="731743764"/>
                    </a:ext>
                  </a:extLst>
                </a:gridCol>
              </a:tblGrid>
              <a:tr h="503871">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600" b="1" u="none" strike="noStrike" kern="1200" cap="none" normalizeH="0" baseline="0">
                          <a:ln>
                            <a:noFill/>
                          </a:ln>
                          <a:solidFill>
                            <a:schemeClr val="bg1"/>
                          </a:solidFill>
                          <a:effectLst/>
                          <a:latin typeface="Arial Body"/>
                          <a:ea typeface="+mn-ea"/>
                          <a:cs typeface="+mn-cs"/>
                        </a:rPr>
                        <a:t>Source</a:t>
                      </a:r>
                    </a:p>
                  </a:txBody>
                  <a:tcPr marT="91440" marB="91440" anchor="ctr" horzOverflow="overflow">
                    <a:lnL w="12700" cmpd="sng">
                      <a:noFill/>
                      <a:prstDash val="soli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600" b="1" u="none" strike="noStrike" kern="1200" cap="none" normalizeH="0" baseline="0">
                          <a:ln>
                            <a:noFill/>
                          </a:ln>
                          <a:solidFill>
                            <a:schemeClr val="bg1"/>
                          </a:solidFill>
                          <a:effectLst/>
                          <a:latin typeface="Arial Body"/>
                          <a:ea typeface="+mn-ea"/>
                          <a:cs typeface="+mn-cs"/>
                        </a:rPr>
                        <a:t>Source Type</a:t>
                      </a: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600" b="1" u="none" strike="noStrike" kern="1200" cap="none" normalizeH="0" baseline="0">
                          <a:ln>
                            <a:noFill/>
                          </a:ln>
                          <a:solidFill>
                            <a:schemeClr val="bg1"/>
                          </a:solidFill>
                          <a:effectLst/>
                          <a:latin typeface="Arial Body"/>
                          <a:ea typeface="+mn-ea"/>
                          <a:cs typeface="+mn-cs"/>
                        </a:rPr>
                        <a:t>Description</a:t>
                      </a:r>
                    </a:p>
                  </a:txBody>
                  <a:tcPr marT="91440" marB="91440" anchor="ctr"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2661972636"/>
                  </a:ext>
                </a:extLst>
              </a:tr>
              <a:tr h="476350">
                <a:tc rowSpan="3">
                  <a:txBody>
                    <a:bodyPr/>
                    <a:lstStyle/>
                    <a:p>
                      <a:pPr algn="l" fontAlgn="ctr"/>
                      <a:r>
                        <a:rPr lang="en-US" sz="1200" b="0" i="0" u="none" strike="noStrike">
                          <a:solidFill>
                            <a:srgbClr val="222222"/>
                          </a:solidFill>
                          <a:effectLst/>
                          <a:latin typeface="Arial Body"/>
                        </a:rPr>
                        <a:t>Receivables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i="0" u="none" strike="noStrike">
                          <a:solidFill>
                            <a:srgbClr val="222222"/>
                          </a:solidFill>
                          <a:effectLst/>
                          <a:latin typeface="Arial Body"/>
                        </a:rPr>
                        <a:t>Customer Invoices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i="0" u="none" strike="noStrike">
                          <a:solidFill>
                            <a:srgbClr val="222222"/>
                          </a:solidFill>
                          <a:effectLst/>
                          <a:latin typeface="Arial Body"/>
                        </a:rPr>
                        <a:t>Unpaid invoices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0834851"/>
                  </a:ext>
                </a:extLst>
              </a:tr>
              <a:tr h="476350">
                <a:tc vMerge="1">
                  <a:txBody>
                    <a:bodyPr/>
                    <a:lstStyle/>
                    <a:p>
                      <a:endParaRPr lang="en-US"/>
                    </a:p>
                  </a:txBody>
                  <a:tcP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i="0" u="none" strike="noStrike">
                          <a:solidFill>
                            <a:srgbClr val="222222"/>
                          </a:solidFill>
                          <a:effectLst/>
                          <a:latin typeface="Arial Body"/>
                        </a:rPr>
                        <a:t>Customer Receipts (Historical)</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i="0" u="none" strike="noStrike">
                          <a:solidFill>
                            <a:srgbClr val="222222"/>
                          </a:solidFill>
                          <a:effectLst/>
                          <a:latin typeface="Arial Body"/>
                        </a:rPr>
                        <a:t>Cleared cash receipts, excluding reversed receipts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9970828"/>
                  </a:ext>
                </a:extLst>
              </a:tr>
              <a:tr h="476350">
                <a:tc vMerge="1">
                  <a:txBody>
                    <a:bodyPr/>
                    <a:lstStyle/>
                    <a:p>
                      <a:endParaRPr lang="en-US"/>
                    </a:p>
                  </a:txBody>
                  <a:tcP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i="0" u="none" strike="noStrike">
                          <a:solidFill>
                            <a:srgbClr val="222222"/>
                          </a:solidFill>
                          <a:effectLst/>
                          <a:latin typeface="Arial Body"/>
                        </a:rPr>
                        <a:t>Customer Receipts (Future)</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i="0" u="none" strike="noStrike">
                          <a:solidFill>
                            <a:srgbClr val="222222"/>
                          </a:solidFill>
                          <a:effectLst/>
                          <a:latin typeface="Arial Body"/>
                        </a:rPr>
                        <a:t>Uncleared cash receipts, excluding reversed receipts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3468203"/>
                  </a:ext>
                </a:extLst>
              </a:tr>
              <a:tr h="476350">
                <a:tc>
                  <a:txBody>
                    <a:bodyPr/>
                    <a:lstStyle/>
                    <a:p>
                      <a:pPr algn="l" fontAlgn="ctr"/>
                      <a:r>
                        <a:rPr lang="en-US" sz="1200" b="0" i="0" u="none" strike="noStrike">
                          <a:solidFill>
                            <a:srgbClr val="222222"/>
                          </a:solidFill>
                          <a:effectLst/>
                          <a:latin typeface="Arial Body"/>
                        </a:rPr>
                        <a:t>Order Entry</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i="0" u="none" strike="noStrike">
                          <a:solidFill>
                            <a:srgbClr val="222222"/>
                          </a:solidFill>
                          <a:effectLst/>
                          <a:latin typeface="Arial Body"/>
                        </a:rPr>
                        <a:t>Sales Orders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i="0" u="none" strike="noStrike">
                          <a:solidFill>
                            <a:srgbClr val="222222"/>
                          </a:solidFill>
                          <a:effectLst/>
                          <a:latin typeface="Arial Body"/>
                        </a:rPr>
                        <a:t>Uninvoiced sales orders that are projected to be paid by customer excluding commitments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9958672"/>
                  </a:ext>
                </a:extLst>
              </a:tr>
              <a:tr h="476350">
                <a:tc>
                  <a:txBody>
                    <a:bodyPr/>
                    <a:lstStyle/>
                    <a:p>
                      <a:pPr algn="l" fontAlgn="ctr"/>
                      <a:r>
                        <a:rPr lang="en-US" sz="1200" b="0" i="0" u="none" strike="noStrike">
                          <a:solidFill>
                            <a:srgbClr val="222222"/>
                          </a:solidFill>
                          <a:effectLst/>
                          <a:latin typeface="Arial Body"/>
                        </a:rPr>
                        <a:t>General Ledger</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i="0" u="none" strike="noStrike">
                          <a:solidFill>
                            <a:srgbClr val="222222"/>
                          </a:solidFill>
                          <a:effectLst/>
                          <a:latin typeface="Arial Body"/>
                        </a:rPr>
                        <a:t>GL Budgets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i="0" u="none" strike="noStrike" dirty="0">
                          <a:solidFill>
                            <a:srgbClr val="222222"/>
                          </a:solidFill>
                          <a:effectLst/>
                          <a:latin typeface="Arial Body"/>
                        </a:rPr>
                        <a:t>Revenue account budget amounts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222685"/>
                  </a:ext>
                </a:extLst>
              </a:tr>
              <a:tr h="476350">
                <a:tc>
                  <a:txBody>
                    <a:bodyPr/>
                    <a:lstStyle/>
                    <a:p>
                      <a:pPr algn="l" fontAlgn="ctr"/>
                      <a:r>
                        <a:rPr lang="en-US" sz="1200" b="0" i="0" u="none" strike="noStrike">
                          <a:solidFill>
                            <a:srgbClr val="222222"/>
                          </a:solidFill>
                          <a:effectLst/>
                          <a:latin typeface="Arial Body"/>
                        </a:rPr>
                        <a:t>Treasury</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i="0" u="none" strike="noStrike" dirty="0">
                          <a:solidFill>
                            <a:srgbClr val="222222"/>
                          </a:solidFill>
                          <a:effectLst/>
                          <a:latin typeface="Arial Body"/>
                        </a:rPr>
                        <a:t>Treasury Transactions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i="0" u="none" strike="noStrike">
                          <a:solidFill>
                            <a:srgbClr val="222222"/>
                          </a:solidFill>
                          <a:effectLst/>
                          <a:latin typeface="Arial Body"/>
                        </a:rPr>
                        <a:t>Money market, foreign exchange, and exposure transactions.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3850084"/>
                  </a:ext>
                </a:extLst>
              </a:tr>
              <a:tr h="476350">
                <a:tc>
                  <a:txBody>
                    <a:bodyPr/>
                    <a:lstStyle/>
                    <a:p>
                      <a:pPr algn="l" fontAlgn="ctr"/>
                      <a:r>
                        <a:rPr lang="en-US" sz="1200" b="0" i="0" u="none" strike="noStrike">
                          <a:solidFill>
                            <a:srgbClr val="222222"/>
                          </a:solidFill>
                          <a:effectLst/>
                          <a:latin typeface="Arial Body"/>
                        </a:rPr>
                        <a:t>External Source</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i="0" u="none" strike="noStrike">
                          <a:solidFill>
                            <a:srgbClr val="222222"/>
                          </a:solidFill>
                          <a:effectLst/>
                          <a:latin typeface="Arial Body"/>
                        </a:rPr>
                        <a:t>Open Interface Inflow</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i="0" u="none" strike="noStrike">
                          <a:solidFill>
                            <a:srgbClr val="222222"/>
                          </a:solidFill>
                          <a:effectLst/>
                          <a:latin typeface="Arial Body"/>
                        </a:rPr>
                        <a:t>External forecast source inflow transactions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9226792"/>
                  </a:ext>
                </a:extLst>
              </a:tr>
              <a:tr h="476350">
                <a:tc>
                  <a:txBody>
                    <a:bodyPr/>
                    <a:lstStyle/>
                    <a:p>
                      <a:pPr algn="l" fontAlgn="ctr"/>
                      <a:r>
                        <a:rPr lang="en-US" sz="1200" b="0" i="0" u="none" strike="noStrike">
                          <a:solidFill>
                            <a:srgbClr val="222222"/>
                          </a:solidFill>
                          <a:effectLst/>
                          <a:latin typeface="Arial Body"/>
                        </a:rPr>
                        <a:t>User</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i="0" u="none" strike="noStrike">
                          <a:solidFill>
                            <a:srgbClr val="222222"/>
                          </a:solidFill>
                          <a:effectLst/>
                          <a:latin typeface="Arial Body"/>
                        </a:rPr>
                        <a:t>User-defined Inflow</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200" b="0" i="0" u="none" strike="noStrike" dirty="0">
                          <a:solidFill>
                            <a:srgbClr val="222222"/>
                          </a:solidFill>
                          <a:effectLst/>
                          <a:latin typeface="Arial Body"/>
                        </a:rPr>
                        <a:t>Manually entered forecast amounts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0645861"/>
                  </a:ext>
                </a:extLst>
              </a:tr>
            </a:tbl>
          </a:graphicData>
        </a:graphic>
      </p:graphicFrame>
    </p:spTree>
    <p:extLst>
      <p:ext uri="{BB962C8B-B14F-4D97-AF65-F5344CB8AC3E}">
        <p14:creationId xmlns:p14="http://schemas.microsoft.com/office/powerpoint/2010/main" val="288164764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3">
            <a:extLst>
              <a:ext uri="{FF2B5EF4-FFF2-40B4-BE49-F238E27FC236}">
                <a16:creationId xmlns:a16="http://schemas.microsoft.com/office/drawing/2014/main" id="{EDE49063-369E-40C7-A2D0-6E24CE40A943}"/>
              </a:ext>
            </a:extLst>
          </p:cNvPr>
          <p:cNvSpPr txBox="1">
            <a:spLocks/>
          </p:cNvSpPr>
          <p:nvPr/>
        </p:nvSpPr>
        <p:spPr bwMode="gray">
          <a:xfrm>
            <a:off x="469898" y="208795"/>
            <a:ext cx="11252200" cy="6220071"/>
          </a:xfrm>
          <a:prstGeom prst="rect">
            <a:avLst/>
          </a:prstGeom>
        </p:spPr>
        <p:txBody>
          <a:bodyPr vert="horz" lIns="0" tIns="0" rIns="0" bIns="0" rtlCol="0">
            <a:noAutofit/>
          </a:bodyPr>
          <a:lstStyle/>
          <a:p>
            <a:pPr marL="171450" indent="-171450">
              <a:buFont typeface="Arial" panose="020B0604020202020204" pitchFamily="34" charset="0"/>
              <a:buChar char="•"/>
            </a:pPr>
            <a:r>
              <a:rPr lang="en-US" sz="1400" b="0" i="0">
                <a:solidFill>
                  <a:srgbClr val="222222"/>
                </a:solidFill>
                <a:effectLst/>
                <a:latin typeface="Arial Body"/>
              </a:rPr>
              <a:t>The following table contains details on various cash outflow source types.</a:t>
            </a:r>
            <a:endParaRPr lang="en-US" sz="1400">
              <a:solidFill>
                <a:srgbClr val="222222"/>
              </a:solidFill>
              <a:latin typeface="Arial Body"/>
            </a:endParaRPr>
          </a:p>
          <a:p>
            <a:endParaRPr lang="en-US" sz="1200"/>
          </a:p>
        </p:txBody>
      </p:sp>
      <p:graphicFrame>
        <p:nvGraphicFramePr>
          <p:cNvPr id="4" name="Table 3">
            <a:extLst>
              <a:ext uri="{FF2B5EF4-FFF2-40B4-BE49-F238E27FC236}">
                <a16:creationId xmlns:a16="http://schemas.microsoft.com/office/drawing/2014/main" id="{BB5C30B2-66AF-44BB-A8C2-1011DEBC649F}"/>
              </a:ext>
            </a:extLst>
          </p:cNvPr>
          <p:cNvGraphicFramePr>
            <a:graphicFrameLocks noGrp="1"/>
          </p:cNvGraphicFramePr>
          <p:nvPr>
            <p:extLst>
              <p:ext uri="{D42A27DB-BD31-4B8C-83A1-F6EECF244321}">
                <p14:modId xmlns:p14="http://schemas.microsoft.com/office/powerpoint/2010/main" val="3865571182"/>
              </p:ext>
            </p:extLst>
          </p:nvPr>
        </p:nvGraphicFramePr>
        <p:xfrm>
          <a:off x="638173" y="737081"/>
          <a:ext cx="11083925" cy="6220071"/>
        </p:xfrm>
        <a:graphic>
          <a:graphicData uri="http://schemas.openxmlformats.org/drawingml/2006/table">
            <a:tbl>
              <a:tblPr/>
              <a:tblGrid>
                <a:gridCol w="1774493">
                  <a:extLst>
                    <a:ext uri="{9D8B030D-6E8A-4147-A177-3AD203B41FA5}">
                      <a16:colId xmlns:a16="http://schemas.microsoft.com/office/drawing/2014/main" val="2717300092"/>
                    </a:ext>
                  </a:extLst>
                </a:gridCol>
                <a:gridCol w="3349256">
                  <a:extLst>
                    <a:ext uri="{9D8B030D-6E8A-4147-A177-3AD203B41FA5}">
                      <a16:colId xmlns:a16="http://schemas.microsoft.com/office/drawing/2014/main" val="2404222760"/>
                    </a:ext>
                  </a:extLst>
                </a:gridCol>
                <a:gridCol w="5960176">
                  <a:extLst>
                    <a:ext uri="{9D8B030D-6E8A-4147-A177-3AD203B41FA5}">
                      <a16:colId xmlns:a16="http://schemas.microsoft.com/office/drawing/2014/main" val="731743764"/>
                    </a:ext>
                  </a:extLst>
                </a:gridCol>
              </a:tblGrid>
              <a:tr h="503871">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600" b="1" u="none" strike="noStrike" kern="1200" cap="none" normalizeH="0" baseline="0">
                          <a:ln>
                            <a:noFill/>
                          </a:ln>
                          <a:solidFill>
                            <a:schemeClr val="bg1"/>
                          </a:solidFill>
                          <a:effectLst/>
                          <a:latin typeface="Arial Body"/>
                          <a:ea typeface="+mn-ea"/>
                          <a:cs typeface="+mn-cs"/>
                        </a:rPr>
                        <a:t>Source</a:t>
                      </a:r>
                    </a:p>
                  </a:txBody>
                  <a:tcPr marT="91440" marB="91440" anchor="ctr" horzOverflow="overflow">
                    <a:lnL w="12700" cmpd="sng">
                      <a:noFill/>
                      <a:prstDash val="soli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600" b="1" u="none" strike="noStrike" kern="1200" cap="none" normalizeH="0" baseline="0">
                          <a:ln>
                            <a:noFill/>
                          </a:ln>
                          <a:solidFill>
                            <a:schemeClr val="bg1"/>
                          </a:solidFill>
                          <a:effectLst/>
                          <a:latin typeface="Arial Body"/>
                          <a:ea typeface="+mn-ea"/>
                          <a:cs typeface="+mn-cs"/>
                        </a:rPr>
                        <a:t>Source Type</a:t>
                      </a: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600" b="1" u="none" strike="noStrike" kern="1200" cap="none" normalizeH="0" baseline="0">
                          <a:ln>
                            <a:noFill/>
                          </a:ln>
                          <a:solidFill>
                            <a:schemeClr val="bg1"/>
                          </a:solidFill>
                          <a:effectLst/>
                          <a:latin typeface="Arial Body"/>
                          <a:ea typeface="+mn-ea"/>
                          <a:cs typeface="+mn-cs"/>
                        </a:rPr>
                        <a:t>Description</a:t>
                      </a:r>
                    </a:p>
                  </a:txBody>
                  <a:tcPr marT="91440" marB="91440" anchor="ctr"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2661972636"/>
                  </a:ext>
                </a:extLst>
              </a:tr>
              <a:tr h="476350">
                <a:tc rowSpan="4">
                  <a:txBody>
                    <a:bodyPr/>
                    <a:lstStyle/>
                    <a:p>
                      <a:pPr algn="l" fontAlgn="ctr"/>
                      <a:r>
                        <a:rPr lang="en-US" sz="1400" b="0" i="0" u="none" strike="noStrike">
                          <a:solidFill>
                            <a:srgbClr val="222222"/>
                          </a:solidFill>
                          <a:effectLst/>
                          <a:latin typeface="Arial Body"/>
                        </a:rPr>
                        <a:t>Payables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Supplier Invoices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Unpaid invoices, excluding prepayments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20834851"/>
                  </a:ext>
                </a:extLst>
              </a:tr>
              <a:tr h="476350">
                <a:tc vMerge="1">
                  <a:txBody>
                    <a:bodyPr/>
                    <a:lstStyle/>
                    <a:p>
                      <a:endParaRPr lang="en-US"/>
                    </a:p>
                  </a:txBody>
                  <a:tcP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Supplier Payments (Historical)</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Cleared disbursements, excluding void payments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89970828"/>
                  </a:ext>
                </a:extLst>
              </a:tr>
              <a:tr h="476350">
                <a:tc vMerge="1">
                  <a:txBody>
                    <a:bodyPr/>
                    <a:lstStyle/>
                    <a:p>
                      <a:endParaRPr lang="en-US"/>
                    </a:p>
                  </a:txBody>
                  <a:tcP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Supplier Payments (Future)</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Uncleared disbursements, excluding void payments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73468203"/>
                  </a:ext>
                </a:extLst>
              </a:tr>
              <a:tr h="476350">
                <a:tc vMerge="1">
                  <a:txBody>
                    <a:bodyPr/>
                    <a:lstStyle/>
                    <a:p>
                      <a:endParaRPr lang="en-US"/>
                    </a:p>
                  </a:txBody>
                  <a:tcP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Expense Reports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Expense reports that have not been invoiced</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932272090"/>
                  </a:ext>
                </a:extLst>
              </a:tr>
              <a:tr h="476350">
                <a:tc>
                  <a:txBody>
                    <a:bodyPr/>
                    <a:lstStyle/>
                    <a:p>
                      <a:pPr algn="l" fontAlgn="ctr"/>
                      <a:r>
                        <a:rPr lang="en-US" sz="1400" b="0" i="0" u="none" strike="noStrike">
                          <a:solidFill>
                            <a:srgbClr val="222222"/>
                          </a:solidFill>
                          <a:effectLst/>
                          <a:latin typeface="Arial Body"/>
                        </a:rPr>
                        <a:t>Payroll</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Payroll Expenses (Historical)</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Paid payroll</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19398255"/>
                  </a:ext>
                </a:extLst>
              </a:tr>
              <a:tr h="476350">
                <a:tc rowSpan="2">
                  <a:txBody>
                    <a:bodyPr/>
                    <a:lstStyle/>
                    <a:p>
                      <a:pPr algn="l" fontAlgn="ctr"/>
                      <a:r>
                        <a:rPr lang="en-US" sz="1400" b="0" i="0" u="none" strike="noStrike">
                          <a:solidFill>
                            <a:srgbClr val="222222"/>
                          </a:solidFill>
                          <a:effectLst/>
                          <a:latin typeface="Arial Body"/>
                        </a:rPr>
                        <a:t>Purchasing</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Purchase Orders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Uninvoiced purchase orders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06369132"/>
                  </a:ext>
                </a:extLst>
              </a:tr>
              <a:tr h="476350">
                <a:tc vMerge="1">
                  <a:txBody>
                    <a:bodyPr/>
                    <a:lstStyle/>
                    <a:p>
                      <a:endParaRPr lang="en-US"/>
                    </a:p>
                  </a:txBody>
                  <a:tcP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Purchase Requisitions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Unordered requisitions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39958672"/>
                  </a:ext>
                </a:extLst>
              </a:tr>
              <a:tr h="476350">
                <a:tc rowSpan="2">
                  <a:txBody>
                    <a:bodyPr/>
                    <a:lstStyle/>
                    <a:p>
                      <a:pPr algn="l" fontAlgn="ctr"/>
                      <a:r>
                        <a:rPr lang="en-US" sz="1400" b="0" i="0" u="none" strike="noStrike">
                          <a:solidFill>
                            <a:srgbClr val="222222"/>
                          </a:solidFill>
                          <a:effectLst/>
                          <a:latin typeface="Arial Body"/>
                        </a:rPr>
                        <a:t>General Ledger</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GL Encumbrances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Unused portion of encumbered amounts for expenses and assets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96631828"/>
                  </a:ext>
                </a:extLst>
              </a:tr>
              <a:tr h="476350">
                <a:tc vMerge="1">
                  <a:txBody>
                    <a:bodyPr/>
                    <a:lstStyle/>
                    <a:p>
                      <a:endParaRPr lang="en-US"/>
                    </a:p>
                  </a:txBody>
                  <a:tcP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GL Budgets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Expense account budget amounts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1222685"/>
                  </a:ext>
                </a:extLst>
              </a:tr>
              <a:tr h="476350">
                <a:tc>
                  <a:txBody>
                    <a:bodyPr/>
                    <a:lstStyle/>
                    <a:p>
                      <a:pPr algn="l" fontAlgn="ctr"/>
                      <a:r>
                        <a:rPr lang="en-US" sz="1400" b="0" i="0" u="none" strike="noStrike">
                          <a:solidFill>
                            <a:srgbClr val="222222"/>
                          </a:solidFill>
                          <a:effectLst/>
                          <a:latin typeface="Arial Body"/>
                        </a:rPr>
                        <a:t>Treasury</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Treasury Transactions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Money market, foreign exchange, and exposure transactions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83850084"/>
                  </a:ext>
                </a:extLst>
              </a:tr>
              <a:tr h="476350">
                <a:tc>
                  <a:txBody>
                    <a:bodyPr/>
                    <a:lstStyle/>
                    <a:p>
                      <a:pPr algn="l" fontAlgn="ctr"/>
                      <a:r>
                        <a:rPr lang="en-US" sz="1400" b="0" i="0" u="none" strike="noStrike">
                          <a:solidFill>
                            <a:srgbClr val="222222"/>
                          </a:solidFill>
                          <a:effectLst/>
                          <a:latin typeface="Arial Body"/>
                        </a:rPr>
                        <a:t>External Source</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Open Interface Outflow</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Outflow transactions from external sources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39226792"/>
                  </a:ext>
                </a:extLst>
              </a:tr>
              <a:tr h="476350">
                <a:tc>
                  <a:txBody>
                    <a:bodyPr/>
                    <a:lstStyle/>
                    <a:p>
                      <a:pPr algn="l" fontAlgn="ctr"/>
                      <a:r>
                        <a:rPr lang="en-US" sz="1400" b="0" i="0" u="none" strike="noStrike">
                          <a:solidFill>
                            <a:srgbClr val="222222"/>
                          </a:solidFill>
                          <a:effectLst/>
                          <a:latin typeface="Arial Body"/>
                        </a:rPr>
                        <a:t>User</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User-defined Outflow</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ctr"/>
                      <a:r>
                        <a:rPr lang="en-US" sz="1400" b="0" i="0" u="none" strike="noStrike">
                          <a:solidFill>
                            <a:srgbClr val="222222"/>
                          </a:solidFill>
                          <a:effectLst/>
                          <a:latin typeface="Arial Body"/>
                        </a:rPr>
                        <a:t>Manually entered forecast amounts</a:t>
                      </a:r>
                    </a:p>
                  </a:txBody>
                  <a:tcPr marL="6350" marR="6350" marT="635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00645861"/>
                  </a:ext>
                </a:extLst>
              </a:tr>
            </a:tbl>
          </a:graphicData>
        </a:graphic>
      </p:graphicFrame>
    </p:spTree>
    <p:extLst>
      <p:ext uri="{BB962C8B-B14F-4D97-AF65-F5344CB8AC3E}">
        <p14:creationId xmlns:p14="http://schemas.microsoft.com/office/powerpoint/2010/main" val="1164951607"/>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A4C45A-768C-4067-8170-51ACBD934681}"/>
              </a:ext>
            </a:extLst>
          </p:cNvPr>
          <p:cNvSpPr>
            <a:spLocks noGrp="1"/>
          </p:cNvSpPr>
          <p:nvPr>
            <p:ph type="body" sz="quarter" idx="10"/>
          </p:nvPr>
        </p:nvSpPr>
        <p:spPr>
          <a:xfrm>
            <a:off x="469900" y="419100"/>
            <a:ext cx="11241030" cy="5750346"/>
          </a:xfrm>
        </p:spPr>
        <p:txBody>
          <a:bodyPr/>
          <a:lstStyle/>
          <a:p>
            <a:pPr marL="0" indent="0">
              <a:buNone/>
            </a:pPr>
            <a:r>
              <a:rPr lang="en-US" sz="2400" b="1" dirty="0">
                <a:solidFill>
                  <a:schemeClr val="accent2"/>
                </a:solidFill>
              </a:rPr>
              <a:t>Cash Forecast &amp; Positioning</a:t>
            </a:r>
          </a:p>
          <a:p>
            <a:pPr marL="0" indent="0">
              <a:buNone/>
            </a:pPr>
            <a:r>
              <a:rPr kumimoji="0" lang="en-US" sz="1600" b="0" i="0" u="none" strike="noStrike" kern="1200" cap="none" spc="0" normalizeH="0" baseline="0" noProof="0" dirty="0">
                <a:ln>
                  <a:noFill/>
                </a:ln>
                <a:solidFill>
                  <a:srgbClr val="1A1816"/>
                </a:solidFill>
                <a:effectLst/>
                <a:uLnTx/>
                <a:uFillTx/>
                <a:latin typeface="Arial Body"/>
              </a:rPr>
              <a:t>The Oracle Cash Management Cash Positioning and Forecasting provide solutions to accurately report cash balances and position.</a:t>
            </a:r>
            <a:endParaRPr lang="en-US" sz="1600" b="1" dirty="0">
              <a:solidFill>
                <a:schemeClr val="accent2"/>
              </a:solidFill>
              <a:latin typeface="Arial Body"/>
            </a:endParaRPr>
          </a:p>
          <a:p>
            <a:pPr marL="0" indent="0">
              <a:buNone/>
            </a:pPr>
            <a:endParaRPr lang="en-US" sz="2400" b="1" dirty="0">
              <a:solidFill>
                <a:schemeClr val="accent2"/>
              </a:solidFill>
            </a:endParaRPr>
          </a:p>
        </p:txBody>
      </p:sp>
      <p:pic>
        <p:nvPicPr>
          <p:cNvPr id="4" name="Picture 3">
            <a:extLst>
              <a:ext uri="{FF2B5EF4-FFF2-40B4-BE49-F238E27FC236}">
                <a16:creationId xmlns:a16="http://schemas.microsoft.com/office/drawing/2014/main" id="{3C63DF49-DE81-4F24-949E-5C0761817C1E}"/>
              </a:ext>
            </a:extLst>
          </p:cNvPr>
          <p:cNvPicPr>
            <a:picLocks noChangeAspect="1"/>
          </p:cNvPicPr>
          <p:nvPr/>
        </p:nvPicPr>
        <p:blipFill>
          <a:blip r:embed="rId2"/>
          <a:stretch>
            <a:fillRect/>
          </a:stretch>
        </p:blipFill>
        <p:spPr>
          <a:xfrm>
            <a:off x="481070" y="2034404"/>
            <a:ext cx="11241030" cy="3905422"/>
          </a:xfrm>
          <a:prstGeom prst="rect">
            <a:avLst/>
          </a:prstGeom>
        </p:spPr>
      </p:pic>
      <p:sp>
        <p:nvSpPr>
          <p:cNvPr id="5" name="Arrow: Chevron 4">
            <a:extLst>
              <a:ext uri="{FF2B5EF4-FFF2-40B4-BE49-F238E27FC236}">
                <a16:creationId xmlns:a16="http://schemas.microsoft.com/office/drawing/2014/main" id="{853F4D54-D271-4BE2-9703-7E629E970EAC}"/>
              </a:ext>
            </a:extLst>
          </p:cNvPr>
          <p:cNvSpPr/>
          <p:nvPr/>
        </p:nvSpPr>
        <p:spPr>
          <a:xfrm>
            <a:off x="246960" y="7938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Account Maintenance</a:t>
            </a:r>
          </a:p>
        </p:txBody>
      </p:sp>
      <p:sp>
        <p:nvSpPr>
          <p:cNvPr id="6" name="Arrow: Chevron 5">
            <a:extLst>
              <a:ext uri="{FF2B5EF4-FFF2-40B4-BE49-F238E27FC236}">
                <a16:creationId xmlns:a16="http://schemas.microsoft.com/office/drawing/2014/main" id="{40081E88-BBC5-4230-B34E-8905FF4A7AC8}"/>
              </a:ext>
            </a:extLst>
          </p:cNvPr>
          <p:cNvSpPr/>
          <p:nvPr/>
        </p:nvSpPr>
        <p:spPr>
          <a:xfrm>
            <a:off x="1657120" y="7938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Statement Processing</a:t>
            </a:r>
          </a:p>
        </p:txBody>
      </p:sp>
      <p:sp>
        <p:nvSpPr>
          <p:cNvPr id="7" name="Arrow: Chevron 6">
            <a:extLst>
              <a:ext uri="{FF2B5EF4-FFF2-40B4-BE49-F238E27FC236}">
                <a16:creationId xmlns:a16="http://schemas.microsoft.com/office/drawing/2014/main" id="{DA648121-951F-473A-989B-440E26C4E4E1}"/>
              </a:ext>
            </a:extLst>
          </p:cNvPr>
          <p:cNvSpPr/>
          <p:nvPr/>
        </p:nvSpPr>
        <p:spPr>
          <a:xfrm>
            <a:off x="3056567" y="7938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Reconciliation</a:t>
            </a:r>
          </a:p>
        </p:txBody>
      </p:sp>
      <p:sp>
        <p:nvSpPr>
          <p:cNvPr id="8" name="Arrow: Chevron 7">
            <a:extLst>
              <a:ext uri="{FF2B5EF4-FFF2-40B4-BE49-F238E27FC236}">
                <a16:creationId xmlns:a16="http://schemas.microsoft.com/office/drawing/2014/main" id="{8450EA64-EA71-46D4-A82C-EC87CC9D5B23}"/>
              </a:ext>
            </a:extLst>
          </p:cNvPr>
          <p:cNvSpPr/>
          <p:nvPr/>
        </p:nvSpPr>
        <p:spPr>
          <a:xfrm>
            <a:off x="4455710" y="79387"/>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Cash Forecasting</a:t>
            </a:r>
          </a:p>
        </p:txBody>
      </p:sp>
      <p:sp>
        <p:nvSpPr>
          <p:cNvPr id="9" name="Arrow: Chevron 8">
            <a:extLst>
              <a:ext uri="{FF2B5EF4-FFF2-40B4-BE49-F238E27FC236}">
                <a16:creationId xmlns:a16="http://schemas.microsoft.com/office/drawing/2014/main" id="{80CAB78C-9DF0-46EB-B0B6-A5AE430A3ED8}"/>
              </a:ext>
            </a:extLst>
          </p:cNvPr>
          <p:cNvSpPr/>
          <p:nvPr/>
        </p:nvSpPr>
        <p:spPr>
          <a:xfrm>
            <a:off x="5877381" y="7938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Cash Positioning</a:t>
            </a:r>
          </a:p>
        </p:txBody>
      </p:sp>
      <p:sp>
        <p:nvSpPr>
          <p:cNvPr id="10" name="Arrow: Chevron 9">
            <a:extLst>
              <a:ext uri="{FF2B5EF4-FFF2-40B4-BE49-F238E27FC236}">
                <a16:creationId xmlns:a16="http://schemas.microsoft.com/office/drawing/2014/main" id="{549BBB67-62C1-478B-9CD1-FF584327655F}"/>
              </a:ext>
            </a:extLst>
          </p:cNvPr>
          <p:cNvSpPr/>
          <p:nvPr/>
        </p:nvSpPr>
        <p:spPr>
          <a:xfrm>
            <a:off x="7276885" y="79386"/>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Account Transfer</a:t>
            </a:r>
          </a:p>
        </p:txBody>
      </p:sp>
    </p:spTree>
    <p:extLst>
      <p:ext uri="{BB962C8B-B14F-4D97-AF65-F5344CB8AC3E}">
        <p14:creationId xmlns:p14="http://schemas.microsoft.com/office/powerpoint/2010/main" val="122443508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Title 14">
            <a:extLst>
              <a:ext uri="{FF2B5EF4-FFF2-40B4-BE49-F238E27FC236}">
                <a16:creationId xmlns:a16="http://schemas.microsoft.com/office/drawing/2014/main" id="{31D11FF9-DC52-44D9-9B04-5A9982FE54DF}"/>
              </a:ext>
            </a:extLst>
          </p:cNvPr>
          <p:cNvSpPr txBox="1">
            <a:spLocks/>
          </p:cNvSpPr>
          <p:nvPr/>
        </p:nvSpPr>
        <p:spPr>
          <a:xfrm>
            <a:off x="394361" y="583432"/>
            <a:ext cx="10883900" cy="588395"/>
          </a:xfrm>
          <a:prstGeom prst="rect">
            <a:avLst/>
          </a:prstGeom>
        </p:spPr>
        <p:txBody>
          <a:bodyPr vert="horz" lIns="0" tIns="45720" rIns="0" bIns="45720" rtlCol="0" anchor="b" anchorCtr="0">
            <a:noAutofit/>
          </a:bodyPr>
          <a:lstStyle>
            <a:lvl1pPr algn="l" defTabSz="914400" rtl="0" eaLnBrk="1" latinLnBrk="0" hangingPunct="1">
              <a:lnSpc>
                <a:spcPct val="90000"/>
              </a:lnSpc>
              <a:spcBef>
                <a:spcPct val="0"/>
              </a:spcBef>
              <a:buNone/>
              <a:defRPr sz="21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dirty="0">
                <a:ln>
                  <a:noFill/>
                </a:ln>
                <a:solidFill>
                  <a:srgbClr val="ED7D31"/>
                </a:solidFill>
                <a:effectLst/>
                <a:uLnTx/>
                <a:uFillTx/>
                <a:latin typeface="Arial" panose="020B0604020202020204" pitchFamily="34" charset="0"/>
                <a:ea typeface="+mj-ea"/>
                <a:cs typeface="Arial" panose="020B0604020202020204" pitchFamily="34" charset="0"/>
              </a:rPr>
              <a:t>Objectives</a:t>
            </a:r>
          </a:p>
        </p:txBody>
      </p:sp>
      <p:sp>
        <p:nvSpPr>
          <p:cNvPr id="2" name="TextBox 1">
            <a:extLst>
              <a:ext uri="{FF2B5EF4-FFF2-40B4-BE49-F238E27FC236}">
                <a16:creationId xmlns:a16="http://schemas.microsoft.com/office/drawing/2014/main" id="{88C35AF7-4D2A-4960-B403-3393E9EC84A6}"/>
              </a:ext>
            </a:extLst>
          </p:cNvPr>
          <p:cNvSpPr txBox="1"/>
          <p:nvPr/>
        </p:nvSpPr>
        <p:spPr>
          <a:xfrm>
            <a:off x="479425" y="1035586"/>
            <a:ext cx="1102218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2AE627EC-21D5-4778-9023-470B7CBCE54D}"/>
              </a:ext>
            </a:extLst>
          </p:cNvPr>
          <p:cNvSpPr txBox="1"/>
          <p:nvPr/>
        </p:nvSpPr>
        <p:spPr>
          <a:xfrm>
            <a:off x="4522616" y="3059668"/>
            <a:ext cx="72837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Review the existing Bank Reconciliation process and align on KDDs for future state process.</a:t>
            </a:r>
          </a:p>
        </p:txBody>
      </p:sp>
      <p:sp>
        <p:nvSpPr>
          <p:cNvPr id="4" name="Arrow: Pentagon 3">
            <a:extLst>
              <a:ext uri="{FF2B5EF4-FFF2-40B4-BE49-F238E27FC236}">
                <a16:creationId xmlns:a16="http://schemas.microsoft.com/office/drawing/2014/main" id="{3EEF127E-D424-4DB2-8320-6BC7E71BEF1C}"/>
              </a:ext>
            </a:extLst>
          </p:cNvPr>
          <p:cNvSpPr/>
          <p:nvPr/>
        </p:nvSpPr>
        <p:spPr>
          <a:xfrm>
            <a:off x="385590" y="2937840"/>
            <a:ext cx="3800820" cy="889612"/>
          </a:xfrm>
          <a:prstGeom prst="homePlat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Bank Reconciliation</a:t>
            </a:r>
          </a:p>
        </p:txBody>
      </p:sp>
      <p:sp>
        <p:nvSpPr>
          <p:cNvPr id="6" name="TextBox 5">
            <a:extLst>
              <a:ext uri="{FF2B5EF4-FFF2-40B4-BE49-F238E27FC236}">
                <a16:creationId xmlns:a16="http://schemas.microsoft.com/office/drawing/2014/main" id="{48C5AB76-BFD5-4B73-A281-7C78F4224C23}"/>
              </a:ext>
            </a:extLst>
          </p:cNvPr>
          <p:cNvSpPr txBox="1"/>
          <p:nvPr/>
        </p:nvSpPr>
        <p:spPr>
          <a:xfrm>
            <a:off x="4522616" y="1871631"/>
            <a:ext cx="72837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Documents and align on Key Design Decisions and Future State Processes of Bank and Accounts maintenance for ERP CM</a:t>
            </a:r>
          </a:p>
        </p:txBody>
      </p:sp>
      <p:sp>
        <p:nvSpPr>
          <p:cNvPr id="7" name="Arrow: Pentagon 6">
            <a:extLst>
              <a:ext uri="{FF2B5EF4-FFF2-40B4-BE49-F238E27FC236}">
                <a16:creationId xmlns:a16="http://schemas.microsoft.com/office/drawing/2014/main" id="{B2AF01F6-5D5C-4C1C-BE55-563061ADD87E}"/>
              </a:ext>
            </a:extLst>
          </p:cNvPr>
          <p:cNvSpPr/>
          <p:nvPr/>
        </p:nvSpPr>
        <p:spPr>
          <a:xfrm>
            <a:off x="385590" y="1785653"/>
            <a:ext cx="3800820" cy="889612"/>
          </a:xfrm>
          <a:prstGeom prst="homePlat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Banks</a:t>
            </a:r>
          </a:p>
        </p:txBody>
      </p:sp>
      <p:sp>
        <p:nvSpPr>
          <p:cNvPr id="10" name="Arrow: Pentagon 9">
            <a:extLst>
              <a:ext uri="{FF2B5EF4-FFF2-40B4-BE49-F238E27FC236}">
                <a16:creationId xmlns:a16="http://schemas.microsoft.com/office/drawing/2014/main" id="{19AB5BEA-0F5E-41BA-9A2F-2C4E42F088AA}"/>
              </a:ext>
            </a:extLst>
          </p:cNvPr>
          <p:cNvSpPr/>
          <p:nvPr/>
        </p:nvSpPr>
        <p:spPr>
          <a:xfrm>
            <a:off x="385590" y="4143365"/>
            <a:ext cx="3800820" cy="889612"/>
          </a:xfrm>
          <a:prstGeom prst="homePlate">
            <a:avLst/>
          </a:prstGeom>
          <a:solidFill>
            <a:schemeClr val="accent4">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Arial" panose="020B0604020202020204" pitchFamily="34" charset="0"/>
                <a:cs typeface="Arial" panose="020B0604020202020204" pitchFamily="34" charset="0"/>
              </a:rPr>
              <a:t>CM</a:t>
            </a:r>
            <a:r>
              <a:rPr kumimoji="0" lang="en-US" sz="1800" b="0" i="0" u="none" strike="noStrike" kern="120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 Additional Features</a:t>
            </a:r>
          </a:p>
        </p:txBody>
      </p:sp>
      <p:sp>
        <p:nvSpPr>
          <p:cNvPr id="11" name="TextBox 10">
            <a:extLst>
              <a:ext uri="{FF2B5EF4-FFF2-40B4-BE49-F238E27FC236}">
                <a16:creationId xmlns:a16="http://schemas.microsoft.com/office/drawing/2014/main" id="{797CCA25-8F7E-4E19-A5A1-71BA0ECACCCC}"/>
              </a:ext>
            </a:extLst>
          </p:cNvPr>
          <p:cNvSpPr txBox="1"/>
          <p:nvPr/>
        </p:nvSpPr>
        <p:spPr>
          <a:xfrm>
            <a:off x="4522616" y="4253535"/>
            <a:ext cx="7283794"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Review Additional Features to Cash Management: Seeded Bank Statement formats, Parse Rule Sets</a:t>
            </a:r>
          </a:p>
        </p:txBody>
      </p:sp>
      <p:grpSp>
        <p:nvGrpSpPr>
          <p:cNvPr id="12" name="Group 11">
            <a:extLst>
              <a:ext uri="{FF2B5EF4-FFF2-40B4-BE49-F238E27FC236}">
                <a16:creationId xmlns:a16="http://schemas.microsoft.com/office/drawing/2014/main" id="{567C8CCD-18E0-4A39-8417-8A777C62099B}"/>
              </a:ext>
            </a:extLst>
          </p:cNvPr>
          <p:cNvGrpSpPr/>
          <p:nvPr/>
        </p:nvGrpSpPr>
        <p:grpSpPr>
          <a:xfrm>
            <a:off x="171318" y="56470"/>
            <a:ext cx="5593075" cy="285355"/>
            <a:chOff x="243236" y="25648"/>
            <a:chExt cx="5593075" cy="285355"/>
          </a:xfrm>
        </p:grpSpPr>
        <p:sp>
          <p:nvSpPr>
            <p:cNvPr id="13" name="Arrow: Chevron 12">
              <a:extLst>
                <a:ext uri="{FF2B5EF4-FFF2-40B4-BE49-F238E27FC236}">
                  <a16:creationId xmlns:a16="http://schemas.microsoft.com/office/drawing/2014/main" id="{88D53405-3423-447E-ABC1-89605AD4DD6B}"/>
                </a:ext>
              </a:extLst>
            </p:cNvPr>
            <p:cNvSpPr/>
            <p:nvPr/>
          </p:nvSpPr>
          <p:spPr>
            <a:xfrm>
              <a:off x="243236" y="26445"/>
              <a:ext cx="1487468" cy="284558"/>
            </a:xfrm>
            <a:prstGeom prst="chevron">
              <a:avLst/>
            </a:prstGeom>
            <a:solidFill>
              <a:srgbClr val="F3753F"/>
            </a:solidFill>
            <a:ln w="12700" cap="flat" cmpd="sng" algn="ctr">
              <a:solidFill>
                <a:srgbClr val="F3753F"/>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rgbClr val="FFFFFF"/>
                  </a:solidFill>
                  <a:latin typeface="Arial" panose="020B0604020202020204"/>
                </a:rPr>
                <a:t>Objective</a:t>
              </a:r>
            </a:p>
          </p:txBody>
        </p:sp>
        <p:sp>
          <p:nvSpPr>
            <p:cNvPr id="14" name="Arrow: Chevron 13">
              <a:extLst>
                <a:ext uri="{FF2B5EF4-FFF2-40B4-BE49-F238E27FC236}">
                  <a16:creationId xmlns:a16="http://schemas.microsoft.com/office/drawing/2014/main" id="{CBDE7899-7DFF-4E49-BE4B-5FDDA4805A14}"/>
                </a:ext>
              </a:extLst>
            </p:cNvPr>
            <p:cNvSpPr/>
            <p:nvPr/>
          </p:nvSpPr>
          <p:spPr>
            <a:xfrm>
              <a:off x="1603804" y="26445"/>
              <a:ext cx="1487468" cy="284558"/>
            </a:xfrm>
            <a:prstGeom prst="chevron">
              <a:avLst/>
            </a:prstGeom>
            <a:solidFill>
              <a:srgbClr val="E7E6E6"/>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rgbClr val="384951"/>
                  </a:solidFill>
                  <a:latin typeface="Arial" panose="020B0604020202020204"/>
                </a:rPr>
                <a:t>Workshop Expectations</a:t>
              </a:r>
            </a:p>
          </p:txBody>
        </p:sp>
        <p:sp>
          <p:nvSpPr>
            <p:cNvPr id="15" name="Arrow: Chevron 14">
              <a:extLst>
                <a:ext uri="{FF2B5EF4-FFF2-40B4-BE49-F238E27FC236}">
                  <a16:creationId xmlns:a16="http://schemas.microsoft.com/office/drawing/2014/main" id="{80BE5AEA-B985-45CE-8871-807200CDDE5C}"/>
                </a:ext>
              </a:extLst>
            </p:cNvPr>
            <p:cNvSpPr/>
            <p:nvPr/>
          </p:nvSpPr>
          <p:spPr>
            <a:xfrm>
              <a:off x="4348843" y="25648"/>
              <a:ext cx="1487468" cy="284558"/>
            </a:xfrm>
            <a:prstGeom prst="chevron">
              <a:avLst/>
            </a:prstGeom>
            <a:solidFill>
              <a:srgbClr val="E7E6E6"/>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rgbClr val="384951"/>
                  </a:solidFill>
                  <a:latin typeface="Arial" panose="020B0604020202020204"/>
                </a:rPr>
                <a:t>Program Timeline</a:t>
              </a:r>
            </a:p>
          </p:txBody>
        </p:sp>
        <p:sp>
          <p:nvSpPr>
            <p:cNvPr id="16" name="Arrow: Chevron 15">
              <a:extLst>
                <a:ext uri="{FF2B5EF4-FFF2-40B4-BE49-F238E27FC236}">
                  <a16:creationId xmlns:a16="http://schemas.microsoft.com/office/drawing/2014/main" id="{334F30D5-D05C-4E9F-8876-08F6815B5B79}"/>
                </a:ext>
              </a:extLst>
            </p:cNvPr>
            <p:cNvSpPr/>
            <p:nvPr/>
          </p:nvSpPr>
          <p:spPr>
            <a:xfrm>
              <a:off x="2975584" y="26445"/>
              <a:ext cx="1487468" cy="284558"/>
            </a:xfrm>
            <a:prstGeom prst="chevron">
              <a:avLst/>
            </a:prstGeom>
            <a:solidFill>
              <a:srgbClr val="E7E6E6"/>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rgbClr val="384951"/>
                  </a:solidFill>
                  <a:latin typeface="Arial" panose="020B0604020202020204"/>
                </a:rPr>
                <a:t>Rules Of The Road</a:t>
              </a:r>
            </a:p>
          </p:txBody>
        </p:sp>
      </p:grpSp>
    </p:spTree>
    <p:extLst>
      <p:ext uri="{BB962C8B-B14F-4D97-AF65-F5344CB8AC3E}">
        <p14:creationId xmlns:p14="http://schemas.microsoft.com/office/powerpoint/2010/main" val="35818328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469900" y="533455"/>
            <a:ext cx="11252200" cy="432898"/>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b="1">
                <a:solidFill>
                  <a:schemeClr val="accent2"/>
                </a:solidFill>
                <a:latin typeface="Arial Body"/>
                <a:cs typeface="Arial" panose="020B0604020202020204" pitchFamily="34" charset="0"/>
              </a:rPr>
              <a:t>Cash Positioning</a:t>
            </a:r>
          </a:p>
        </p:txBody>
      </p:sp>
      <p:sp>
        <p:nvSpPr>
          <p:cNvPr id="5" name="Text Placeholder 3">
            <a:extLst>
              <a:ext uri="{FF2B5EF4-FFF2-40B4-BE49-F238E27FC236}">
                <a16:creationId xmlns:a16="http://schemas.microsoft.com/office/drawing/2014/main" id="{EDE49063-369E-40C7-A2D0-6E24CE40A943}"/>
              </a:ext>
            </a:extLst>
          </p:cNvPr>
          <p:cNvSpPr txBox="1">
            <a:spLocks/>
          </p:cNvSpPr>
          <p:nvPr/>
        </p:nvSpPr>
        <p:spPr bwMode="gray">
          <a:xfrm>
            <a:off x="469901" y="1211856"/>
            <a:ext cx="11252200" cy="4912878"/>
          </a:xfrm>
          <a:prstGeom prst="rect">
            <a:avLst/>
          </a:prstGeom>
        </p:spPr>
        <p:txBody>
          <a:bodyPr vert="horz" lIns="0" tIns="0" rIns="0" bIns="0" rtlCol="0">
            <a:noAutofit/>
          </a:bodyPr>
          <a:lstStyle/>
          <a:p>
            <a:pPr marL="171450" indent="-171450">
              <a:buFont typeface="Arial" panose="020B0604020202020204" pitchFamily="34" charset="0"/>
              <a:buChar char="•"/>
            </a:pPr>
            <a:r>
              <a:rPr lang="en-US" sz="1400" b="0" i="0" dirty="0">
                <a:solidFill>
                  <a:srgbClr val="222222"/>
                </a:solidFill>
                <a:effectLst/>
                <a:latin typeface="Arial Body"/>
              </a:rPr>
              <a:t>Cash positioning is a planning tool that helps to view daily cash position by currency or bank account. </a:t>
            </a:r>
          </a:p>
          <a:p>
            <a:endParaRPr lang="en-US" sz="1400" b="0" i="0" dirty="0">
              <a:solidFill>
                <a:srgbClr val="222222"/>
              </a:solidFill>
              <a:effectLst/>
              <a:latin typeface="Arial Body"/>
            </a:endParaRPr>
          </a:p>
          <a:p>
            <a:pPr marL="171450" indent="-171450">
              <a:buFont typeface="Arial" panose="020B0604020202020204" pitchFamily="34" charset="0"/>
              <a:buChar char="•"/>
            </a:pPr>
            <a:r>
              <a:rPr lang="en-US" sz="1400" b="0" i="0" dirty="0">
                <a:solidFill>
                  <a:srgbClr val="222222"/>
                </a:solidFill>
                <a:effectLst/>
                <a:latin typeface="Arial Body"/>
              </a:rPr>
              <a:t>Cash positioning allows to project the cash needs and evaluate company's liquidity position. </a:t>
            </a:r>
          </a:p>
          <a:p>
            <a:endParaRPr lang="en-US" sz="1400" b="0" i="0" dirty="0">
              <a:solidFill>
                <a:srgbClr val="222222"/>
              </a:solidFill>
              <a:effectLst/>
              <a:latin typeface="Arial Body"/>
            </a:endParaRPr>
          </a:p>
          <a:p>
            <a:pPr marL="171450" indent="-171450">
              <a:buFont typeface="Arial" panose="020B0604020202020204" pitchFamily="34" charset="0"/>
              <a:buChar char="•"/>
            </a:pPr>
            <a:r>
              <a:rPr lang="en-US" sz="1400" b="0" i="0" dirty="0">
                <a:solidFill>
                  <a:srgbClr val="222222"/>
                </a:solidFill>
                <a:effectLst/>
                <a:latin typeface="Arial Body"/>
              </a:rPr>
              <a:t>The daily cash positions are based on actual cash flows from various Oracle Applications. </a:t>
            </a:r>
          </a:p>
          <a:p>
            <a:endParaRPr lang="en-US" sz="1400" b="0" i="0" dirty="0">
              <a:solidFill>
                <a:srgbClr val="222222"/>
              </a:solidFill>
              <a:effectLst/>
              <a:latin typeface="Arial Body"/>
            </a:endParaRPr>
          </a:p>
          <a:p>
            <a:pPr marL="171450" indent="-171450">
              <a:buFont typeface="Arial" panose="020B0604020202020204" pitchFamily="34" charset="0"/>
              <a:buChar char="•"/>
            </a:pPr>
            <a:r>
              <a:rPr lang="en-US" sz="1400" b="0" i="0" dirty="0">
                <a:solidFill>
                  <a:srgbClr val="222222"/>
                </a:solidFill>
                <a:effectLst/>
                <a:latin typeface="Arial Body"/>
              </a:rPr>
              <a:t>We can generate a daily cash position for a single currency, multiple currencies, a single bank account, multiple bank accounts, a single Legal Entity, or multiple Legal Entities.</a:t>
            </a:r>
          </a:p>
          <a:p>
            <a:pPr marL="171450" indent="-171450">
              <a:buFont typeface="Arial" panose="020B0604020202020204" pitchFamily="34" charset="0"/>
              <a:buChar char="•"/>
            </a:pPr>
            <a:endParaRPr lang="en-US" sz="1400" dirty="0">
              <a:solidFill>
                <a:srgbClr val="222222"/>
              </a:solidFill>
              <a:latin typeface="Arial Body"/>
            </a:endParaRPr>
          </a:p>
          <a:p>
            <a:r>
              <a:rPr lang="en-US" sz="1400" b="1" dirty="0">
                <a:latin typeface="Arial Body"/>
              </a:rPr>
              <a:t>Calculation of Opening and Closing Bank Account Balances in Cash Positioning</a:t>
            </a:r>
          </a:p>
          <a:p>
            <a:endParaRPr lang="en-US" sz="1400" b="1" dirty="0">
              <a:latin typeface="Arial Body"/>
            </a:endParaRPr>
          </a:p>
          <a:p>
            <a:pPr marL="285750" indent="-285750">
              <a:buFont typeface="Arial" panose="020B0604020202020204" pitchFamily="34" charset="0"/>
              <a:buChar char="•"/>
            </a:pPr>
            <a:r>
              <a:rPr lang="en-US" sz="1400" dirty="0">
                <a:latin typeface="Arial Body"/>
              </a:rPr>
              <a:t>The opening bank account balance displayed in the cash position results is the previous day's closing bank account balance for that bank account.</a:t>
            </a:r>
          </a:p>
          <a:p>
            <a:endParaRPr lang="en-US" sz="1400" dirty="0">
              <a:latin typeface="Arial Body"/>
            </a:endParaRPr>
          </a:p>
          <a:p>
            <a:pPr marL="285750" indent="-285750">
              <a:buFont typeface="Arial" panose="020B0604020202020204" pitchFamily="34" charset="0"/>
              <a:buChar char="•"/>
            </a:pPr>
            <a:r>
              <a:rPr lang="en-US" sz="1400" dirty="0">
                <a:latin typeface="Arial Body"/>
              </a:rPr>
              <a:t>If the previous day's closing balance is not available, then the latest available bank account balances are displayed instead. In this case, the cash position results also display a Prior Day Cashflows row that includes transactions between the latest available balance date and the Cash Position As of Date.</a:t>
            </a:r>
          </a:p>
          <a:p>
            <a:pPr marL="285750" indent="-285750">
              <a:buFont typeface="Arial" panose="020B0604020202020204" pitchFamily="34" charset="0"/>
              <a:buChar char="•"/>
            </a:pPr>
            <a:endParaRPr lang="en-US" sz="1400" dirty="0">
              <a:latin typeface="Arial Body"/>
            </a:endParaRPr>
          </a:p>
          <a:p>
            <a:pPr marL="285750" indent="-285750">
              <a:buFont typeface="Arial" panose="020B0604020202020204" pitchFamily="34" charset="0"/>
              <a:buChar char="•"/>
            </a:pPr>
            <a:r>
              <a:rPr lang="en-US" sz="1400" dirty="0">
                <a:latin typeface="Arial Body"/>
              </a:rPr>
              <a:t>The closing balance is calculated as Opening Balance + Prior Day Cash Flows + Net Cash Flow.</a:t>
            </a:r>
          </a:p>
          <a:p>
            <a:pPr marL="285750" indent="-285750">
              <a:buFont typeface="Arial" panose="020B0604020202020204" pitchFamily="34" charset="0"/>
              <a:buChar char="•"/>
            </a:pPr>
            <a:endParaRPr lang="en-US" sz="1400" dirty="0">
              <a:latin typeface="Arial Body"/>
            </a:endParaRPr>
          </a:p>
          <a:p>
            <a:pPr marL="285750" indent="-285750">
              <a:buFont typeface="Arial" panose="020B0604020202020204" pitchFamily="34" charset="0"/>
              <a:buChar char="•"/>
            </a:pPr>
            <a:r>
              <a:rPr lang="en-US" sz="1400" dirty="0">
                <a:latin typeface="Arial Body"/>
              </a:rPr>
              <a:t>For cash pools included in the cash position, the opening balance is the sum of the previous day's balances or the last available balance for all the bank accounts included in the cash pool.</a:t>
            </a:r>
          </a:p>
          <a:p>
            <a:pPr>
              <a:spcAft>
                <a:spcPts val="404"/>
              </a:spcAft>
              <a:defRPr/>
            </a:pPr>
            <a:endParaRPr lang="en-US" sz="1200" dirty="0"/>
          </a:p>
        </p:txBody>
      </p:sp>
      <p:sp>
        <p:nvSpPr>
          <p:cNvPr id="4" name="Arrow: Chevron 3">
            <a:extLst>
              <a:ext uri="{FF2B5EF4-FFF2-40B4-BE49-F238E27FC236}">
                <a16:creationId xmlns:a16="http://schemas.microsoft.com/office/drawing/2014/main" id="{4356E459-BB53-4114-B20A-3EFD724C0E2E}"/>
              </a:ext>
            </a:extLst>
          </p:cNvPr>
          <p:cNvSpPr/>
          <p:nvPr/>
        </p:nvSpPr>
        <p:spPr>
          <a:xfrm>
            <a:off x="231468" y="4351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Account Maintenance</a:t>
            </a:r>
          </a:p>
        </p:txBody>
      </p:sp>
      <p:sp>
        <p:nvSpPr>
          <p:cNvPr id="6" name="Arrow: Chevron 5">
            <a:extLst>
              <a:ext uri="{FF2B5EF4-FFF2-40B4-BE49-F238E27FC236}">
                <a16:creationId xmlns:a16="http://schemas.microsoft.com/office/drawing/2014/main" id="{C712E41D-4D1E-4F5B-8181-ADFAF7F52E12}"/>
              </a:ext>
            </a:extLst>
          </p:cNvPr>
          <p:cNvSpPr/>
          <p:nvPr/>
        </p:nvSpPr>
        <p:spPr>
          <a:xfrm>
            <a:off x="1641627" y="54533"/>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Statement Processing</a:t>
            </a:r>
          </a:p>
        </p:txBody>
      </p:sp>
      <p:sp>
        <p:nvSpPr>
          <p:cNvPr id="7" name="Arrow: Chevron 6">
            <a:extLst>
              <a:ext uri="{FF2B5EF4-FFF2-40B4-BE49-F238E27FC236}">
                <a16:creationId xmlns:a16="http://schemas.microsoft.com/office/drawing/2014/main" id="{34FB7282-6813-4ED2-A763-E4865E8079BB}"/>
              </a:ext>
            </a:extLst>
          </p:cNvPr>
          <p:cNvSpPr/>
          <p:nvPr/>
        </p:nvSpPr>
        <p:spPr>
          <a:xfrm>
            <a:off x="3051786" y="54533"/>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Reconciliation</a:t>
            </a:r>
          </a:p>
        </p:txBody>
      </p:sp>
      <p:sp>
        <p:nvSpPr>
          <p:cNvPr id="8" name="Arrow: Chevron 7">
            <a:extLst>
              <a:ext uri="{FF2B5EF4-FFF2-40B4-BE49-F238E27FC236}">
                <a16:creationId xmlns:a16="http://schemas.microsoft.com/office/drawing/2014/main" id="{FA5AA087-03AF-47F8-8E92-047844C03FBD}"/>
              </a:ext>
            </a:extLst>
          </p:cNvPr>
          <p:cNvSpPr/>
          <p:nvPr/>
        </p:nvSpPr>
        <p:spPr>
          <a:xfrm>
            <a:off x="4461945" y="54533"/>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Cash Forecasting</a:t>
            </a:r>
          </a:p>
        </p:txBody>
      </p:sp>
      <p:sp>
        <p:nvSpPr>
          <p:cNvPr id="9" name="Arrow: Chevron 8">
            <a:extLst>
              <a:ext uri="{FF2B5EF4-FFF2-40B4-BE49-F238E27FC236}">
                <a16:creationId xmlns:a16="http://schemas.microsoft.com/office/drawing/2014/main" id="{111F48B3-C5C2-4010-B68E-560FD49767B3}"/>
              </a:ext>
            </a:extLst>
          </p:cNvPr>
          <p:cNvSpPr/>
          <p:nvPr/>
        </p:nvSpPr>
        <p:spPr>
          <a:xfrm>
            <a:off x="5927684" y="54533"/>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Cash Positioning</a:t>
            </a:r>
          </a:p>
        </p:txBody>
      </p:sp>
      <p:sp>
        <p:nvSpPr>
          <p:cNvPr id="10" name="Arrow: Chevron 9">
            <a:extLst>
              <a:ext uri="{FF2B5EF4-FFF2-40B4-BE49-F238E27FC236}">
                <a16:creationId xmlns:a16="http://schemas.microsoft.com/office/drawing/2014/main" id="{8EE10DF8-923C-4CFC-96E8-15C15B808232}"/>
              </a:ext>
            </a:extLst>
          </p:cNvPr>
          <p:cNvSpPr/>
          <p:nvPr/>
        </p:nvSpPr>
        <p:spPr>
          <a:xfrm>
            <a:off x="7349317" y="54533"/>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Account Transfer</a:t>
            </a:r>
          </a:p>
        </p:txBody>
      </p:sp>
    </p:spTree>
    <p:extLst>
      <p:ext uri="{BB962C8B-B14F-4D97-AF65-F5344CB8AC3E}">
        <p14:creationId xmlns:p14="http://schemas.microsoft.com/office/powerpoint/2010/main" val="144457256"/>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764D682-0412-4535-8B1B-6609AD1A71C8}"/>
              </a:ext>
            </a:extLst>
          </p:cNvPr>
          <p:cNvSpPr>
            <a:spLocks noGrp="1"/>
          </p:cNvSpPr>
          <p:nvPr>
            <p:ph type="body" sz="quarter" idx="10"/>
          </p:nvPr>
        </p:nvSpPr>
        <p:spPr>
          <a:xfrm>
            <a:off x="469899" y="476249"/>
            <a:ext cx="11152895" cy="5822951"/>
          </a:xfrm>
        </p:spPr>
        <p:txBody>
          <a:bodyPr/>
          <a:lstStyle/>
          <a:p>
            <a:pPr marL="0" indent="0">
              <a:buNone/>
            </a:pPr>
            <a:r>
              <a:rPr lang="en-US" sz="2000" b="1" dirty="0">
                <a:solidFill>
                  <a:schemeClr val="accent2"/>
                </a:solidFill>
              </a:rPr>
              <a:t>Cash Positioning</a:t>
            </a:r>
          </a:p>
        </p:txBody>
      </p:sp>
      <p:pic>
        <p:nvPicPr>
          <p:cNvPr id="4" name="Picture 3">
            <a:extLst>
              <a:ext uri="{FF2B5EF4-FFF2-40B4-BE49-F238E27FC236}">
                <a16:creationId xmlns:a16="http://schemas.microsoft.com/office/drawing/2014/main" id="{B90CB440-E51D-42A5-A1A8-1664236E5C90}"/>
              </a:ext>
            </a:extLst>
          </p:cNvPr>
          <p:cNvPicPr>
            <a:picLocks noChangeAspect="1"/>
          </p:cNvPicPr>
          <p:nvPr/>
        </p:nvPicPr>
        <p:blipFill>
          <a:blip r:embed="rId2"/>
          <a:stretch>
            <a:fillRect/>
          </a:stretch>
        </p:blipFill>
        <p:spPr>
          <a:xfrm>
            <a:off x="716096" y="809624"/>
            <a:ext cx="10322805" cy="3167465"/>
          </a:xfrm>
          <a:prstGeom prst="rect">
            <a:avLst/>
          </a:prstGeom>
        </p:spPr>
      </p:pic>
      <p:pic>
        <p:nvPicPr>
          <p:cNvPr id="6" name="Picture 5">
            <a:extLst>
              <a:ext uri="{FF2B5EF4-FFF2-40B4-BE49-F238E27FC236}">
                <a16:creationId xmlns:a16="http://schemas.microsoft.com/office/drawing/2014/main" id="{37C6BFE7-3F00-4A52-B410-7DBD3374714A}"/>
              </a:ext>
            </a:extLst>
          </p:cNvPr>
          <p:cNvPicPr>
            <a:picLocks noChangeAspect="1"/>
          </p:cNvPicPr>
          <p:nvPr/>
        </p:nvPicPr>
        <p:blipFill>
          <a:blip r:embed="rId3"/>
          <a:stretch>
            <a:fillRect/>
          </a:stretch>
        </p:blipFill>
        <p:spPr>
          <a:xfrm>
            <a:off x="2858073" y="4191000"/>
            <a:ext cx="6038850" cy="2108201"/>
          </a:xfrm>
          <a:prstGeom prst="rect">
            <a:avLst/>
          </a:prstGeom>
        </p:spPr>
      </p:pic>
      <p:sp>
        <p:nvSpPr>
          <p:cNvPr id="5" name="Arrow: Chevron 4">
            <a:extLst>
              <a:ext uri="{FF2B5EF4-FFF2-40B4-BE49-F238E27FC236}">
                <a16:creationId xmlns:a16="http://schemas.microsoft.com/office/drawing/2014/main" id="{1EF18B51-AC53-4059-A94C-2EFF65DC0776}"/>
              </a:ext>
            </a:extLst>
          </p:cNvPr>
          <p:cNvSpPr/>
          <p:nvPr/>
        </p:nvSpPr>
        <p:spPr>
          <a:xfrm>
            <a:off x="69543" y="4351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Account Maintenance</a:t>
            </a:r>
          </a:p>
        </p:txBody>
      </p:sp>
      <p:sp>
        <p:nvSpPr>
          <p:cNvPr id="7" name="Arrow: Chevron 6">
            <a:extLst>
              <a:ext uri="{FF2B5EF4-FFF2-40B4-BE49-F238E27FC236}">
                <a16:creationId xmlns:a16="http://schemas.microsoft.com/office/drawing/2014/main" id="{1C256814-BD9F-44C1-B616-6C1A7A35C3BF}"/>
              </a:ext>
            </a:extLst>
          </p:cNvPr>
          <p:cNvSpPr/>
          <p:nvPr/>
        </p:nvSpPr>
        <p:spPr>
          <a:xfrm>
            <a:off x="1479702" y="54533"/>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Statement Processing</a:t>
            </a:r>
          </a:p>
        </p:txBody>
      </p:sp>
      <p:sp>
        <p:nvSpPr>
          <p:cNvPr id="8" name="Arrow: Chevron 7">
            <a:extLst>
              <a:ext uri="{FF2B5EF4-FFF2-40B4-BE49-F238E27FC236}">
                <a16:creationId xmlns:a16="http://schemas.microsoft.com/office/drawing/2014/main" id="{EBA82768-FF1C-4B95-A687-256EA55720F2}"/>
              </a:ext>
            </a:extLst>
          </p:cNvPr>
          <p:cNvSpPr/>
          <p:nvPr/>
        </p:nvSpPr>
        <p:spPr>
          <a:xfrm>
            <a:off x="2889861" y="54533"/>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Reconciliation</a:t>
            </a:r>
          </a:p>
        </p:txBody>
      </p:sp>
      <p:sp>
        <p:nvSpPr>
          <p:cNvPr id="9" name="Arrow: Chevron 8">
            <a:extLst>
              <a:ext uri="{FF2B5EF4-FFF2-40B4-BE49-F238E27FC236}">
                <a16:creationId xmlns:a16="http://schemas.microsoft.com/office/drawing/2014/main" id="{B2552435-5913-4D04-A262-7ECA096E6F83}"/>
              </a:ext>
            </a:extLst>
          </p:cNvPr>
          <p:cNvSpPr/>
          <p:nvPr/>
        </p:nvSpPr>
        <p:spPr>
          <a:xfrm>
            <a:off x="4300020" y="54533"/>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Cash Forecasting</a:t>
            </a:r>
          </a:p>
        </p:txBody>
      </p:sp>
      <p:sp>
        <p:nvSpPr>
          <p:cNvPr id="10" name="Arrow: Chevron 9">
            <a:extLst>
              <a:ext uri="{FF2B5EF4-FFF2-40B4-BE49-F238E27FC236}">
                <a16:creationId xmlns:a16="http://schemas.microsoft.com/office/drawing/2014/main" id="{99A64B95-E602-4AAE-BA05-F8F394284257}"/>
              </a:ext>
            </a:extLst>
          </p:cNvPr>
          <p:cNvSpPr/>
          <p:nvPr/>
        </p:nvSpPr>
        <p:spPr>
          <a:xfrm>
            <a:off x="5765759" y="54533"/>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Cash Positioning</a:t>
            </a:r>
          </a:p>
        </p:txBody>
      </p:sp>
      <p:sp>
        <p:nvSpPr>
          <p:cNvPr id="11" name="Arrow: Chevron 10">
            <a:extLst>
              <a:ext uri="{FF2B5EF4-FFF2-40B4-BE49-F238E27FC236}">
                <a16:creationId xmlns:a16="http://schemas.microsoft.com/office/drawing/2014/main" id="{7AA21A14-CFD2-4CCE-B449-50C9D208D84E}"/>
              </a:ext>
            </a:extLst>
          </p:cNvPr>
          <p:cNvSpPr/>
          <p:nvPr/>
        </p:nvSpPr>
        <p:spPr>
          <a:xfrm>
            <a:off x="7187392" y="54533"/>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lumMod val="65000"/>
                  </a:srgbClr>
                </a:solidFill>
                <a:effectLst/>
                <a:uLnTx/>
                <a:uFillTx/>
                <a:latin typeface="Arial" panose="020B0604020202020204"/>
                <a:ea typeface="+mn-ea"/>
                <a:cs typeface="+mn-cs"/>
              </a:rPr>
              <a:t>Bank Account Transfer</a:t>
            </a:r>
          </a:p>
        </p:txBody>
      </p:sp>
    </p:spTree>
    <p:extLst>
      <p:ext uri="{BB962C8B-B14F-4D97-AF65-F5344CB8AC3E}">
        <p14:creationId xmlns:p14="http://schemas.microsoft.com/office/powerpoint/2010/main" val="3069706008"/>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469900" y="570544"/>
            <a:ext cx="11252200" cy="432898"/>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b="1">
                <a:solidFill>
                  <a:schemeClr val="accent2"/>
                </a:solidFill>
                <a:latin typeface="Arial" panose="020B0604020202020204" pitchFamily="34" charset="0"/>
                <a:cs typeface="Arial" panose="020B0604020202020204" pitchFamily="34" charset="0"/>
              </a:rPr>
              <a:t>Bank Account Transfer</a:t>
            </a:r>
          </a:p>
        </p:txBody>
      </p:sp>
      <p:sp>
        <p:nvSpPr>
          <p:cNvPr id="5" name="Text Placeholder 3">
            <a:extLst>
              <a:ext uri="{FF2B5EF4-FFF2-40B4-BE49-F238E27FC236}">
                <a16:creationId xmlns:a16="http://schemas.microsoft.com/office/drawing/2014/main" id="{EDE49063-369E-40C7-A2D0-6E24CE40A943}"/>
              </a:ext>
            </a:extLst>
          </p:cNvPr>
          <p:cNvSpPr txBox="1">
            <a:spLocks/>
          </p:cNvSpPr>
          <p:nvPr/>
        </p:nvSpPr>
        <p:spPr bwMode="gray">
          <a:xfrm>
            <a:off x="469900" y="1445964"/>
            <a:ext cx="11252200" cy="4076241"/>
          </a:xfrm>
          <a:prstGeom prst="rect">
            <a:avLst/>
          </a:prstGeom>
        </p:spPr>
        <p:txBody>
          <a:bodyPr vert="horz" lIns="0" tIns="0" rIns="0" bIns="0" rtlCol="0">
            <a:noAutofit/>
          </a:bodyPr>
          <a:lstStyle/>
          <a:p>
            <a:endParaRPr lang="en-US" sz="1400" dirty="0">
              <a:solidFill>
                <a:srgbClr val="222222"/>
              </a:solidFill>
              <a:latin typeface="Arial Body"/>
            </a:endParaRPr>
          </a:p>
          <a:p>
            <a:pPr marL="781035" lvl="1" indent="-171450">
              <a:buFont typeface="Arial" panose="020B0604020202020204" pitchFamily="34" charset="0"/>
              <a:buChar char="•"/>
            </a:pPr>
            <a:endParaRPr lang="en-US" sz="1200" dirty="0"/>
          </a:p>
          <a:p>
            <a:pPr>
              <a:spcAft>
                <a:spcPts val="404"/>
              </a:spcAft>
              <a:defRPr/>
            </a:pPr>
            <a:endParaRPr lang="en-US" sz="1200" dirty="0"/>
          </a:p>
        </p:txBody>
      </p:sp>
      <p:sp>
        <p:nvSpPr>
          <p:cNvPr id="4" name="Arrow: Chevron 3">
            <a:extLst>
              <a:ext uri="{FF2B5EF4-FFF2-40B4-BE49-F238E27FC236}">
                <a16:creationId xmlns:a16="http://schemas.microsoft.com/office/drawing/2014/main" id="{721F1972-460A-46C7-9092-93D38D3EE48B}"/>
              </a:ext>
            </a:extLst>
          </p:cNvPr>
          <p:cNvSpPr/>
          <p:nvPr/>
        </p:nvSpPr>
        <p:spPr>
          <a:xfrm>
            <a:off x="127000" y="5985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Account Maintenance</a:t>
            </a:r>
          </a:p>
        </p:txBody>
      </p:sp>
      <p:sp>
        <p:nvSpPr>
          <p:cNvPr id="6" name="Arrow: Chevron 5">
            <a:extLst>
              <a:ext uri="{FF2B5EF4-FFF2-40B4-BE49-F238E27FC236}">
                <a16:creationId xmlns:a16="http://schemas.microsoft.com/office/drawing/2014/main" id="{B12E7C51-4EB1-42D8-8E3F-AC8BEEE9AFC0}"/>
              </a:ext>
            </a:extLst>
          </p:cNvPr>
          <p:cNvSpPr/>
          <p:nvPr/>
        </p:nvSpPr>
        <p:spPr>
          <a:xfrm>
            <a:off x="1614468" y="5985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Statement Processing</a:t>
            </a:r>
          </a:p>
        </p:txBody>
      </p:sp>
      <p:sp>
        <p:nvSpPr>
          <p:cNvPr id="7" name="Arrow: Chevron 6">
            <a:extLst>
              <a:ext uri="{FF2B5EF4-FFF2-40B4-BE49-F238E27FC236}">
                <a16:creationId xmlns:a16="http://schemas.microsoft.com/office/drawing/2014/main" id="{F7C10D7A-90F5-4A77-B478-22322A515EA9}"/>
              </a:ext>
            </a:extLst>
          </p:cNvPr>
          <p:cNvSpPr/>
          <p:nvPr/>
        </p:nvSpPr>
        <p:spPr>
          <a:xfrm>
            <a:off x="3101936" y="5985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Reconciliation</a:t>
            </a:r>
          </a:p>
        </p:txBody>
      </p:sp>
      <p:sp>
        <p:nvSpPr>
          <p:cNvPr id="8" name="Arrow: Chevron 7">
            <a:extLst>
              <a:ext uri="{FF2B5EF4-FFF2-40B4-BE49-F238E27FC236}">
                <a16:creationId xmlns:a16="http://schemas.microsoft.com/office/drawing/2014/main" id="{5A117C05-462E-41F3-B36B-46FE00F3601D}"/>
              </a:ext>
            </a:extLst>
          </p:cNvPr>
          <p:cNvSpPr/>
          <p:nvPr/>
        </p:nvSpPr>
        <p:spPr>
          <a:xfrm>
            <a:off x="4556353" y="5985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Cash Forecasting</a:t>
            </a:r>
          </a:p>
        </p:txBody>
      </p:sp>
      <p:sp>
        <p:nvSpPr>
          <p:cNvPr id="9" name="Arrow: Chevron 8">
            <a:extLst>
              <a:ext uri="{FF2B5EF4-FFF2-40B4-BE49-F238E27FC236}">
                <a16:creationId xmlns:a16="http://schemas.microsoft.com/office/drawing/2014/main" id="{8E0415EB-D684-4DB0-A1C9-22C3DDCE45B7}"/>
              </a:ext>
            </a:extLst>
          </p:cNvPr>
          <p:cNvSpPr/>
          <p:nvPr/>
        </p:nvSpPr>
        <p:spPr>
          <a:xfrm>
            <a:off x="6010770" y="5985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Cash Positioning</a:t>
            </a:r>
          </a:p>
        </p:txBody>
      </p:sp>
      <p:sp>
        <p:nvSpPr>
          <p:cNvPr id="10" name="Arrow: Chevron 9">
            <a:extLst>
              <a:ext uri="{FF2B5EF4-FFF2-40B4-BE49-F238E27FC236}">
                <a16:creationId xmlns:a16="http://schemas.microsoft.com/office/drawing/2014/main" id="{12B86980-5FC7-4BAF-8734-9624392221F9}"/>
              </a:ext>
            </a:extLst>
          </p:cNvPr>
          <p:cNvSpPr/>
          <p:nvPr/>
        </p:nvSpPr>
        <p:spPr>
          <a:xfrm>
            <a:off x="7465187" y="59856"/>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Bank Account Transfer</a:t>
            </a:r>
          </a:p>
        </p:txBody>
      </p:sp>
      <p:pic>
        <p:nvPicPr>
          <p:cNvPr id="13" name="Picture 12">
            <a:extLst>
              <a:ext uri="{FF2B5EF4-FFF2-40B4-BE49-F238E27FC236}">
                <a16:creationId xmlns:a16="http://schemas.microsoft.com/office/drawing/2014/main" id="{35A8830A-71F5-459C-BE3D-30948B1B6F31}"/>
              </a:ext>
            </a:extLst>
          </p:cNvPr>
          <p:cNvPicPr>
            <a:picLocks noChangeAspect="1"/>
          </p:cNvPicPr>
          <p:nvPr/>
        </p:nvPicPr>
        <p:blipFill>
          <a:blip r:embed="rId2"/>
          <a:stretch>
            <a:fillRect/>
          </a:stretch>
        </p:blipFill>
        <p:spPr>
          <a:xfrm>
            <a:off x="0" y="1003443"/>
            <a:ext cx="11979667" cy="5341822"/>
          </a:xfrm>
          <a:prstGeom prst="rect">
            <a:avLst/>
          </a:prstGeom>
        </p:spPr>
      </p:pic>
    </p:spTree>
    <p:extLst>
      <p:ext uri="{BB962C8B-B14F-4D97-AF65-F5344CB8AC3E}">
        <p14:creationId xmlns:p14="http://schemas.microsoft.com/office/powerpoint/2010/main" val="254258546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469900" y="570544"/>
            <a:ext cx="11252200" cy="432898"/>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b="1">
                <a:solidFill>
                  <a:schemeClr val="accent2"/>
                </a:solidFill>
                <a:latin typeface="Arial" panose="020B0604020202020204" pitchFamily="34" charset="0"/>
                <a:cs typeface="Arial" panose="020B0604020202020204" pitchFamily="34" charset="0"/>
              </a:rPr>
              <a:t>Bank Account Transfer</a:t>
            </a:r>
          </a:p>
        </p:txBody>
      </p:sp>
      <p:sp>
        <p:nvSpPr>
          <p:cNvPr id="5" name="Text Placeholder 3">
            <a:extLst>
              <a:ext uri="{FF2B5EF4-FFF2-40B4-BE49-F238E27FC236}">
                <a16:creationId xmlns:a16="http://schemas.microsoft.com/office/drawing/2014/main" id="{EDE49063-369E-40C7-A2D0-6E24CE40A943}"/>
              </a:ext>
            </a:extLst>
          </p:cNvPr>
          <p:cNvSpPr txBox="1">
            <a:spLocks/>
          </p:cNvSpPr>
          <p:nvPr/>
        </p:nvSpPr>
        <p:spPr bwMode="gray">
          <a:xfrm>
            <a:off x="469900" y="1445964"/>
            <a:ext cx="11252200" cy="4076241"/>
          </a:xfrm>
          <a:prstGeom prst="rect">
            <a:avLst/>
          </a:prstGeom>
        </p:spPr>
        <p:txBody>
          <a:bodyPr vert="horz" lIns="0" tIns="0" rIns="0" bIns="0" rtlCol="0">
            <a:noAutofit/>
          </a:bodyPr>
          <a:lstStyle/>
          <a:p>
            <a:pPr marL="171450" indent="-171450">
              <a:buFont typeface="Arial" panose="020B0604020202020204" pitchFamily="34" charset="0"/>
              <a:buChar char="•"/>
            </a:pPr>
            <a:r>
              <a:rPr lang="en-US" sz="1400" b="0" i="0">
                <a:solidFill>
                  <a:srgbClr val="222222"/>
                </a:solidFill>
                <a:effectLst/>
                <a:latin typeface="Arial Body"/>
              </a:rPr>
              <a:t>Bank account transfers represent fund transfers between internal bank accounts. </a:t>
            </a:r>
          </a:p>
          <a:p>
            <a:endParaRPr lang="en-US" sz="1400" b="0" i="0">
              <a:solidFill>
                <a:srgbClr val="222222"/>
              </a:solidFill>
              <a:effectLst/>
              <a:latin typeface="Arial Body"/>
            </a:endParaRPr>
          </a:p>
          <a:p>
            <a:pPr marL="171450" indent="-171450">
              <a:buFont typeface="Arial" panose="020B0604020202020204" pitchFamily="34" charset="0"/>
              <a:buChar char="•"/>
            </a:pPr>
            <a:r>
              <a:rPr lang="en-US" sz="1400" b="0" i="0">
                <a:solidFill>
                  <a:srgbClr val="222222"/>
                </a:solidFill>
                <a:effectLst/>
                <a:latin typeface="Arial Body"/>
              </a:rPr>
              <a:t>Bank account transfers can be created manually or automatically through Cash Leveling process and/or Sweep Transactions Generation concurrent program.</a:t>
            </a:r>
          </a:p>
          <a:p>
            <a:endParaRPr lang="en-US" sz="1400" b="0" i="0">
              <a:solidFill>
                <a:srgbClr val="222222"/>
              </a:solidFill>
              <a:effectLst/>
              <a:latin typeface="Arial Body"/>
            </a:endParaRPr>
          </a:p>
          <a:p>
            <a:pPr marL="171450" indent="-171450">
              <a:buFont typeface="Arial" panose="020B0604020202020204" pitchFamily="34" charset="0"/>
              <a:buChar char="•"/>
            </a:pPr>
            <a:r>
              <a:rPr lang="en-US" sz="1400">
                <a:solidFill>
                  <a:srgbClr val="222222"/>
                </a:solidFill>
                <a:latin typeface="Arial Body"/>
              </a:rPr>
              <a:t>The access to bank account transfer creation for a particular legal entity is subject to bank account use security.</a:t>
            </a:r>
          </a:p>
          <a:p>
            <a:endParaRPr lang="en-US" sz="1400">
              <a:solidFill>
                <a:srgbClr val="222222"/>
              </a:solidFill>
              <a:latin typeface="Arial Body"/>
            </a:endParaRPr>
          </a:p>
          <a:p>
            <a:pPr marL="171450" indent="-171450">
              <a:buFont typeface="Arial" panose="020B0604020202020204" pitchFamily="34" charset="0"/>
              <a:buChar char="•"/>
            </a:pPr>
            <a:r>
              <a:rPr lang="en-US" sz="1400">
                <a:solidFill>
                  <a:srgbClr val="222222"/>
                </a:solidFill>
                <a:latin typeface="Arial Body"/>
              </a:rPr>
              <a:t>The bank account transfers are reflected in Cash Position automatically. Payment processing for bank account transfers is managed using Oracle Payments. Journal entries are created through a centralized subledger accounting engine.</a:t>
            </a:r>
          </a:p>
          <a:p>
            <a:pPr marL="171450" indent="-171450">
              <a:buFont typeface="Arial" panose="020B0604020202020204" pitchFamily="34" charset="0"/>
              <a:buChar char="•"/>
            </a:pPr>
            <a:endParaRPr lang="en-US" sz="1400">
              <a:solidFill>
                <a:srgbClr val="222222"/>
              </a:solidFill>
              <a:latin typeface="Arial Body"/>
            </a:endParaRPr>
          </a:p>
          <a:p>
            <a:pPr marL="171450" indent="-171450">
              <a:buFont typeface="Arial" panose="020B0604020202020204" pitchFamily="34" charset="0"/>
              <a:buChar char="•"/>
            </a:pPr>
            <a:r>
              <a:rPr lang="en-US" sz="1400">
                <a:solidFill>
                  <a:srgbClr val="222222"/>
                </a:solidFill>
                <a:latin typeface="Arial Body"/>
              </a:rPr>
              <a:t>The following bank account transfers are supported from the point of view of bank account ownership:</a:t>
            </a:r>
          </a:p>
          <a:p>
            <a:endParaRPr lang="en-US" sz="1400">
              <a:solidFill>
                <a:srgbClr val="222222"/>
              </a:solidFill>
              <a:latin typeface="Arial Body"/>
            </a:endParaRPr>
          </a:p>
          <a:p>
            <a:pPr algn="l"/>
            <a:r>
              <a:rPr lang="en-US" sz="1400" b="0" i="0">
                <a:solidFill>
                  <a:srgbClr val="222222"/>
                </a:solidFill>
                <a:effectLst/>
                <a:latin typeface="Arial Body"/>
              </a:rPr>
              <a:t>	1. Intra-Company Transfers</a:t>
            </a:r>
          </a:p>
          <a:p>
            <a:pPr algn="l"/>
            <a:r>
              <a:rPr lang="en-US" sz="1400">
                <a:solidFill>
                  <a:srgbClr val="222222"/>
                </a:solidFill>
                <a:latin typeface="Arial Body"/>
              </a:rPr>
              <a:t> I</a:t>
            </a:r>
            <a:r>
              <a:rPr lang="en-US" sz="1400" b="0" i="0">
                <a:solidFill>
                  <a:srgbClr val="222222"/>
                </a:solidFill>
                <a:effectLst/>
                <a:latin typeface="Arial Body"/>
              </a:rPr>
              <a:t>ntra-company transfers represent cash transfers between two internal bank accounts that belong to the same legal entity.</a:t>
            </a:r>
          </a:p>
          <a:p>
            <a:pPr algn="l"/>
            <a:endParaRPr lang="en-US" sz="1400" b="0" i="0">
              <a:solidFill>
                <a:srgbClr val="222222"/>
              </a:solidFill>
              <a:effectLst/>
              <a:latin typeface="Arial Body"/>
            </a:endParaRPr>
          </a:p>
          <a:p>
            <a:pPr algn="l"/>
            <a:r>
              <a:rPr lang="en-US" sz="1400">
                <a:solidFill>
                  <a:srgbClr val="222222"/>
                </a:solidFill>
                <a:latin typeface="Arial Body"/>
              </a:rPr>
              <a:t>	2. </a:t>
            </a:r>
            <a:r>
              <a:rPr lang="en-US" sz="1400" b="0" i="0">
                <a:solidFill>
                  <a:srgbClr val="222222"/>
                </a:solidFill>
                <a:effectLst/>
                <a:latin typeface="Arial Body"/>
              </a:rPr>
              <a:t>Inter-Company Transfers</a:t>
            </a:r>
            <a:endParaRPr lang="en-US" sz="1400">
              <a:solidFill>
                <a:srgbClr val="222222"/>
              </a:solidFill>
              <a:latin typeface="Arial Body"/>
            </a:endParaRPr>
          </a:p>
          <a:p>
            <a:pPr algn="l"/>
            <a:r>
              <a:rPr lang="en-US" sz="1400" b="0" i="0">
                <a:solidFill>
                  <a:srgbClr val="222222"/>
                </a:solidFill>
                <a:effectLst/>
                <a:latin typeface="Arial Body"/>
              </a:rPr>
              <a:t>Inter-company transfers represent cash transfers between two internal bank accounts that belong to two different legal entities. In case of such transfers, the system can produce balanced journal entries for both legal entities.</a:t>
            </a:r>
          </a:p>
          <a:p>
            <a:endParaRPr lang="en-US" sz="1400">
              <a:solidFill>
                <a:srgbClr val="222222"/>
              </a:solidFill>
              <a:latin typeface="Arial Body"/>
            </a:endParaRPr>
          </a:p>
          <a:p>
            <a:pPr marL="781035" lvl="1" indent="-171450">
              <a:buFont typeface="Arial" panose="020B0604020202020204" pitchFamily="34" charset="0"/>
              <a:buChar char="•"/>
            </a:pPr>
            <a:endParaRPr lang="en-US" sz="1200"/>
          </a:p>
          <a:p>
            <a:pPr>
              <a:spcAft>
                <a:spcPts val="404"/>
              </a:spcAft>
              <a:defRPr/>
            </a:pPr>
            <a:endParaRPr lang="en-US" sz="1200"/>
          </a:p>
        </p:txBody>
      </p:sp>
      <p:sp>
        <p:nvSpPr>
          <p:cNvPr id="4" name="Arrow: Chevron 3">
            <a:extLst>
              <a:ext uri="{FF2B5EF4-FFF2-40B4-BE49-F238E27FC236}">
                <a16:creationId xmlns:a16="http://schemas.microsoft.com/office/drawing/2014/main" id="{721F1972-460A-46C7-9092-93D38D3EE48B}"/>
              </a:ext>
            </a:extLst>
          </p:cNvPr>
          <p:cNvSpPr/>
          <p:nvPr/>
        </p:nvSpPr>
        <p:spPr>
          <a:xfrm>
            <a:off x="127000" y="5985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Account Maintenance</a:t>
            </a:r>
          </a:p>
        </p:txBody>
      </p:sp>
      <p:sp>
        <p:nvSpPr>
          <p:cNvPr id="6" name="Arrow: Chevron 5">
            <a:extLst>
              <a:ext uri="{FF2B5EF4-FFF2-40B4-BE49-F238E27FC236}">
                <a16:creationId xmlns:a16="http://schemas.microsoft.com/office/drawing/2014/main" id="{B12E7C51-4EB1-42D8-8E3F-AC8BEEE9AFC0}"/>
              </a:ext>
            </a:extLst>
          </p:cNvPr>
          <p:cNvSpPr/>
          <p:nvPr/>
        </p:nvSpPr>
        <p:spPr>
          <a:xfrm>
            <a:off x="1614468" y="5985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Statement Processing</a:t>
            </a:r>
          </a:p>
        </p:txBody>
      </p:sp>
      <p:sp>
        <p:nvSpPr>
          <p:cNvPr id="7" name="Arrow: Chevron 6">
            <a:extLst>
              <a:ext uri="{FF2B5EF4-FFF2-40B4-BE49-F238E27FC236}">
                <a16:creationId xmlns:a16="http://schemas.microsoft.com/office/drawing/2014/main" id="{F7C10D7A-90F5-4A77-B478-22322A515EA9}"/>
              </a:ext>
            </a:extLst>
          </p:cNvPr>
          <p:cNvSpPr/>
          <p:nvPr/>
        </p:nvSpPr>
        <p:spPr>
          <a:xfrm>
            <a:off x="3101936" y="5985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Reconciliation</a:t>
            </a:r>
          </a:p>
        </p:txBody>
      </p:sp>
      <p:sp>
        <p:nvSpPr>
          <p:cNvPr id="8" name="Arrow: Chevron 7">
            <a:extLst>
              <a:ext uri="{FF2B5EF4-FFF2-40B4-BE49-F238E27FC236}">
                <a16:creationId xmlns:a16="http://schemas.microsoft.com/office/drawing/2014/main" id="{5A117C05-462E-41F3-B36B-46FE00F3601D}"/>
              </a:ext>
            </a:extLst>
          </p:cNvPr>
          <p:cNvSpPr/>
          <p:nvPr/>
        </p:nvSpPr>
        <p:spPr>
          <a:xfrm>
            <a:off x="4556353" y="5985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Cash Forecasting</a:t>
            </a:r>
          </a:p>
        </p:txBody>
      </p:sp>
      <p:sp>
        <p:nvSpPr>
          <p:cNvPr id="9" name="Arrow: Chevron 8">
            <a:extLst>
              <a:ext uri="{FF2B5EF4-FFF2-40B4-BE49-F238E27FC236}">
                <a16:creationId xmlns:a16="http://schemas.microsoft.com/office/drawing/2014/main" id="{8E0415EB-D684-4DB0-A1C9-22C3DDCE45B7}"/>
              </a:ext>
            </a:extLst>
          </p:cNvPr>
          <p:cNvSpPr/>
          <p:nvPr/>
        </p:nvSpPr>
        <p:spPr>
          <a:xfrm>
            <a:off x="6010770" y="5985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Cash Positioning</a:t>
            </a:r>
          </a:p>
        </p:txBody>
      </p:sp>
      <p:sp>
        <p:nvSpPr>
          <p:cNvPr id="10" name="Arrow: Chevron 9">
            <a:extLst>
              <a:ext uri="{FF2B5EF4-FFF2-40B4-BE49-F238E27FC236}">
                <a16:creationId xmlns:a16="http://schemas.microsoft.com/office/drawing/2014/main" id="{12B86980-5FC7-4BAF-8734-9624392221F9}"/>
              </a:ext>
            </a:extLst>
          </p:cNvPr>
          <p:cNvSpPr/>
          <p:nvPr/>
        </p:nvSpPr>
        <p:spPr>
          <a:xfrm>
            <a:off x="7465187" y="59856"/>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Bank Account Transfer</a:t>
            </a:r>
          </a:p>
        </p:txBody>
      </p:sp>
    </p:spTree>
    <p:extLst>
      <p:ext uri="{BB962C8B-B14F-4D97-AF65-F5344CB8AC3E}">
        <p14:creationId xmlns:p14="http://schemas.microsoft.com/office/powerpoint/2010/main" val="412743529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469900" y="355453"/>
            <a:ext cx="11252200" cy="432898"/>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b="1">
                <a:solidFill>
                  <a:schemeClr val="accent2"/>
                </a:solidFill>
                <a:latin typeface="Arial" panose="020B0604020202020204" pitchFamily="34" charset="0"/>
                <a:cs typeface="Arial" panose="020B0604020202020204" pitchFamily="34" charset="0"/>
              </a:rPr>
              <a:t>Bank Account Transfer</a:t>
            </a:r>
          </a:p>
        </p:txBody>
      </p:sp>
      <p:sp>
        <p:nvSpPr>
          <p:cNvPr id="5" name="Text Placeholder 3">
            <a:extLst>
              <a:ext uri="{FF2B5EF4-FFF2-40B4-BE49-F238E27FC236}">
                <a16:creationId xmlns:a16="http://schemas.microsoft.com/office/drawing/2014/main" id="{EDE49063-369E-40C7-A2D0-6E24CE40A943}"/>
              </a:ext>
            </a:extLst>
          </p:cNvPr>
          <p:cNvSpPr txBox="1">
            <a:spLocks/>
          </p:cNvSpPr>
          <p:nvPr/>
        </p:nvSpPr>
        <p:spPr bwMode="gray">
          <a:xfrm>
            <a:off x="469901" y="1156771"/>
            <a:ext cx="11252200" cy="4912878"/>
          </a:xfrm>
          <a:prstGeom prst="rect">
            <a:avLst/>
          </a:prstGeom>
        </p:spPr>
        <p:txBody>
          <a:bodyPr vert="horz" lIns="0" tIns="0" rIns="0" bIns="0" rtlCol="0">
            <a:noAutofit/>
          </a:bodyPr>
          <a:lstStyle/>
          <a:p>
            <a:pPr marL="171450" indent="-171450">
              <a:buFont typeface="Arial" panose="020B0604020202020204" pitchFamily="34" charset="0"/>
              <a:buChar char="•"/>
            </a:pPr>
            <a:r>
              <a:rPr lang="en-US" sz="1400" b="0" i="0">
                <a:solidFill>
                  <a:srgbClr val="222222"/>
                </a:solidFill>
                <a:effectLst/>
                <a:latin typeface="Arial Body"/>
              </a:rPr>
              <a:t>The following bank account transfers are supported from the point of view of transfer currency:</a:t>
            </a:r>
          </a:p>
          <a:p>
            <a:endParaRPr lang="en-US" sz="1400">
              <a:solidFill>
                <a:srgbClr val="222222"/>
              </a:solidFill>
              <a:latin typeface="Arial Body"/>
            </a:endParaRPr>
          </a:p>
          <a:p>
            <a:pPr algn="l"/>
            <a:r>
              <a:rPr lang="en-US" sz="1400" b="0" i="0">
                <a:solidFill>
                  <a:srgbClr val="222222"/>
                </a:solidFill>
                <a:effectLst/>
                <a:latin typeface="Arial Body"/>
              </a:rPr>
              <a:t>	1. Domestic : </a:t>
            </a:r>
            <a:r>
              <a:rPr lang="en-US" sz="1400">
                <a:solidFill>
                  <a:srgbClr val="222222"/>
                </a:solidFill>
                <a:latin typeface="Arial Body"/>
              </a:rPr>
              <a:t>The currency of both bank accounts and the transfer amount is the same. </a:t>
            </a:r>
          </a:p>
          <a:p>
            <a:pPr algn="l"/>
            <a:r>
              <a:rPr lang="en-US" sz="1400">
                <a:solidFill>
                  <a:srgbClr val="222222"/>
                </a:solidFill>
                <a:latin typeface="Arial Body"/>
              </a:rPr>
              <a:t>For example, transferring USD between two bank accounts that are denominated in USD.</a:t>
            </a:r>
          </a:p>
          <a:p>
            <a:pPr algn="l"/>
            <a:endParaRPr lang="en-US" sz="1400" b="0" i="0">
              <a:solidFill>
                <a:srgbClr val="222222"/>
              </a:solidFill>
              <a:effectLst/>
              <a:latin typeface="Arial Body"/>
            </a:endParaRPr>
          </a:p>
          <a:p>
            <a:pPr algn="l"/>
            <a:r>
              <a:rPr lang="en-US" sz="1400">
                <a:solidFill>
                  <a:srgbClr val="222222"/>
                </a:solidFill>
                <a:latin typeface="Arial Body"/>
              </a:rPr>
              <a:t>	2. </a:t>
            </a:r>
            <a:r>
              <a:rPr lang="en-US" sz="1400" b="0" i="0">
                <a:solidFill>
                  <a:srgbClr val="222222"/>
                </a:solidFill>
                <a:effectLst/>
                <a:latin typeface="Arial Body"/>
              </a:rPr>
              <a:t>International: The currency of one bank account is the same as the currency of the transfer amount but the currency of the other bank account is different. </a:t>
            </a:r>
          </a:p>
          <a:p>
            <a:pPr algn="l"/>
            <a:r>
              <a:rPr lang="en-US" sz="1400" b="0" i="0">
                <a:solidFill>
                  <a:srgbClr val="222222"/>
                </a:solidFill>
                <a:effectLst/>
                <a:latin typeface="Arial Body"/>
              </a:rPr>
              <a:t>For example, transferring USD from a bank account denominated in USD to the bank account denominated in EUR.</a:t>
            </a:r>
            <a:endParaRPr lang="en-US" sz="1400">
              <a:solidFill>
                <a:srgbClr val="222222"/>
              </a:solidFill>
              <a:latin typeface="Arial Body"/>
            </a:endParaRPr>
          </a:p>
          <a:p>
            <a:pPr marL="781035" lvl="1" indent="-171450">
              <a:buFont typeface="Arial" panose="020B0604020202020204" pitchFamily="34" charset="0"/>
              <a:buChar char="•"/>
            </a:pPr>
            <a:endParaRPr lang="en-US" sz="1200"/>
          </a:p>
          <a:p>
            <a:pPr>
              <a:spcAft>
                <a:spcPts val="404"/>
              </a:spcAft>
              <a:defRPr/>
            </a:pPr>
            <a:endParaRPr lang="en-US" sz="1200"/>
          </a:p>
        </p:txBody>
      </p:sp>
      <p:sp>
        <p:nvSpPr>
          <p:cNvPr id="4" name="Arrow: Chevron 3">
            <a:extLst>
              <a:ext uri="{FF2B5EF4-FFF2-40B4-BE49-F238E27FC236}">
                <a16:creationId xmlns:a16="http://schemas.microsoft.com/office/drawing/2014/main" id="{74641163-D1B3-4DEC-B911-87F374708346}"/>
              </a:ext>
            </a:extLst>
          </p:cNvPr>
          <p:cNvSpPr/>
          <p:nvPr/>
        </p:nvSpPr>
        <p:spPr>
          <a:xfrm>
            <a:off x="184150" y="5985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Account Maintenance</a:t>
            </a:r>
          </a:p>
        </p:txBody>
      </p:sp>
      <p:sp>
        <p:nvSpPr>
          <p:cNvPr id="6" name="Arrow: Chevron 5">
            <a:extLst>
              <a:ext uri="{FF2B5EF4-FFF2-40B4-BE49-F238E27FC236}">
                <a16:creationId xmlns:a16="http://schemas.microsoft.com/office/drawing/2014/main" id="{BF5D89DD-98F4-4B84-B5CD-A29CD2E82118}"/>
              </a:ext>
            </a:extLst>
          </p:cNvPr>
          <p:cNvSpPr/>
          <p:nvPr/>
        </p:nvSpPr>
        <p:spPr>
          <a:xfrm>
            <a:off x="1671618" y="5985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Bank Statement Processing</a:t>
            </a:r>
          </a:p>
        </p:txBody>
      </p:sp>
      <p:sp>
        <p:nvSpPr>
          <p:cNvPr id="7" name="Arrow: Chevron 6">
            <a:extLst>
              <a:ext uri="{FF2B5EF4-FFF2-40B4-BE49-F238E27FC236}">
                <a16:creationId xmlns:a16="http://schemas.microsoft.com/office/drawing/2014/main" id="{E9D6B4E6-1CED-4335-B325-FB30C42E25CD}"/>
              </a:ext>
            </a:extLst>
          </p:cNvPr>
          <p:cNvSpPr/>
          <p:nvPr/>
        </p:nvSpPr>
        <p:spPr>
          <a:xfrm>
            <a:off x="3159086" y="5985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Reconciliation</a:t>
            </a:r>
          </a:p>
        </p:txBody>
      </p:sp>
      <p:sp>
        <p:nvSpPr>
          <p:cNvPr id="8" name="Arrow: Chevron 7">
            <a:extLst>
              <a:ext uri="{FF2B5EF4-FFF2-40B4-BE49-F238E27FC236}">
                <a16:creationId xmlns:a16="http://schemas.microsoft.com/office/drawing/2014/main" id="{5F130D27-CFB3-4868-B864-98E89F09CC6B}"/>
              </a:ext>
            </a:extLst>
          </p:cNvPr>
          <p:cNvSpPr/>
          <p:nvPr/>
        </p:nvSpPr>
        <p:spPr>
          <a:xfrm>
            <a:off x="4613503" y="5985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Cash Forecasting</a:t>
            </a:r>
          </a:p>
        </p:txBody>
      </p:sp>
      <p:sp>
        <p:nvSpPr>
          <p:cNvPr id="9" name="Arrow: Chevron 8">
            <a:extLst>
              <a:ext uri="{FF2B5EF4-FFF2-40B4-BE49-F238E27FC236}">
                <a16:creationId xmlns:a16="http://schemas.microsoft.com/office/drawing/2014/main" id="{CAB56E87-3573-479F-BB25-4DDF25E07D26}"/>
              </a:ext>
            </a:extLst>
          </p:cNvPr>
          <p:cNvSpPr/>
          <p:nvPr/>
        </p:nvSpPr>
        <p:spPr>
          <a:xfrm>
            <a:off x="6067920" y="59856"/>
            <a:ext cx="1487468" cy="233420"/>
          </a:xfrm>
          <a:prstGeom prst="chevron">
            <a:avLst/>
          </a:prstGeom>
          <a:solidFill>
            <a:srgbClr val="FF9900"/>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Cash Positioning</a:t>
            </a:r>
          </a:p>
        </p:txBody>
      </p:sp>
      <p:sp>
        <p:nvSpPr>
          <p:cNvPr id="10" name="Arrow: Chevron 9">
            <a:extLst>
              <a:ext uri="{FF2B5EF4-FFF2-40B4-BE49-F238E27FC236}">
                <a16:creationId xmlns:a16="http://schemas.microsoft.com/office/drawing/2014/main" id="{61599D5D-E237-4CB8-BF4A-26E75C09C57C}"/>
              </a:ext>
            </a:extLst>
          </p:cNvPr>
          <p:cNvSpPr/>
          <p:nvPr/>
        </p:nvSpPr>
        <p:spPr>
          <a:xfrm>
            <a:off x="7522337" y="59856"/>
            <a:ext cx="1487468" cy="233420"/>
          </a:xfrm>
          <a:prstGeom prst="chevron">
            <a:avLst/>
          </a:prstGeom>
          <a:solidFill>
            <a:schemeClr val="bg2">
              <a:lumMod val="50000"/>
            </a:schemeClr>
          </a:solidFill>
          <a:ln w="12700" cap="flat" cmpd="sng" algn="ctr">
            <a:solidFill>
              <a:schemeClr val="tx1"/>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Bank Account Transfer</a:t>
            </a:r>
          </a:p>
        </p:txBody>
      </p:sp>
    </p:spTree>
    <p:extLst>
      <p:ext uri="{BB962C8B-B14F-4D97-AF65-F5344CB8AC3E}">
        <p14:creationId xmlns:p14="http://schemas.microsoft.com/office/powerpoint/2010/main" val="174135730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862C61C-8990-4424-B4CA-347B9B5C8F9E}"/>
              </a:ext>
            </a:extLst>
          </p:cNvPr>
          <p:cNvSpPr>
            <a:spLocks noGrp="1"/>
          </p:cNvSpPr>
          <p:nvPr>
            <p:ph type="body" sz="quarter" idx="10"/>
          </p:nvPr>
        </p:nvSpPr>
        <p:spPr>
          <a:xfrm>
            <a:off x="688024" y="2231753"/>
            <a:ext cx="9579695" cy="928687"/>
          </a:xfrm>
        </p:spPr>
        <p:txBody>
          <a:bodyPr>
            <a:normAutofit/>
          </a:bodyPr>
          <a:lstStyle/>
          <a:p>
            <a:pPr algn="l"/>
            <a:r>
              <a:rPr lang="en-US" dirty="0">
                <a:solidFill>
                  <a:schemeClr val="bg1"/>
                </a:solidFill>
              </a:rPr>
              <a:t>User Stories, Leading Practices and KDD’s</a:t>
            </a:r>
          </a:p>
        </p:txBody>
      </p:sp>
      <p:sp>
        <p:nvSpPr>
          <p:cNvPr id="4" name="Subtitle 6">
            <a:extLst>
              <a:ext uri="{FF2B5EF4-FFF2-40B4-BE49-F238E27FC236}">
                <a16:creationId xmlns:a16="http://schemas.microsoft.com/office/drawing/2014/main" id="{321D4EB3-1A3C-41D6-91D9-7D3635759D8D}"/>
              </a:ext>
            </a:extLst>
          </p:cNvPr>
          <p:cNvSpPr txBox="1">
            <a:spLocks/>
          </p:cNvSpPr>
          <p:nvPr/>
        </p:nvSpPr>
        <p:spPr>
          <a:xfrm>
            <a:off x="688026" y="3259592"/>
            <a:ext cx="10075454" cy="338554"/>
          </a:xfrm>
          <a:prstGeom prst="rect">
            <a:avLst/>
          </a:prstGeom>
        </p:spPr>
        <p:txBody>
          <a:bodyPr vert="horz" wrap="square" lIns="0" tIns="0" rIns="0" bIns="0" rtlCol="0">
            <a:spAutoFit/>
          </a:bodyPr>
          <a:lstStyle>
            <a:lvl1pPr marL="0" indent="0" algn="ctr" defTabSz="914400" rtl="0" eaLnBrk="1" latinLnBrk="0" hangingPunct="1">
              <a:lnSpc>
                <a:spcPct val="120000"/>
              </a:lnSpc>
              <a:spcBef>
                <a:spcPts val="1000"/>
              </a:spcBef>
              <a:buFont typeface="Arial" panose="020B0604020202020204" pitchFamily="34" charset="0"/>
              <a:buNone/>
              <a:tabLst/>
              <a:defRPr lang="en-US" sz="2200" kern="1200" smtClean="0">
                <a:solidFill>
                  <a:schemeClr val="bg1"/>
                </a:solidFill>
                <a:effectLst/>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solidFill>
                  <a:srgbClr val="F3753F"/>
                </a:solidFill>
                <a:latin typeface="Arial" panose="020B0604020202020204"/>
                <a:ea typeface="+mn-lt"/>
                <a:cs typeface="Arial" panose="020B0604020202020204"/>
              </a:rPr>
              <a:t>Sample User Stories</a:t>
            </a:r>
          </a:p>
        </p:txBody>
      </p:sp>
    </p:spTree>
    <p:extLst>
      <p:ext uri="{BB962C8B-B14F-4D97-AF65-F5344CB8AC3E}">
        <p14:creationId xmlns:p14="http://schemas.microsoft.com/office/powerpoint/2010/main" val="2878850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sz="quarter" idx="10"/>
          </p:nvPr>
        </p:nvSpPr>
        <p:spPr/>
        <p:txBody>
          <a:bodyPr/>
          <a:lstStyle/>
          <a:p>
            <a:r>
              <a:rPr lang="en-US" noProof="0"/>
              <a:t>	</a:t>
            </a:r>
          </a:p>
        </p:txBody>
      </p:sp>
      <p:sp>
        <p:nvSpPr>
          <p:cNvPr id="15" name="Title 14"/>
          <p:cNvSpPr>
            <a:spLocks noGrp="1"/>
          </p:cNvSpPr>
          <p:nvPr>
            <p:ph type="title"/>
          </p:nvPr>
        </p:nvSpPr>
        <p:spPr>
          <a:xfrm>
            <a:off x="385762" y="76831"/>
            <a:ext cx="11252200" cy="341809"/>
          </a:xfrm>
        </p:spPr>
        <p:txBody>
          <a:bodyPr/>
          <a:lstStyle/>
          <a:p>
            <a:r>
              <a:rPr lang="en-US" noProof="0"/>
              <a:t>Key User Stories</a:t>
            </a:r>
          </a:p>
        </p:txBody>
      </p:sp>
      <p:graphicFrame>
        <p:nvGraphicFramePr>
          <p:cNvPr id="7" name="Group 3">
            <a:extLst>
              <a:ext uri="{FF2B5EF4-FFF2-40B4-BE49-F238E27FC236}">
                <a16:creationId xmlns:a16="http://schemas.microsoft.com/office/drawing/2014/main" id="{BC6B0FA9-C53C-42B2-B2C4-E150CC69ADFF}"/>
              </a:ext>
            </a:extLst>
          </p:cNvPr>
          <p:cNvGraphicFramePr>
            <a:graphicFrameLocks noGrp="1"/>
          </p:cNvGraphicFramePr>
          <p:nvPr>
            <p:extLst>
              <p:ext uri="{D42A27DB-BD31-4B8C-83A1-F6EECF244321}">
                <p14:modId xmlns:p14="http://schemas.microsoft.com/office/powerpoint/2010/main" val="2983761700"/>
              </p:ext>
            </p:extLst>
          </p:nvPr>
        </p:nvGraphicFramePr>
        <p:xfrm>
          <a:off x="385761" y="489637"/>
          <a:ext cx="11501439" cy="6094832"/>
        </p:xfrm>
        <a:graphic>
          <a:graphicData uri="http://schemas.openxmlformats.org/drawingml/2006/table">
            <a:tbl>
              <a:tblPr/>
              <a:tblGrid>
                <a:gridCol w="550673">
                  <a:extLst>
                    <a:ext uri="{9D8B030D-6E8A-4147-A177-3AD203B41FA5}">
                      <a16:colId xmlns:a16="http://schemas.microsoft.com/office/drawing/2014/main" val="20000"/>
                    </a:ext>
                  </a:extLst>
                </a:gridCol>
                <a:gridCol w="10950766">
                  <a:extLst>
                    <a:ext uri="{9D8B030D-6E8A-4147-A177-3AD203B41FA5}">
                      <a16:colId xmlns:a16="http://schemas.microsoft.com/office/drawing/2014/main" val="20001"/>
                    </a:ext>
                  </a:extLst>
                </a:gridCol>
              </a:tblGrid>
              <a:tr h="449304">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400" b="1" u="none" strike="noStrike" kern="1200" cap="none" normalizeH="0" baseline="0">
                          <a:ln>
                            <a:noFill/>
                          </a:ln>
                          <a:solidFill>
                            <a:schemeClr val="bg1"/>
                          </a:solidFill>
                          <a:effectLst/>
                          <a:latin typeface="Arial Body"/>
                          <a:ea typeface="+mn-ea"/>
                          <a:cs typeface="+mn-cs"/>
                        </a:rPr>
                        <a:t>No.</a:t>
                      </a:r>
                    </a:p>
                  </a:txBody>
                  <a:tcPr marT="91440" marB="91440" anchor="ctr" horzOverflow="overflow">
                    <a:lnL w="12700" cmpd="sng">
                      <a:noFill/>
                      <a:prstDash val="soli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400" b="1" u="none" strike="noStrike" kern="1200" cap="none" normalizeH="0" baseline="0" dirty="0">
                          <a:ln>
                            <a:noFill/>
                          </a:ln>
                          <a:solidFill>
                            <a:schemeClr val="bg1"/>
                          </a:solidFill>
                          <a:effectLst/>
                          <a:latin typeface="Arial Body"/>
                          <a:ea typeface="+mn-ea"/>
                          <a:cs typeface="+mn-cs"/>
                        </a:rPr>
                        <a:t>User Story Description</a:t>
                      </a:r>
                    </a:p>
                  </a:txBody>
                  <a:tcPr marT="91440" marB="91440" anchor="ctr"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0"/>
                  </a:ext>
                </a:extLst>
              </a:tr>
              <a:tr h="501257">
                <a:tc>
                  <a:txBody>
                    <a:bodyPr/>
                    <a:lstStyle/>
                    <a:p>
                      <a:pPr algn="l" rtl="0" fontAlgn="base"/>
                      <a:r>
                        <a:rPr lang="en-US" sz="1400" b="0" i="0">
                          <a:solidFill>
                            <a:srgbClr val="000000"/>
                          </a:solidFill>
                          <a:effectLst/>
                          <a:latin typeface="Arial Body"/>
                        </a:rPr>
                        <a:t>1​</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400" b="0" i="0" u="none" strike="noStrike">
                          <a:solidFill>
                            <a:srgbClr val="000000"/>
                          </a:solidFill>
                          <a:effectLst/>
                          <a:latin typeface="Arial Body"/>
                        </a:rPr>
                        <a:t>As a cash management analyst, I want to able to </a:t>
                      </a:r>
                      <a:r>
                        <a:rPr lang="en-US" sz="1400" b="0" i="0">
                          <a:solidFill>
                            <a:srgbClr val="000000"/>
                          </a:solidFill>
                          <a:effectLst/>
                          <a:latin typeface="Arial Body"/>
                        </a:rPr>
                        <a:t>receive electronic bank statements and import them into the system to perform bank reconciliation against payables and receivables transactions. ​</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01257">
                <a:tc>
                  <a:txBody>
                    <a:bodyPr/>
                    <a:lstStyle/>
                    <a:p>
                      <a:pPr algn="l" rtl="0" fontAlgn="base"/>
                      <a:r>
                        <a:rPr lang="en-US" sz="1400" b="0" i="0">
                          <a:solidFill>
                            <a:srgbClr val="000000"/>
                          </a:solidFill>
                          <a:effectLst/>
                          <a:latin typeface="Arial Body"/>
                        </a:rPr>
                        <a:t>2​</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400" b="0" i="0" u="none" strike="noStrike">
                          <a:solidFill>
                            <a:srgbClr val="000000"/>
                          </a:solidFill>
                          <a:effectLst/>
                          <a:latin typeface="Arial Body"/>
                        </a:rPr>
                        <a:t>As a cash management analyst, I want to able to </a:t>
                      </a:r>
                      <a:r>
                        <a:rPr lang="en-US" sz="1400" b="0" i="0">
                          <a:solidFill>
                            <a:srgbClr val="000000"/>
                          </a:solidFill>
                          <a:effectLst/>
                          <a:latin typeface="Arial Body"/>
                        </a:rPr>
                        <a:t>manually enter bank statements to perform bank reconciliation against payables and receivables transactions​</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92802494"/>
                  </a:ext>
                </a:extLst>
              </a:tr>
              <a:tr h="501257">
                <a:tc>
                  <a:txBody>
                    <a:bodyPr/>
                    <a:lstStyle/>
                    <a:p>
                      <a:pPr algn="l" rtl="0" fontAlgn="base"/>
                      <a:r>
                        <a:rPr lang="en-US" sz="1400" b="0" i="0">
                          <a:solidFill>
                            <a:srgbClr val="000000"/>
                          </a:solidFill>
                          <a:effectLst/>
                          <a:latin typeface="Arial Body"/>
                        </a:rPr>
                        <a:t>3​</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400" b="0" i="0" u="none" strike="noStrike">
                          <a:solidFill>
                            <a:srgbClr val="000000"/>
                          </a:solidFill>
                          <a:effectLst/>
                          <a:latin typeface="Arial Body"/>
                        </a:rPr>
                        <a:t>As a cash management analyst, I want to able to </a:t>
                      </a:r>
                      <a:r>
                        <a:rPr lang="en-US" sz="1400" b="0" i="0">
                          <a:solidFill>
                            <a:srgbClr val="000000"/>
                          </a:solidFill>
                          <a:effectLst/>
                          <a:latin typeface="Arial Body"/>
                        </a:rPr>
                        <a:t>process bank charges, interest charges and other charges not affiliated to payables or receivables and generate accounting for these transactions.​</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54067973"/>
                  </a:ext>
                </a:extLst>
              </a:tr>
              <a:tr h="501257">
                <a:tc>
                  <a:txBody>
                    <a:bodyPr/>
                    <a:lstStyle/>
                    <a:p>
                      <a:pPr algn="l" rtl="0" fontAlgn="base"/>
                      <a:r>
                        <a:rPr lang="en-US" sz="1400" b="0" i="0">
                          <a:solidFill>
                            <a:srgbClr val="000000"/>
                          </a:solidFill>
                          <a:effectLst/>
                          <a:latin typeface="Arial Body"/>
                        </a:rPr>
                        <a:t>4​</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400" b="0" i="0" u="none" strike="noStrike">
                          <a:solidFill>
                            <a:srgbClr val="000000"/>
                          </a:solidFill>
                          <a:effectLst/>
                          <a:latin typeface="Arial Body"/>
                        </a:rPr>
                        <a:t>As a cash management analyst, I want to able to </a:t>
                      </a:r>
                      <a:r>
                        <a:rPr lang="en-US" sz="1400" b="0" i="0">
                          <a:solidFill>
                            <a:srgbClr val="000000"/>
                          </a:solidFill>
                          <a:effectLst/>
                          <a:latin typeface="Arial Body"/>
                        </a:rPr>
                        <a:t>systematically identify outstanding checks, deposits and adjustments that have not cleared for bank reconciliation​</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0419299"/>
                  </a:ext>
                </a:extLst>
              </a:tr>
              <a:tr h="424764">
                <a:tc>
                  <a:txBody>
                    <a:bodyPr/>
                    <a:lstStyle/>
                    <a:p>
                      <a:pPr algn="l" rtl="0" fontAlgn="base"/>
                      <a:r>
                        <a:rPr lang="en-US" sz="1400" b="0" i="0">
                          <a:solidFill>
                            <a:srgbClr val="000000"/>
                          </a:solidFill>
                          <a:effectLst/>
                          <a:latin typeface="Arial Body"/>
                        </a:rPr>
                        <a:t>5​</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400" b="0" i="0" u="none" strike="noStrike" dirty="0">
                          <a:solidFill>
                            <a:srgbClr val="000000"/>
                          </a:solidFill>
                          <a:effectLst/>
                          <a:latin typeface="Arial Body"/>
                        </a:rPr>
                        <a:t>As a cash management analyst, I want to able to </a:t>
                      </a:r>
                      <a:r>
                        <a:rPr lang="en-US" sz="1400" b="0" i="0" dirty="0">
                          <a:solidFill>
                            <a:srgbClr val="000000"/>
                          </a:solidFill>
                          <a:effectLst/>
                          <a:latin typeface="Arial Body"/>
                        </a:rPr>
                        <a:t>view the balance on cash account and also the system to calculate cash position​</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40334043"/>
                  </a:ext>
                </a:extLst>
              </a:tr>
              <a:tr h="424764">
                <a:tc>
                  <a:txBody>
                    <a:bodyPr/>
                    <a:lstStyle/>
                    <a:p>
                      <a:pPr algn="l" rtl="0" fontAlgn="base"/>
                      <a:r>
                        <a:rPr lang="en-US" sz="1400" b="0" i="0">
                          <a:solidFill>
                            <a:srgbClr val="000000"/>
                          </a:solidFill>
                          <a:effectLst/>
                          <a:latin typeface="Arial Body"/>
                        </a:rPr>
                        <a:t>6​</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400" b="0" i="0" u="none" strike="noStrike">
                          <a:solidFill>
                            <a:srgbClr val="000000"/>
                          </a:solidFill>
                          <a:effectLst/>
                          <a:latin typeface="Arial Body"/>
                        </a:rPr>
                        <a:t>As a cash management analyst, I want to able to </a:t>
                      </a:r>
                      <a:r>
                        <a:rPr lang="en-US" sz="1400" b="0" i="0">
                          <a:solidFill>
                            <a:srgbClr val="000000"/>
                          </a:solidFill>
                          <a:effectLst/>
                          <a:latin typeface="Arial Body"/>
                        </a:rPr>
                        <a:t>automatically reconcile bank statements against transactions​</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89096070"/>
                  </a:ext>
                </a:extLst>
              </a:tr>
              <a:tr h="424764">
                <a:tc>
                  <a:txBody>
                    <a:bodyPr/>
                    <a:lstStyle/>
                    <a:p>
                      <a:pPr algn="l" rtl="0" fontAlgn="base"/>
                      <a:r>
                        <a:rPr lang="en-US" sz="1400" b="0" i="0">
                          <a:solidFill>
                            <a:srgbClr val="000000"/>
                          </a:solidFill>
                          <a:effectLst/>
                          <a:latin typeface="Arial Body"/>
                        </a:rPr>
                        <a:t>7​</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400" b="0" i="0" u="none" strike="noStrike">
                          <a:solidFill>
                            <a:srgbClr val="000000"/>
                          </a:solidFill>
                          <a:effectLst/>
                          <a:latin typeface="Arial Body"/>
                        </a:rPr>
                        <a:t>As a cash management analyst, I want to </a:t>
                      </a:r>
                      <a:r>
                        <a:rPr lang="en-US" sz="1400" b="0" i="0">
                          <a:solidFill>
                            <a:srgbClr val="000000"/>
                          </a:solidFill>
                          <a:effectLst/>
                          <a:latin typeface="Arial Body"/>
                        </a:rPr>
                        <a:t>generate standard reports to analyze balances and transaction details​</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0987870"/>
                  </a:ext>
                </a:extLst>
              </a:tr>
              <a:tr h="501257">
                <a:tc>
                  <a:txBody>
                    <a:bodyPr/>
                    <a:lstStyle/>
                    <a:p>
                      <a:pPr algn="l" rtl="0" fontAlgn="base"/>
                      <a:r>
                        <a:rPr lang="en-US" sz="1400" b="0" i="0">
                          <a:solidFill>
                            <a:srgbClr val="000000"/>
                          </a:solidFill>
                          <a:effectLst/>
                          <a:latin typeface="Arial Body"/>
                        </a:rPr>
                        <a:t>8​</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400" b="0" i="0" u="none" strike="noStrike">
                          <a:solidFill>
                            <a:srgbClr val="000000"/>
                          </a:solidFill>
                          <a:effectLst/>
                          <a:latin typeface="Arial Body"/>
                        </a:rPr>
                        <a:t>As a cash management analyst, I want to able to </a:t>
                      </a:r>
                      <a:r>
                        <a:rPr lang="en-US" sz="1400" b="0" i="0">
                          <a:solidFill>
                            <a:srgbClr val="000000"/>
                          </a:solidFill>
                          <a:effectLst/>
                          <a:latin typeface="Arial Body"/>
                        </a:rPr>
                        <a:t>generate standard reports to identify the unreconciled GL cash account journal entries and unreconciled bank statement lines so that the discrepancies between the balances can be resolved.​</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445109">
                <a:tc>
                  <a:txBody>
                    <a:bodyPr/>
                    <a:lstStyle/>
                    <a:p>
                      <a:pPr algn="l" rtl="0" fontAlgn="base"/>
                      <a:r>
                        <a:rPr lang="en-US" sz="1400" b="0" i="0">
                          <a:solidFill>
                            <a:srgbClr val="000000"/>
                          </a:solidFill>
                          <a:effectLst/>
                          <a:latin typeface="Arial Body"/>
                        </a:rPr>
                        <a:t>9​</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400" b="0" i="0" u="none" strike="noStrike" dirty="0">
                          <a:solidFill>
                            <a:srgbClr val="000000"/>
                          </a:solidFill>
                          <a:effectLst/>
                          <a:latin typeface="Arial Body"/>
                        </a:rPr>
                        <a:t>As a cash management supervisor, I want to able to </a:t>
                      </a:r>
                      <a:r>
                        <a:rPr lang="en-US" sz="1400" b="0" i="0" dirty="0">
                          <a:solidFill>
                            <a:srgbClr val="000000"/>
                          </a:solidFill>
                          <a:effectLst/>
                          <a:latin typeface="Arial Body"/>
                        </a:rPr>
                        <a:t>review and resolve bank auto-reconciliation errors ​</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445109">
                <a:tc>
                  <a:txBody>
                    <a:bodyPr/>
                    <a:lstStyle/>
                    <a:p>
                      <a:pPr algn="l" rtl="0" fontAlgn="base"/>
                      <a:r>
                        <a:rPr lang="en-US" sz="1400" b="0" i="0" dirty="0">
                          <a:solidFill>
                            <a:srgbClr val="000000"/>
                          </a:solidFill>
                          <a:effectLst/>
                          <a:latin typeface="Arial Body"/>
                        </a:rPr>
                        <a:t>10</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rial Body"/>
                        </a:rPr>
                        <a:t>As a cash management analyst, I want to able to </a:t>
                      </a:r>
                      <a:r>
                        <a:rPr lang="en-US" sz="1400" b="0" i="0" dirty="0">
                          <a:solidFill>
                            <a:srgbClr val="000000"/>
                          </a:solidFill>
                          <a:effectLst/>
                          <a:latin typeface="Arial Body"/>
                        </a:rPr>
                        <a:t>create multiple banks, branches and accounts (for payroll, receivables and payables). ​</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71816291"/>
                  </a:ext>
                </a:extLst>
              </a:tr>
              <a:tr h="445109">
                <a:tc>
                  <a:txBody>
                    <a:bodyPr/>
                    <a:lstStyle/>
                    <a:p>
                      <a:pPr algn="l" rtl="0" fontAlgn="base"/>
                      <a:r>
                        <a:rPr lang="en-US" sz="1400" b="0" i="0" dirty="0">
                          <a:solidFill>
                            <a:srgbClr val="000000"/>
                          </a:solidFill>
                          <a:effectLst/>
                          <a:latin typeface="Arial Body"/>
                        </a:rPr>
                        <a:t>11</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rial Body"/>
                        </a:rPr>
                        <a:t>As a cash management supervisor, I want to able to </a:t>
                      </a:r>
                      <a:r>
                        <a:rPr lang="en-US" sz="1400" b="0" i="0" dirty="0">
                          <a:solidFill>
                            <a:srgbClr val="000000"/>
                          </a:solidFill>
                          <a:effectLst/>
                          <a:latin typeface="Arial Body"/>
                        </a:rPr>
                        <a:t>secure bank information access by user and roles​</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1284487"/>
                  </a:ext>
                </a:extLst>
              </a:tr>
              <a:tr h="445109">
                <a:tc>
                  <a:txBody>
                    <a:bodyPr/>
                    <a:lstStyle/>
                    <a:p>
                      <a:pPr algn="l" rtl="0" fontAlgn="base"/>
                      <a:r>
                        <a:rPr lang="en-US" sz="1400" b="0" i="0" dirty="0">
                          <a:solidFill>
                            <a:srgbClr val="000000"/>
                          </a:solidFill>
                          <a:effectLst/>
                          <a:latin typeface="Arial Body"/>
                        </a:rPr>
                        <a:t>12</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Arial Body"/>
                        </a:rPr>
                        <a:t>As a cash management supervisor, I want to able to verify bank account setup in the system</a:t>
                      </a:r>
                      <a:r>
                        <a:rPr lang="en-US" sz="1400" b="0" i="0" dirty="0">
                          <a:solidFill>
                            <a:srgbClr val="000000"/>
                          </a:solidFill>
                          <a:effectLst/>
                          <a:latin typeface="Arial Body"/>
                        </a:rPr>
                        <a:t>​</a:t>
                      </a:r>
                    </a:p>
                  </a:txBody>
                  <a:tcPr anchor="ctr">
                    <a:lnL w="12700" cmpd="sng">
                      <a:noFill/>
                      <a:prstDash val="solid"/>
                    </a:lnL>
                    <a:lnR w="12700" cmpd="sng">
                      <a:noFill/>
                      <a:prstDash val="soli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8476941"/>
                  </a:ext>
                </a:extLst>
              </a:tr>
            </a:tbl>
          </a:graphicData>
        </a:graphic>
      </p:graphicFrame>
    </p:spTree>
    <p:extLst>
      <p:ext uri="{BB962C8B-B14F-4D97-AF65-F5344CB8AC3E}">
        <p14:creationId xmlns:p14="http://schemas.microsoft.com/office/powerpoint/2010/main" val="993455871"/>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862C61C-8990-4424-B4CA-347B9B5C8F9E}"/>
              </a:ext>
            </a:extLst>
          </p:cNvPr>
          <p:cNvSpPr>
            <a:spLocks noGrp="1"/>
          </p:cNvSpPr>
          <p:nvPr>
            <p:ph type="body" sz="quarter" idx="10"/>
          </p:nvPr>
        </p:nvSpPr>
        <p:spPr>
          <a:xfrm>
            <a:off x="688024" y="2231753"/>
            <a:ext cx="9579695" cy="928687"/>
          </a:xfrm>
        </p:spPr>
        <p:txBody>
          <a:bodyPr>
            <a:normAutofit/>
          </a:bodyPr>
          <a:lstStyle/>
          <a:p>
            <a:pPr algn="l"/>
            <a:r>
              <a:rPr lang="en-US" dirty="0">
                <a:solidFill>
                  <a:schemeClr val="bg1"/>
                </a:solidFill>
              </a:rPr>
              <a:t>RICEW Objects, Reporting &amp; Dashboards</a:t>
            </a:r>
          </a:p>
        </p:txBody>
      </p:sp>
      <p:sp>
        <p:nvSpPr>
          <p:cNvPr id="4" name="Subtitle 6">
            <a:extLst>
              <a:ext uri="{FF2B5EF4-FFF2-40B4-BE49-F238E27FC236}">
                <a16:creationId xmlns:a16="http://schemas.microsoft.com/office/drawing/2014/main" id="{321D4EB3-1A3C-41D6-91D9-7D3635759D8D}"/>
              </a:ext>
            </a:extLst>
          </p:cNvPr>
          <p:cNvSpPr txBox="1">
            <a:spLocks/>
          </p:cNvSpPr>
          <p:nvPr/>
        </p:nvSpPr>
        <p:spPr>
          <a:xfrm>
            <a:off x="688026" y="3259592"/>
            <a:ext cx="10075454" cy="754053"/>
          </a:xfrm>
          <a:prstGeom prst="rect">
            <a:avLst/>
          </a:prstGeom>
        </p:spPr>
        <p:txBody>
          <a:bodyPr vert="horz" wrap="square" lIns="0" tIns="0" rIns="0" bIns="0" rtlCol="0">
            <a:spAutoFit/>
          </a:bodyPr>
          <a:lstStyle>
            <a:lvl1pPr marL="0" indent="0" algn="ctr" defTabSz="914400" rtl="0" eaLnBrk="1" latinLnBrk="0" hangingPunct="1">
              <a:lnSpc>
                <a:spcPct val="120000"/>
              </a:lnSpc>
              <a:spcBef>
                <a:spcPts val="1000"/>
              </a:spcBef>
              <a:buFont typeface="Arial" panose="020B0604020202020204" pitchFamily="34" charset="0"/>
              <a:buNone/>
              <a:tabLst/>
              <a:defRPr lang="en-US" sz="2200" kern="1200" smtClean="0">
                <a:solidFill>
                  <a:schemeClr val="bg1"/>
                </a:solidFill>
                <a:effectLst/>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solidFill>
                  <a:srgbClr val="F3753F"/>
                </a:solidFill>
                <a:latin typeface="Arial" panose="020B0604020202020204"/>
                <a:ea typeface="+mn-lt"/>
                <a:cs typeface="Arial" panose="020B0604020202020204"/>
              </a:rPr>
              <a:t>RICEW Objects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solidFill>
                  <a:srgbClr val="F3753F"/>
                </a:solidFill>
                <a:latin typeface="Arial" panose="020B0604020202020204"/>
                <a:ea typeface="+mn-lt"/>
                <a:cs typeface="Arial" panose="020B0604020202020204"/>
              </a:rPr>
              <a:t>Reporting</a:t>
            </a:r>
            <a:endParaRPr lang="en-US" dirty="0"/>
          </a:p>
        </p:txBody>
      </p:sp>
    </p:spTree>
    <p:extLst>
      <p:ext uri="{BB962C8B-B14F-4D97-AF65-F5344CB8AC3E}">
        <p14:creationId xmlns:p14="http://schemas.microsoft.com/office/powerpoint/2010/main" val="33712408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a:extLst>
              <a:ext uri="{FF2B5EF4-FFF2-40B4-BE49-F238E27FC236}">
                <a16:creationId xmlns:a16="http://schemas.microsoft.com/office/drawing/2014/main" id="{FA93195A-3D84-48AB-975C-CE809C3935FA}"/>
              </a:ext>
            </a:extLst>
          </p:cNvPr>
          <p:cNvSpPr txBox="1">
            <a:spLocks/>
          </p:cNvSpPr>
          <p:nvPr/>
        </p:nvSpPr>
        <p:spPr>
          <a:xfrm>
            <a:off x="593533" y="715178"/>
            <a:ext cx="11252200" cy="334102"/>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2"/>
                </a:solidFill>
                <a:latin typeface="Arial" panose="020B0604020202020204" pitchFamily="34" charset="0"/>
                <a:ea typeface="+mj-ea"/>
                <a:cs typeface="Arial" panose="020B0604020202020204" pitchFamily="34" charset="0"/>
              </a:defRPr>
            </a:lvl1pPr>
          </a:lstStyle>
          <a:p>
            <a:r>
              <a:rPr lang="en-US" sz="2400" dirty="0">
                <a:latin typeface="Arial"/>
                <a:cs typeface="Arial"/>
              </a:rPr>
              <a:t>RICEW Objects – Manage Cash Management*</a:t>
            </a:r>
          </a:p>
        </p:txBody>
      </p:sp>
      <p:sp>
        <p:nvSpPr>
          <p:cNvPr id="13" name="TextBox 12">
            <a:extLst>
              <a:ext uri="{FF2B5EF4-FFF2-40B4-BE49-F238E27FC236}">
                <a16:creationId xmlns:a16="http://schemas.microsoft.com/office/drawing/2014/main" id="{67BFEC1C-1907-476C-8370-5236D504E2E7}"/>
              </a:ext>
            </a:extLst>
          </p:cNvPr>
          <p:cNvSpPr txBox="1"/>
          <p:nvPr/>
        </p:nvSpPr>
        <p:spPr>
          <a:xfrm>
            <a:off x="705080" y="5871990"/>
            <a:ext cx="688130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black"/>
                </a:solidFill>
                <a:effectLst/>
                <a:uLnTx/>
                <a:uFillTx/>
                <a:latin typeface="Calibri" panose="020F0502020204030204"/>
                <a:ea typeface="+mn-ea"/>
                <a:cs typeface="+mn-cs"/>
              </a:rPr>
              <a:t>*This is interim list only, for discussion purpose during design workshop</a:t>
            </a:r>
          </a:p>
        </p:txBody>
      </p:sp>
      <p:grpSp>
        <p:nvGrpSpPr>
          <p:cNvPr id="14" name="Group 13">
            <a:extLst>
              <a:ext uri="{FF2B5EF4-FFF2-40B4-BE49-F238E27FC236}">
                <a16:creationId xmlns:a16="http://schemas.microsoft.com/office/drawing/2014/main" id="{C4502318-3C3C-4D2E-A70B-13D24D5FFD3D}"/>
              </a:ext>
            </a:extLst>
          </p:cNvPr>
          <p:cNvGrpSpPr/>
          <p:nvPr/>
        </p:nvGrpSpPr>
        <p:grpSpPr>
          <a:xfrm>
            <a:off x="130" y="42289"/>
            <a:ext cx="2743200" cy="305441"/>
            <a:chOff x="-2192991" y="33238"/>
            <a:chExt cx="2743200" cy="305441"/>
          </a:xfrm>
        </p:grpSpPr>
        <p:sp>
          <p:nvSpPr>
            <p:cNvPr id="15" name="Arrow: Chevron 14">
              <a:extLst>
                <a:ext uri="{FF2B5EF4-FFF2-40B4-BE49-F238E27FC236}">
                  <a16:creationId xmlns:a16="http://schemas.microsoft.com/office/drawing/2014/main" id="{B6F35134-1D12-4A2F-9C24-A057678E2E7B}"/>
                </a:ext>
              </a:extLst>
            </p:cNvPr>
            <p:cNvSpPr/>
            <p:nvPr/>
          </p:nvSpPr>
          <p:spPr>
            <a:xfrm>
              <a:off x="-2192991" y="42634"/>
              <a:ext cx="1393366" cy="294556"/>
            </a:xfrm>
            <a:prstGeom prst="chevron">
              <a:avLst/>
            </a:prstGeom>
            <a:solidFill>
              <a:srgbClr val="38495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Arial" panose="020B0604020202020204" pitchFamily="34" charset="0"/>
                  <a:ea typeface="+mn-ea"/>
                  <a:cs typeface="Arial" panose="020B0604020202020204" pitchFamily="34" charset="0"/>
                </a:rPr>
                <a:t>RICEW Objects</a:t>
              </a:r>
            </a:p>
          </p:txBody>
        </p:sp>
        <p:sp>
          <p:nvSpPr>
            <p:cNvPr id="16" name="Arrow: Chevron 15">
              <a:extLst>
                <a:ext uri="{FF2B5EF4-FFF2-40B4-BE49-F238E27FC236}">
                  <a16:creationId xmlns:a16="http://schemas.microsoft.com/office/drawing/2014/main" id="{4D13E9F4-B3E1-43F7-8472-7B4ABB2A1796}"/>
                </a:ext>
              </a:extLst>
            </p:cNvPr>
            <p:cNvSpPr/>
            <p:nvPr/>
          </p:nvSpPr>
          <p:spPr>
            <a:xfrm>
              <a:off x="-936445" y="33238"/>
              <a:ext cx="1486654" cy="305441"/>
            </a:xfrm>
            <a:prstGeom prst="chevron">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Reporting</a:t>
              </a:r>
            </a:p>
          </p:txBody>
        </p:sp>
      </p:grpSp>
      <p:graphicFrame>
        <p:nvGraphicFramePr>
          <p:cNvPr id="17" name="Table 16">
            <a:extLst>
              <a:ext uri="{FF2B5EF4-FFF2-40B4-BE49-F238E27FC236}">
                <a16:creationId xmlns:a16="http://schemas.microsoft.com/office/drawing/2014/main" id="{D1246950-E5B0-4204-B4FB-F698514293F6}"/>
              </a:ext>
            </a:extLst>
          </p:cNvPr>
          <p:cNvGraphicFramePr>
            <a:graphicFrameLocks noGrp="1"/>
          </p:cNvGraphicFramePr>
          <p:nvPr>
            <p:extLst>
              <p:ext uri="{D42A27DB-BD31-4B8C-83A1-F6EECF244321}">
                <p14:modId xmlns:p14="http://schemas.microsoft.com/office/powerpoint/2010/main" val="3197866498"/>
              </p:ext>
            </p:extLst>
          </p:nvPr>
        </p:nvGraphicFramePr>
        <p:xfrm>
          <a:off x="593533" y="1131782"/>
          <a:ext cx="11172481" cy="2104506"/>
        </p:xfrm>
        <a:graphic>
          <a:graphicData uri="http://schemas.openxmlformats.org/drawingml/2006/table">
            <a:tbl>
              <a:tblPr firstRow="1" bandRow="1"/>
              <a:tblGrid>
                <a:gridCol w="665985">
                  <a:extLst>
                    <a:ext uri="{9D8B030D-6E8A-4147-A177-3AD203B41FA5}">
                      <a16:colId xmlns:a16="http://schemas.microsoft.com/office/drawing/2014/main" val="887369902"/>
                    </a:ext>
                  </a:extLst>
                </a:gridCol>
                <a:gridCol w="3422651">
                  <a:extLst>
                    <a:ext uri="{9D8B030D-6E8A-4147-A177-3AD203B41FA5}">
                      <a16:colId xmlns:a16="http://schemas.microsoft.com/office/drawing/2014/main" val="2936026378"/>
                    </a:ext>
                  </a:extLst>
                </a:gridCol>
                <a:gridCol w="1388125">
                  <a:extLst>
                    <a:ext uri="{9D8B030D-6E8A-4147-A177-3AD203B41FA5}">
                      <a16:colId xmlns:a16="http://schemas.microsoft.com/office/drawing/2014/main" val="3418103457"/>
                    </a:ext>
                  </a:extLst>
                </a:gridCol>
                <a:gridCol w="5695720">
                  <a:extLst>
                    <a:ext uri="{9D8B030D-6E8A-4147-A177-3AD203B41FA5}">
                      <a16:colId xmlns:a16="http://schemas.microsoft.com/office/drawing/2014/main" val="3625490011"/>
                    </a:ext>
                  </a:extLst>
                </a:gridCol>
              </a:tblGrid>
              <a:tr h="579813">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600" b="1" u="none" strike="noStrike" kern="1200" cap="none" normalizeH="0" baseline="0">
                          <a:ln>
                            <a:noFill/>
                          </a:ln>
                          <a:solidFill>
                            <a:schemeClr val="bg2"/>
                          </a:solidFill>
                          <a:effectLst/>
                          <a:latin typeface="Arial Body"/>
                        </a:rPr>
                        <a:t>No</a:t>
                      </a:r>
                      <a:endParaRPr kumimoji="0" lang="en-US" sz="1600" b="1" u="none" strike="noStrike" kern="1200" cap="none" normalizeH="0" baseline="0">
                        <a:ln>
                          <a:noFill/>
                        </a:ln>
                        <a:solidFill>
                          <a:schemeClr val="bg2"/>
                        </a:solidFill>
                        <a:effectLst/>
                        <a:latin typeface="Arial Body"/>
                        <a:ea typeface="+mn-ea"/>
                        <a:cs typeface="+mn-cs"/>
                      </a:endParaRPr>
                    </a:p>
                  </a:txBody>
                  <a:tcPr marT="91440" marB="91440" anchor="ctr" horzOverflow="overflow">
                    <a:lnL w="12700" cmpd="sng">
                      <a:solidFill>
                        <a:srgbClr val="A5A5A5"/>
                      </a:solid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ysClr val="windowText" lastClr="000000">
                        <a:lumMod val="65000"/>
                        <a:lumOff val="35000"/>
                      </a:sysClr>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600" b="1" u="none" strike="noStrike" cap="none" normalizeH="0" baseline="0">
                          <a:ln>
                            <a:noFill/>
                          </a:ln>
                          <a:solidFill>
                            <a:schemeClr val="bg2"/>
                          </a:solidFill>
                          <a:effectLst/>
                          <a:latin typeface="Arial Body"/>
                        </a:rPr>
                        <a:t>RICEW Description</a:t>
                      </a:r>
                      <a:endParaRPr kumimoji="0" lang="en-US" sz="1600" b="1" i="0" u="none" strike="noStrike" cap="none" normalizeH="0" baseline="0">
                        <a:ln>
                          <a:noFill/>
                        </a:ln>
                        <a:solidFill>
                          <a:schemeClr val="bg2"/>
                        </a:solidFill>
                        <a:effectLst/>
                        <a:latin typeface="Arial Body"/>
                      </a:endParaRPr>
                    </a:p>
                  </a:txBody>
                  <a:tcPr marT="91440" marB="91440" anchor="ctr" horzOverflow="overflow">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ysClr val="windowText" lastClr="000000">
                        <a:lumMod val="65000"/>
                        <a:lumOff val="35000"/>
                      </a:sysClr>
                    </a:solidFill>
                  </a:tcPr>
                </a:tc>
                <a:tc>
                  <a:txBody>
                    <a:bodyPr/>
                    <a:lstStyle>
                      <a:lvl1pPr marL="0" algn="l" defTabSz="914400" rtl="0" eaLnBrk="1" latinLnBrk="0" hangingPunct="1">
                        <a:defRPr sz="1800" b="1" kern="1200">
                          <a:solidFill>
                            <a:schemeClr val="lt1"/>
                          </a:solidFill>
                          <a:latin typeface="Calibri" panose="020F0502020204030204"/>
                        </a:defRPr>
                      </a:lvl1pPr>
                      <a:lvl2pPr marL="457200" algn="l" defTabSz="914400" rtl="0" eaLnBrk="1" latinLnBrk="0" hangingPunct="1">
                        <a:defRPr sz="1800" b="1" kern="1200">
                          <a:solidFill>
                            <a:schemeClr val="lt1"/>
                          </a:solidFill>
                          <a:latin typeface="Calibri" panose="020F0502020204030204"/>
                        </a:defRPr>
                      </a:lvl2pPr>
                      <a:lvl3pPr marL="914400" algn="l" defTabSz="914400" rtl="0" eaLnBrk="1" latinLnBrk="0" hangingPunct="1">
                        <a:defRPr sz="1800" b="1" kern="1200">
                          <a:solidFill>
                            <a:schemeClr val="lt1"/>
                          </a:solidFill>
                          <a:latin typeface="Calibri" panose="020F0502020204030204"/>
                        </a:defRPr>
                      </a:lvl3pPr>
                      <a:lvl4pPr marL="1371600" algn="l" defTabSz="914400" rtl="0" eaLnBrk="1" latinLnBrk="0" hangingPunct="1">
                        <a:defRPr sz="1800" b="1" kern="1200">
                          <a:solidFill>
                            <a:schemeClr val="lt1"/>
                          </a:solidFill>
                          <a:latin typeface="Calibri" panose="020F0502020204030204"/>
                        </a:defRPr>
                      </a:lvl4pPr>
                      <a:lvl5pPr marL="1828800" algn="l" defTabSz="914400" rtl="0" eaLnBrk="1" latinLnBrk="0" hangingPunct="1">
                        <a:defRPr sz="1800" b="1" kern="1200">
                          <a:solidFill>
                            <a:schemeClr val="lt1"/>
                          </a:solidFill>
                          <a:latin typeface="Calibri" panose="020F0502020204030204"/>
                        </a:defRPr>
                      </a:lvl5pPr>
                      <a:lvl6pPr marL="2286000" algn="l" defTabSz="914400" rtl="0" eaLnBrk="1" latinLnBrk="0" hangingPunct="1">
                        <a:defRPr sz="1800" b="1" kern="1200">
                          <a:solidFill>
                            <a:schemeClr val="lt1"/>
                          </a:solidFill>
                          <a:latin typeface="Calibri" panose="020F0502020204030204"/>
                        </a:defRPr>
                      </a:lvl6pPr>
                      <a:lvl7pPr marL="2743200" algn="l" defTabSz="914400" rtl="0" eaLnBrk="1" latinLnBrk="0" hangingPunct="1">
                        <a:defRPr sz="1800" b="1" kern="1200">
                          <a:solidFill>
                            <a:schemeClr val="lt1"/>
                          </a:solidFill>
                          <a:latin typeface="Calibri" panose="020F0502020204030204"/>
                        </a:defRPr>
                      </a:lvl7pPr>
                      <a:lvl8pPr marL="3200400" algn="l" defTabSz="914400" rtl="0" eaLnBrk="1" latinLnBrk="0" hangingPunct="1">
                        <a:defRPr sz="1800" b="1" kern="1200">
                          <a:solidFill>
                            <a:schemeClr val="lt1"/>
                          </a:solidFill>
                          <a:latin typeface="Calibri" panose="020F0502020204030204"/>
                        </a:defRPr>
                      </a:lvl8pPr>
                      <a:lvl9pPr marL="3657600" algn="l" defTabSz="914400" rtl="0" eaLnBrk="1" latinLnBrk="0" hangingPunct="1">
                        <a:defRPr sz="1800" b="1" kern="1200">
                          <a:solidFill>
                            <a:schemeClr val="lt1"/>
                          </a:solidFill>
                          <a:latin typeface="Calibri" panose="020F0502020204030204"/>
                        </a:defRPr>
                      </a:lvl9p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600" b="1" u="none" strike="noStrike" kern="1200" cap="none" normalizeH="0" baseline="0">
                          <a:ln>
                            <a:noFill/>
                          </a:ln>
                          <a:solidFill>
                            <a:schemeClr val="bg2"/>
                          </a:solidFill>
                          <a:effectLst/>
                          <a:latin typeface="Arial Body"/>
                          <a:ea typeface="+mn-ea"/>
                          <a:cs typeface="+mn-cs"/>
                        </a:rPr>
                        <a:t>Object Type</a:t>
                      </a:r>
                    </a:p>
                  </a:txBody>
                  <a:tcPr marT="91440" marB="91440" anchor="ctr" horzOverflow="overflow">
                    <a:lnL>
                      <a:noFill/>
                    </a:lnL>
                    <a:lnR w="12700" cmpd="sng">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ysClr val="windowText" lastClr="000000">
                        <a:lumMod val="65000"/>
                        <a:lumOff val="35000"/>
                      </a:sysClr>
                    </a:solidFill>
                  </a:tcPr>
                </a:tc>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600" b="1" u="none" strike="noStrike" kern="1200" cap="none" normalizeH="0" baseline="0">
                          <a:ln>
                            <a:noFill/>
                          </a:ln>
                          <a:solidFill>
                            <a:schemeClr val="bg2"/>
                          </a:solidFill>
                          <a:effectLst/>
                          <a:latin typeface="Arial Body"/>
                          <a:ea typeface="+mn-ea"/>
                          <a:cs typeface="+mn-cs"/>
                        </a:rPr>
                        <a:t>Comments</a:t>
                      </a:r>
                    </a:p>
                  </a:txBody>
                  <a:tcPr marT="91440" marB="91440" anchor="ctr" horzOverflow="overflow">
                    <a:lnL>
                      <a:noFill/>
                    </a:lnL>
                    <a:lnR w="12700" cmpd="sng">
                      <a:solidFill>
                        <a:srgbClr val="A5A5A5"/>
                      </a:solidFill>
                    </a:lnR>
                    <a:lnT w="12700" cmpd="sng">
                      <a:solidFill>
                        <a:srgbClr val="A5A5A5"/>
                      </a:solidFill>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Text" lastClr="000000">
                        <a:lumMod val="65000"/>
                        <a:lumOff val="35000"/>
                      </a:sysClr>
                    </a:solidFill>
                  </a:tcPr>
                </a:tc>
                <a:extLst>
                  <a:ext uri="{0D108BD9-81ED-4DB2-BD59-A6C34878D82A}">
                    <a16:rowId xmlns:a16="http://schemas.microsoft.com/office/drawing/2014/main" val="543125923"/>
                  </a:ext>
                </a:extLst>
              </a:tr>
              <a:tr h="57981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US" sz="1400" b="0" kern="1200">
                          <a:solidFill>
                            <a:srgbClr val="394951"/>
                          </a:solidFill>
                          <a:effectLst/>
                          <a:latin typeface="Arial Body"/>
                        </a:rPr>
                        <a:t>1</a:t>
                      </a:r>
                      <a:endParaRPr lang="en-US" sz="1400" b="0" i="0" kern="1200">
                        <a:solidFill>
                          <a:srgbClr val="394951"/>
                        </a:solidFill>
                        <a:effectLst/>
                        <a:latin typeface="Arial Body"/>
                        <a:ea typeface="+mn-ea"/>
                        <a:cs typeface="Arial" panose="020B0604020202020204" pitchFamily="34" charset="0"/>
                      </a:endParaRPr>
                    </a:p>
                  </a:txBody>
                  <a:tcPr anchor="ctr">
                    <a:lnL w="12700" cmpd="sng">
                      <a:solidFill>
                        <a:srgbClr val="A5A5A5"/>
                      </a:solid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rgbClr val="A5A5A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gn="l" fontAlgn="t">
                        <a:buNone/>
                      </a:pPr>
                      <a:r>
                        <a:rPr lang="en-US" sz="1400" dirty="0">
                          <a:solidFill>
                            <a:srgbClr val="394951"/>
                          </a:solidFill>
                          <a:latin typeface="Arial Body"/>
                        </a:rPr>
                        <a:t>CM External Transaction Details Report</a:t>
                      </a:r>
                    </a:p>
                  </a:txBody>
                  <a:tcPr marT="38100" anchor="ctr">
                    <a:lnL>
                      <a:noFill/>
                    </a:lnL>
                    <a:lnR>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rgbClr val="A5A5A5">
                        <a:tint val="20000"/>
                      </a:srgbClr>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US" sz="1400">
                          <a:solidFill>
                            <a:srgbClr val="394951"/>
                          </a:solidFill>
                          <a:latin typeface="Arial Body"/>
                        </a:rPr>
                        <a:t>Report</a:t>
                      </a:r>
                      <a:endParaRPr lang="en-US" sz="1400" b="0" kern="1200">
                        <a:solidFill>
                          <a:srgbClr val="394951"/>
                        </a:solidFill>
                        <a:effectLst/>
                        <a:latin typeface="Arial Body"/>
                      </a:endParaRPr>
                    </a:p>
                  </a:txBody>
                  <a:tcPr anchor="ctr">
                    <a:lnL>
                      <a:noFill/>
                    </a:lnL>
                    <a:lnR w="12700" cmpd="sng">
                      <a:noFill/>
                    </a:lnR>
                    <a:lnT w="12700" cmpd="sng">
                      <a:solidFill>
                        <a:srgbClr val="A5A5A5"/>
                      </a:solidFill>
                    </a:lnT>
                    <a:lnB w="12700" cmpd="sng">
                      <a:solidFill>
                        <a:srgbClr val="A5A5A5"/>
                      </a:solidFill>
                    </a:lnB>
                    <a:lnTlToBr w="12700" cmpd="sng">
                      <a:noFill/>
                      <a:prstDash val="solid"/>
                    </a:lnTlToBr>
                    <a:lnBlToTr w="12700" cmpd="sng">
                      <a:noFill/>
                      <a:prstDash val="solid"/>
                    </a:lnBlToTr>
                    <a:solidFill>
                      <a:srgbClr val="A5A5A5">
                        <a:tint val="20000"/>
                      </a:srgbClr>
                    </a:solidFill>
                  </a:tcPr>
                </a:tc>
                <a:tc>
                  <a:txBody>
                    <a:bodyPr/>
                    <a:lstStyle/>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US" sz="1400" b="0" kern="1200" dirty="0">
                          <a:solidFill>
                            <a:srgbClr val="394951"/>
                          </a:solidFill>
                          <a:effectLst/>
                          <a:latin typeface="Arial Body"/>
                          <a:ea typeface="+mn-ea"/>
                          <a:cs typeface="+mn-cs"/>
                        </a:rPr>
                        <a:t>External Transaction Detail Report fetched the details if External Transactions and considers both unreconciled and reconciled transaction details for all the Ad hoc Payments and Bank Account Transfers.</a:t>
                      </a:r>
                    </a:p>
                  </a:txBody>
                  <a:tcPr anchor="ctr">
                    <a:lnL>
                      <a:noFill/>
                    </a:lnL>
                    <a:lnR w="12700" cmpd="sng">
                      <a:solidFill>
                        <a:srgbClr val="A5A5A5"/>
                      </a:solidFill>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rgbClr val="A5A5A5">
                        <a:tint val="20000"/>
                      </a:srgbClr>
                    </a:solidFill>
                  </a:tcPr>
                </a:tc>
                <a:extLst>
                  <a:ext uri="{0D108BD9-81ED-4DB2-BD59-A6C34878D82A}">
                    <a16:rowId xmlns:a16="http://schemas.microsoft.com/office/drawing/2014/main" val="473305646"/>
                  </a:ext>
                </a:extLst>
              </a:tr>
              <a:tr h="579813">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US" sz="1400" b="0" i="0" kern="1200">
                          <a:solidFill>
                            <a:srgbClr val="394951"/>
                          </a:solidFill>
                          <a:effectLst/>
                          <a:latin typeface="Arial Body"/>
                          <a:ea typeface="+mn-ea"/>
                          <a:cs typeface="Arial" panose="020B0604020202020204" pitchFamily="34" charset="0"/>
                        </a:rPr>
                        <a:t>2</a:t>
                      </a:r>
                    </a:p>
                  </a:txBody>
                  <a:tcPr anchor="ctr">
                    <a:lnL w="12700" cmpd="sng">
                      <a:solidFill>
                        <a:srgbClr val="A5A5A5"/>
                      </a:solidFill>
                    </a:lnL>
                    <a:lnR>
                      <a:noFill/>
                    </a:lnR>
                    <a:lnT w="12700" cmpd="sng">
                      <a:solidFill>
                        <a:srgbClr val="A5A5A5"/>
                      </a:solidFill>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indent="0" algn="l" fontAlgn="t">
                        <a:buNone/>
                      </a:pPr>
                      <a:r>
                        <a:rPr lang="en-US" sz="1400">
                          <a:solidFill>
                            <a:srgbClr val="394951"/>
                          </a:solidFill>
                          <a:latin typeface="Arial Body"/>
                        </a:rPr>
                        <a:t>Bank Statement Import to Oracle Cash Management</a:t>
                      </a:r>
                    </a:p>
                  </a:txBody>
                  <a:tcPr marT="38100" anchor="ctr">
                    <a:lnL>
                      <a:noFill/>
                    </a:lnL>
                    <a:lnR>
                      <a:noFill/>
                    </a:lnR>
                    <a:lnT w="12700" cmpd="sng">
                      <a:solidFill>
                        <a:srgbClr val="A5A5A5"/>
                      </a:solidFill>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dk1"/>
                          </a:solidFill>
                          <a:latin typeface="Calibri" panose="020F0502020204030204"/>
                        </a:defRPr>
                      </a:lvl1pPr>
                      <a:lvl2pPr marL="457200" algn="l" defTabSz="914400" rtl="0" eaLnBrk="1" latinLnBrk="0" hangingPunct="1">
                        <a:defRPr sz="1800" kern="1200">
                          <a:solidFill>
                            <a:schemeClr val="dk1"/>
                          </a:solidFill>
                          <a:latin typeface="Calibri" panose="020F0502020204030204"/>
                        </a:defRPr>
                      </a:lvl2pPr>
                      <a:lvl3pPr marL="914400" algn="l" defTabSz="914400" rtl="0" eaLnBrk="1" latinLnBrk="0" hangingPunct="1">
                        <a:defRPr sz="1800" kern="1200">
                          <a:solidFill>
                            <a:schemeClr val="dk1"/>
                          </a:solidFill>
                          <a:latin typeface="Calibri" panose="020F0502020204030204"/>
                        </a:defRPr>
                      </a:lvl3pPr>
                      <a:lvl4pPr marL="1371600" algn="l" defTabSz="914400" rtl="0" eaLnBrk="1" latinLnBrk="0" hangingPunct="1">
                        <a:defRPr sz="1800" kern="1200">
                          <a:solidFill>
                            <a:schemeClr val="dk1"/>
                          </a:solidFill>
                          <a:latin typeface="Calibri" panose="020F0502020204030204"/>
                        </a:defRPr>
                      </a:lvl4pPr>
                      <a:lvl5pPr marL="1828800" algn="l" defTabSz="914400" rtl="0" eaLnBrk="1" latinLnBrk="0" hangingPunct="1">
                        <a:defRPr sz="1800" kern="1200">
                          <a:solidFill>
                            <a:schemeClr val="dk1"/>
                          </a:solidFill>
                          <a:latin typeface="Calibri" panose="020F0502020204030204"/>
                        </a:defRPr>
                      </a:lvl5pPr>
                      <a:lvl6pPr marL="2286000" algn="l" defTabSz="914400" rtl="0" eaLnBrk="1" latinLnBrk="0" hangingPunct="1">
                        <a:defRPr sz="1800" kern="1200">
                          <a:solidFill>
                            <a:schemeClr val="dk1"/>
                          </a:solidFill>
                          <a:latin typeface="Calibri" panose="020F0502020204030204"/>
                        </a:defRPr>
                      </a:lvl6pPr>
                      <a:lvl7pPr marL="2743200" algn="l" defTabSz="914400" rtl="0" eaLnBrk="1" latinLnBrk="0" hangingPunct="1">
                        <a:defRPr sz="1800" kern="1200">
                          <a:solidFill>
                            <a:schemeClr val="dk1"/>
                          </a:solidFill>
                          <a:latin typeface="Calibri" panose="020F0502020204030204"/>
                        </a:defRPr>
                      </a:lvl7pPr>
                      <a:lvl8pPr marL="3200400" algn="l" defTabSz="914400" rtl="0" eaLnBrk="1" latinLnBrk="0" hangingPunct="1">
                        <a:defRPr sz="1800" kern="1200">
                          <a:solidFill>
                            <a:schemeClr val="dk1"/>
                          </a:solidFill>
                          <a:latin typeface="Calibri" panose="020F0502020204030204"/>
                        </a:defRPr>
                      </a:lvl8pPr>
                      <a:lvl9pPr marL="3657600" algn="l" defTabSz="914400" rtl="0" eaLnBrk="1" latinLnBrk="0" hangingPunct="1">
                        <a:defRPr sz="1800" kern="1200">
                          <a:solidFill>
                            <a:schemeClr val="dk1"/>
                          </a:solidFill>
                          <a:latin typeface="Calibri" panose="020F0502020204030204"/>
                        </a:defRPr>
                      </a:lvl9pPr>
                    </a:lstStyle>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US" sz="1400">
                          <a:solidFill>
                            <a:srgbClr val="394951"/>
                          </a:solidFill>
                          <a:latin typeface="Arial Body"/>
                        </a:rPr>
                        <a:t>Interface</a:t>
                      </a:r>
                      <a:endParaRPr lang="en-US" sz="1400" b="0" kern="1200">
                        <a:solidFill>
                          <a:srgbClr val="394951"/>
                        </a:solidFill>
                        <a:effectLst/>
                        <a:latin typeface="Arial Body"/>
                      </a:endParaRPr>
                    </a:p>
                  </a:txBody>
                  <a:tcPr anchor="ctr">
                    <a:lnL>
                      <a:noFill/>
                    </a:lnL>
                    <a:lnR w="12700" cmpd="sng">
                      <a:noFill/>
                    </a:lnR>
                    <a:lnT w="12700" cmpd="sng">
                      <a:solidFill>
                        <a:srgbClr val="A5A5A5"/>
                      </a:solidFill>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l" defTabSz="914400" rtl="0" eaLnBrk="1" fontAlgn="t" latinLnBrk="0" hangingPunct="1">
                        <a:lnSpc>
                          <a:spcPct val="100000"/>
                        </a:lnSpc>
                        <a:spcBef>
                          <a:spcPts val="0"/>
                        </a:spcBef>
                        <a:spcAft>
                          <a:spcPts val="0"/>
                        </a:spcAft>
                        <a:buClrTx/>
                        <a:buSzTx/>
                        <a:buFont typeface="Arial" panose="020B0604020202020204" pitchFamily="34" charset="0"/>
                        <a:buNone/>
                        <a:tabLst/>
                        <a:defRPr/>
                      </a:pPr>
                      <a:r>
                        <a:rPr lang="en-US" sz="1400" b="0" kern="1200" dirty="0">
                          <a:solidFill>
                            <a:srgbClr val="394951"/>
                          </a:solidFill>
                          <a:effectLst/>
                          <a:latin typeface="Arial Body"/>
                        </a:rPr>
                        <a:t>Bank Statement Import to Cash Management</a:t>
                      </a:r>
                    </a:p>
                  </a:txBody>
                  <a:tcPr anchor="ctr">
                    <a:lnL>
                      <a:noFill/>
                    </a:lnL>
                    <a:lnR w="12700" cmpd="sng">
                      <a:solidFill>
                        <a:srgbClr val="A5A5A5"/>
                      </a:solidFill>
                    </a:lnR>
                    <a:lnT w="12700" cap="flat" cmpd="sng" algn="ctr">
                      <a:solidFill>
                        <a:srgbClr val="A5A5A5"/>
                      </a:solidFill>
                      <a:prstDash val="solid"/>
                      <a:round/>
                      <a:headEnd type="none" w="med" len="med"/>
                      <a:tailEnd type="none" w="med" len="med"/>
                    </a:lnT>
                    <a:lnB w="12700" cap="flat" cmpd="sng" algn="ctr">
                      <a:solidFill>
                        <a:srgbClr val="A5A5A5"/>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1782895813"/>
                  </a:ext>
                </a:extLst>
              </a:tr>
            </a:tbl>
          </a:graphicData>
        </a:graphic>
      </p:graphicFrame>
    </p:spTree>
    <p:extLst>
      <p:ext uri="{BB962C8B-B14F-4D97-AF65-F5344CB8AC3E}">
        <p14:creationId xmlns:p14="http://schemas.microsoft.com/office/powerpoint/2010/main" val="95074372"/>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068CED54-0590-4830-BAEC-C72E83AEAD67}"/>
              </a:ext>
            </a:extLst>
          </p:cNvPr>
          <p:cNvSpPr>
            <a:spLocks noGrp="1"/>
          </p:cNvSpPr>
          <p:nvPr>
            <p:ph type="title"/>
          </p:nvPr>
        </p:nvSpPr>
        <p:spPr>
          <a:xfrm>
            <a:off x="469900" y="355453"/>
            <a:ext cx="11252200" cy="334102"/>
          </a:xfrm>
        </p:spPr>
        <p:txBody>
          <a:bodyPr/>
          <a:lstStyle/>
          <a:p>
            <a:r>
              <a:rPr lang="en-US" sz="2400" dirty="0"/>
              <a:t>Out of Box Reports</a:t>
            </a:r>
          </a:p>
        </p:txBody>
      </p:sp>
      <p:graphicFrame>
        <p:nvGraphicFramePr>
          <p:cNvPr id="2" name="Table 1">
            <a:extLst>
              <a:ext uri="{FF2B5EF4-FFF2-40B4-BE49-F238E27FC236}">
                <a16:creationId xmlns:a16="http://schemas.microsoft.com/office/drawing/2014/main" id="{3999D620-4332-47BA-81A5-BA9A8E67D2EC}"/>
              </a:ext>
            </a:extLst>
          </p:cNvPr>
          <p:cNvGraphicFramePr>
            <a:graphicFrameLocks noGrp="1"/>
          </p:cNvGraphicFramePr>
          <p:nvPr/>
        </p:nvGraphicFramePr>
        <p:xfrm>
          <a:off x="331424" y="856142"/>
          <a:ext cx="11466324" cy="1424721"/>
        </p:xfrm>
        <a:graphic>
          <a:graphicData uri="http://schemas.openxmlformats.org/drawingml/2006/table">
            <a:tbl>
              <a:tblPr firstRow="1" bandRow="1">
                <a:tableStyleId>{1FECB4D8-DB02-4DC6-A0A2-4F2EBAE1DC90}</a:tableStyleId>
              </a:tblPr>
              <a:tblGrid>
                <a:gridCol w="660094">
                  <a:extLst>
                    <a:ext uri="{9D8B030D-6E8A-4147-A177-3AD203B41FA5}">
                      <a16:colId xmlns:a16="http://schemas.microsoft.com/office/drawing/2014/main" val="887369902"/>
                    </a:ext>
                  </a:extLst>
                </a:gridCol>
                <a:gridCol w="2963537">
                  <a:extLst>
                    <a:ext uri="{9D8B030D-6E8A-4147-A177-3AD203B41FA5}">
                      <a16:colId xmlns:a16="http://schemas.microsoft.com/office/drawing/2014/main" val="3580678874"/>
                    </a:ext>
                  </a:extLst>
                </a:gridCol>
                <a:gridCol w="7842693">
                  <a:extLst>
                    <a:ext uri="{9D8B030D-6E8A-4147-A177-3AD203B41FA5}">
                      <a16:colId xmlns:a16="http://schemas.microsoft.com/office/drawing/2014/main" val="2936026378"/>
                    </a:ext>
                  </a:extLst>
                </a:gridCol>
              </a:tblGrid>
              <a:tr h="462562">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400" b="1" u="none" strike="noStrike" kern="1200" cap="none" normalizeH="0" baseline="0" dirty="0">
                          <a:ln>
                            <a:noFill/>
                          </a:ln>
                          <a:solidFill>
                            <a:schemeClr val="bg2"/>
                          </a:solidFill>
                          <a:effectLst/>
                          <a:latin typeface="Arial Body"/>
                        </a:rPr>
                        <a:t>No</a:t>
                      </a:r>
                      <a:endParaRPr kumimoji="0" lang="en-US" sz="1400" b="1" u="none" strike="noStrike" kern="1200" cap="none" normalizeH="0" baseline="0" dirty="0">
                        <a:ln>
                          <a:noFill/>
                        </a:ln>
                        <a:solidFill>
                          <a:schemeClr val="bg2"/>
                        </a:solidFill>
                        <a:effectLst/>
                        <a:latin typeface="Arial Body"/>
                        <a:ea typeface="+mn-ea"/>
                        <a:cs typeface="+mn-cs"/>
                      </a:endParaRPr>
                    </a:p>
                  </a:txBody>
                  <a:tcPr marT="91440" marB="91440" anchor="ctr" horzOverflow="overflow">
                    <a:solidFill>
                      <a:schemeClr val="tx1">
                        <a:lumMod val="65000"/>
                        <a:lumOff val="35000"/>
                      </a:schemeClr>
                    </a:solidFill>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u="none" strike="noStrike" cap="none" normalizeH="0" baseline="0" dirty="0">
                          <a:ln>
                            <a:noFill/>
                          </a:ln>
                          <a:solidFill>
                            <a:schemeClr val="bg2"/>
                          </a:solidFill>
                          <a:effectLst/>
                          <a:latin typeface="Arial Body"/>
                        </a:rPr>
                        <a:t>Bank Statement Reports</a:t>
                      </a:r>
                      <a:endParaRPr kumimoji="0" lang="en-US" sz="1400" b="1" i="0" u="none" strike="noStrike" cap="none" normalizeH="0" baseline="0" dirty="0">
                        <a:ln>
                          <a:noFill/>
                        </a:ln>
                        <a:solidFill>
                          <a:schemeClr val="bg2"/>
                        </a:solidFill>
                        <a:effectLst/>
                        <a:latin typeface="Arial Body"/>
                      </a:endParaRPr>
                    </a:p>
                  </a:txBody>
                  <a:tcPr marT="91440" marB="91440" anchor="ctr" horzOverflow="overflow">
                    <a:solidFill>
                      <a:schemeClr val="tx1">
                        <a:lumMod val="65000"/>
                        <a:lumOff val="35000"/>
                      </a:schemeClr>
                    </a:solidFill>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u="none" strike="noStrike" cap="none" normalizeH="0" baseline="0">
                          <a:ln>
                            <a:noFill/>
                          </a:ln>
                          <a:solidFill>
                            <a:schemeClr val="bg2"/>
                          </a:solidFill>
                          <a:effectLst/>
                          <a:latin typeface="Arial Body"/>
                        </a:rPr>
                        <a:t>Description</a:t>
                      </a:r>
                      <a:endParaRPr kumimoji="0" lang="en-US" sz="1400" b="1" i="0" u="none" strike="noStrike" cap="none" normalizeH="0" baseline="0">
                        <a:ln>
                          <a:noFill/>
                        </a:ln>
                        <a:solidFill>
                          <a:schemeClr val="bg2"/>
                        </a:solidFill>
                        <a:effectLst/>
                        <a:latin typeface="Arial Body"/>
                      </a:endParaRPr>
                    </a:p>
                  </a:txBody>
                  <a:tcPr marT="91440" marB="91440" anchor="ctr" horzOverflow="overflow">
                    <a:solidFill>
                      <a:schemeClr val="tx1">
                        <a:lumMod val="65000"/>
                        <a:lumOff val="35000"/>
                      </a:schemeClr>
                    </a:solidFill>
                  </a:tcPr>
                </a:tc>
                <a:extLst>
                  <a:ext uri="{0D108BD9-81ED-4DB2-BD59-A6C34878D82A}">
                    <a16:rowId xmlns:a16="http://schemas.microsoft.com/office/drawing/2014/main" val="543125923"/>
                  </a:ext>
                </a:extLst>
              </a:tr>
              <a:tr h="499597">
                <a:tc>
                  <a:txBody>
                    <a:bodyPr/>
                    <a:lstStyle/>
                    <a:p>
                      <a:pPr algn="l" rtl="0" fontAlgn="base"/>
                      <a:r>
                        <a:rPr lang="en-US" sz="1400" b="0" i="0">
                          <a:solidFill>
                            <a:srgbClr val="000000"/>
                          </a:solidFill>
                          <a:effectLst/>
                          <a:latin typeface="Arial Body"/>
                        </a:rPr>
                        <a:t>1​</a:t>
                      </a:r>
                    </a:p>
                  </a:txBody>
                  <a:tcPr anchor="ctr"/>
                </a:tc>
                <a:tc>
                  <a:txBody>
                    <a:bodyPr/>
                    <a:lstStyle/>
                    <a:p>
                      <a:pPr algn="l" rtl="0" fontAlgn="base"/>
                      <a:r>
                        <a:rPr lang="en-US" sz="1400" b="0" i="0">
                          <a:solidFill>
                            <a:srgbClr val="000000"/>
                          </a:solidFill>
                          <a:effectLst/>
                          <a:latin typeface="Arial Body"/>
                        </a:rPr>
                        <a:t>Bank Statement Report​</a:t>
                      </a:r>
                    </a:p>
                  </a:txBody>
                  <a:tcPr anchor="ctr"/>
                </a:tc>
                <a:tc>
                  <a:txBody>
                    <a:bodyPr/>
                    <a:lstStyle/>
                    <a:p>
                      <a:pPr algn="l" rtl="0" fontAlgn="base">
                        <a:buFont typeface="Arial" panose="020B0604020202020204" pitchFamily="34" charset="0"/>
                        <a:buChar char="•"/>
                      </a:pPr>
                      <a:r>
                        <a:rPr lang="en-US" sz="1400" b="0" i="0" dirty="0">
                          <a:solidFill>
                            <a:srgbClr val="000000"/>
                          </a:solidFill>
                          <a:effectLst/>
                          <a:latin typeface="Arial Body"/>
                        </a:rPr>
                        <a:t>Displays the bank statements that are used to analyze balances and transaction details​</a:t>
                      </a:r>
                    </a:p>
                  </a:txBody>
                  <a:tcPr anchor="ctr"/>
                </a:tc>
                <a:extLst>
                  <a:ext uri="{0D108BD9-81ED-4DB2-BD59-A6C34878D82A}">
                    <a16:rowId xmlns:a16="http://schemas.microsoft.com/office/drawing/2014/main" val="473305646"/>
                  </a:ext>
                </a:extLst>
              </a:tr>
              <a:tr h="462562">
                <a:tc>
                  <a:txBody>
                    <a:bodyPr/>
                    <a:lstStyle/>
                    <a:p>
                      <a:pPr algn="l" rtl="0" fontAlgn="base"/>
                      <a:r>
                        <a:rPr lang="en-US" sz="1400" b="0" i="0">
                          <a:solidFill>
                            <a:srgbClr val="000000"/>
                          </a:solidFill>
                          <a:effectLst/>
                          <a:latin typeface="Arial Body"/>
                        </a:rPr>
                        <a:t>2​</a:t>
                      </a:r>
                    </a:p>
                  </a:txBody>
                  <a:tcPr anchor="ctr"/>
                </a:tc>
                <a:tc>
                  <a:txBody>
                    <a:bodyPr/>
                    <a:lstStyle/>
                    <a:p>
                      <a:pPr algn="l" rtl="0" fontAlgn="base"/>
                      <a:r>
                        <a:rPr lang="en-US" sz="1400" b="0" i="0">
                          <a:solidFill>
                            <a:srgbClr val="000000"/>
                          </a:solidFill>
                          <a:effectLst/>
                          <a:latin typeface="Arial Body"/>
                        </a:rPr>
                        <a:t>Bank Statement Analysis Report​</a:t>
                      </a:r>
                    </a:p>
                  </a:txBody>
                  <a:tcPr anchor="ctr"/>
                </a:tc>
                <a:tc>
                  <a:txBody>
                    <a:bodyPr/>
                    <a:lstStyle/>
                    <a:p>
                      <a:pPr algn="l" rtl="0" fontAlgn="base">
                        <a:buFont typeface="Arial" panose="020B0604020202020204" pitchFamily="34" charset="0"/>
                        <a:buChar char="•"/>
                      </a:pPr>
                      <a:r>
                        <a:rPr lang="en-US" sz="1400" b="0" i="0" dirty="0">
                          <a:solidFill>
                            <a:srgbClr val="000000"/>
                          </a:solidFill>
                          <a:effectLst/>
                          <a:latin typeface="Arial Body"/>
                        </a:rPr>
                        <a:t>Displays bank statements used to analyze balances and transaction details.​</a:t>
                      </a:r>
                    </a:p>
                  </a:txBody>
                  <a:tcPr anchor="ctr"/>
                </a:tc>
                <a:extLst>
                  <a:ext uri="{0D108BD9-81ED-4DB2-BD59-A6C34878D82A}">
                    <a16:rowId xmlns:a16="http://schemas.microsoft.com/office/drawing/2014/main" val="3236028010"/>
                  </a:ext>
                </a:extLst>
              </a:tr>
            </a:tbl>
          </a:graphicData>
        </a:graphic>
      </p:graphicFrame>
      <p:graphicFrame>
        <p:nvGraphicFramePr>
          <p:cNvPr id="4" name="Table 3">
            <a:extLst>
              <a:ext uri="{FF2B5EF4-FFF2-40B4-BE49-F238E27FC236}">
                <a16:creationId xmlns:a16="http://schemas.microsoft.com/office/drawing/2014/main" id="{1ECDE46E-54ED-4484-B829-E6033E6D4E0F}"/>
              </a:ext>
            </a:extLst>
          </p:cNvPr>
          <p:cNvGraphicFramePr>
            <a:graphicFrameLocks noGrp="1"/>
          </p:cNvGraphicFramePr>
          <p:nvPr/>
        </p:nvGraphicFramePr>
        <p:xfrm>
          <a:off x="331424" y="2507238"/>
          <a:ext cx="11466324" cy="1300261"/>
        </p:xfrm>
        <a:graphic>
          <a:graphicData uri="http://schemas.openxmlformats.org/drawingml/2006/table">
            <a:tbl>
              <a:tblPr firstRow="1" bandRow="1">
                <a:tableStyleId>{1FECB4D8-DB02-4DC6-A0A2-4F2EBAE1DC90}</a:tableStyleId>
              </a:tblPr>
              <a:tblGrid>
                <a:gridCol w="660094">
                  <a:extLst>
                    <a:ext uri="{9D8B030D-6E8A-4147-A177-3AD203B41FA5}">
                      <a16:colId xmlns:a16="http://schemas.microsoft.com/office/drawing/2014/main" val="887369902"/>
                    </a:ext>
                  </a:extLst>
                </a:gridCol>
                <a:gridCol w="2963537">
                  <a:extLst>
                    <a:ext uri="{9D8B030D-6E8A-4147-A177-3AD203B41FA5}">
                      <a16:colId xmlns:a16="http://schemas.microsoft.com/office/drawing/2014/main" val="3580678874"/>
                    </a:ext>
                  </a:extLst>
                </a:gridCol>
                <a:gridCol w="7842693">
                  <a:extLst>
                    <a:ext uri="{9D8B030D-6E8A-4147-A177-3AD203B41FA5}">
                      <a16:colId xmlns:a16="http://schemas.microsoft.com/office/drawing/2014/main" val="2936026378"/>
                    </a:ext>
                  </a:extLst>
                </a:gridCol>
              </a:tblGrid>
              <a:tr h="568741">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400" b="1" u="none" strike="noStrike" kern="1200" cap="none" normalizeH="0" baseline="0">
                          <a:ln>
                            <a:noFill/>
                          </a:ln>
                          <a:solidFill>
                            <a:schemeClr val="bg2"/>
                          </a:solidFill>
                          <a:effectLst/>
                          <a:latin typeface="Arial Body"/>
                        </a:rPr>
                        <a:t>No</a:t>
                      </a:r>
                      <a:endParaRPr kumimoji="0" lang="en-US" sz="1400" b="1" u="none" strike="noStrike" kern="1200" cap="none" normalizeH="0" baseline="0">
                        <a:ln>
                          <a:noFill/>
                        </a:ln>
                        <a:solidFill>
                          <a:schemeClr val="bg2"/>
                        </a:solidFill>
                        <a:effectLst/>
                        <a:latin typeface="Arial Body"/>
                        <a:ea typeface="+mn-ea"/>
                        <a:cs typeface="+mn-cs"/>
                      </a:endParaRPr>
                    </a:p>
                  </a:txBody>
                  <a:tcPr marT="91440" marB="91440" anchor="ctr" horzOverflow="overflow">
                    <a:solidFill>
                      <a:schemeClr val="tx1">
                        <a:lumMod val="65000"/>
                        <a:lumOff val="35000"/>
                      </a:schemeClr>
                    </a:solidFill>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u="none" strike="noStrike" cap="none" normalizeH="0" baseline="0">
                          <a:ln>
                            <a:noFill/>
                          </a:ln>
                          <a:solidFill>
                            <a:schemeClr val="bg2"/>
                          </a:solidFill>
                          <a:effectLst/>
                          <a:latin typeface="Arial Body"/>
                        </a:rPr>
                        <a:t>Cash Transit Report</a:t>
                      </a:r>
                      <a:endParaRPr kumimoji="0" lang="en-US" sz="1400" b="1" i="0" u="none" strike="noStrike" cap="none" normalizeH="0" baseline="0">
                        <a:ln>
                          <a:noFill/>
                        </a:ln>
                        <a:solidFill>
                          <a:schemeClr val="bg2"/>
                        </a:solidFill>
                        <a:effectLst/>
                        <a:latin typeface="Arial Body"/>
                      </a:endParaRPr>
                    </a:p>
                  </a:txBody>
                  <a:tcPr marT="91440" marB="91440" anchor="ctr" horzOverflow="overflow">
                    <a:solidFill>
                      <a:schemeClr val="tx1">
                        <a:lumMod val="65000"/>
                        <a:lumOff val="35000"/>
                      </a:schemeClr>
                    </a:solidFill>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u="none" strike="noStrike" cap="none" normalizeH="0" baseline="0" dirty="0">
                          <a:ln>
                            <a:noFill/>
                          </a:ln>
                          <a:solidFill>
                            <a:schemeClr val="bg2"/>
                          </a:solidFill>
                          <a:effectLst/>
                          <a:latin typeface="Arial Body"/>
                        </a:rPr>
                        <a:t>Description</a:t>
                      </a:r>
                      <a:endParaRPr kumimoji="0" lang="en-US" sz="1400" b="1" i="0" u="none" strike="noStrike" cap="none" normalizeH="0" baseline="0" dirty="0">
                        <a:ln>
                          <a:noFill/>
                        </a:ln>
                        <a:solidFill>
                          <a:schemeClr val="bg2"/>
                        </a:solidFill>
                        <a:effectLst/>
                        <a:latin typeface="Arial Body"/>
                      </a:endParaRPr>
                    </a:p>
                  </a:txBody>
                  <a:tcPr marT="91440" marB="91440" anchor="ctr" horzOverflow="overflow">
                    <a:solidFill>
                      <a:schemeClr val="tx1">
                        <a:lumMod val="65000"/>
                        <a:lumOff val="35000"/>
                      </a:schemeClr>
                    </a:solidFill>
                  </a:tcPr>
                </a:tc>
                <a:extLst>
                  <a:ext uri="{0D108BD9-81ED-4DB2-BD59-A6C34878D82A}">
                    <a16:rowId xmlns:a16="http://schemas.microsoft.com/office/drawing/2014/main" val="543125923"/>
                  </a:ext>
                </a:extLst>
              </a:tr>
              <a:tr h="666841">
                <a:tc>
                  <a:txBody>
                    <a:bodyPr/>
                    <a:lstStyle/>
                    <a:p>
                      <a:pPr algn="l" rtl="0" fontAlgn="base"/>
                      <a:r>
                        <a:rPr lang="en-US" sz="1400" b="0" i="0">
                          <a:solidFill>
                            <a:srgbClr val="000000"/>
                          </a:solidFill>
                          <a:effectLst/>
                          <a:latin typeface="Arial Body"/>
                        </a:rPr>
                        <a:t>1​</a:t>
                      </a:r>
                    </a:p>
                  </a:txBody>
                  <a:tcPr anchor="ctr"/>
                </a:tc>
                <a:tc>
                  <a:txBody>
                    <a:bodyPr/>
                    <a:lstStyle/>
                    <a:p>
                      <a:pPr algn="l" rtl="0" fontAlgn="base"/>
                      <a:r>
                        <a:rPr lang="en-US" sz="1400" b="0" i="0">
                          <a:solidFill>
                            <a:srgbClr val="000000"/>
                          </a:solidFill>
                          <a:effectLst/>
                          <a:latin typeface="Arial Body"/>
                        </a:rPr>
                        <a:t>Cash in Transit Report​</a:t>
                      </a:r>
                    </a:p>
                  </a:txBody>
                  <a:tcPr anchor="ctr"/>
                </a:tc>
                <a:tc>
                  <a:txBody>
                    <a:bodyPr/>
                    <a:lstStyle/>
                    <a:p>
                      <a:pPr algn="l" rtl="0" fontAlgn="base">
                        <a:buFont typeface="Arial" panose="020B0604020202020204" pitchFamily="34" charset="0"/>
                        <a:buChar char="•"/>
                      </a:pPr>
                      <a:r>
                        <a:rPr lang="en-US" sz="1400" b="0" i="0" dirty="0">
                          <a:solidFill>
                            <a:srgbClr val="000000"/>
                          </a:solidFill>
                          <a:effectLst/>
                          <a:latin typeface="Arial Body"/>
                        </a:rPr>
                        <a:t>Lists all transactions for a specific bank account, that have been remitted to the bank but have not been cleared. The report excludes all voided transactions and all reversed transactions with a reversal date on or prior to the As of Date.​</a:t>
                      </a:r>
                    </a:p>
                  </a:txBody>
                  <a:tcPr anchor="ctr"/>
                </a:tc>
                <a:extLst>
                  <a:ext uri="{0D108BD9-81ED-4DB2-BD59-A6C34878D82A}">
                    <a16:rowId xmlns:a16="http://schemas.microsoft.com/office/drawing/2014/main" val="473305646"/>
                  </a:ext>
                </a:extLst>
              </a:tr>
            </a:tbl>
          </a:graphicData>
        </a:graphic>
      </p:graphicFrame>
      <p:graphicFrame>
        <p:nvGraphicFramePr>
          <p:cNvPr id="5" name="Table 4">
            <a:extLst>
              <a:ext uri="{FF2B5EF4-FFF2-40B4-BE49-F238E27FC236}">
                <a16:creationId xmlns:a16="http://schemas.microsoft.com/office/drawing/2014/main" id="{C1EFCA7B-F89D-4396-A194-318B4FB077BD}"/>
              </a:ext>
            </a:extLst>
          </p:cNvPr>
          <p:cNvGraphicFramePr>
            <a:graphicFrameLocks noGrp="1"/>
          </p:cNvGraphicFramePr>
          <p:nvPr/>
        </p:nvGraphicFramePr>
        <p:xfrm>
          <a:off x="362838" y="4033874"/>
          <a:ext cx="11466324" cy="1228523"/>
        </p:xfrm>
        <a:graphic>
          <a:graphicData uri="http://schemas.openxmlformats.org/drawingml/2006/table">
            <a:tbl>
              <a:tblPr firstRow="1" bandRow="1">
                <a:tableStyleId>{1FECB4D8-DB02-4DC6-A0A2-4F2EBAE1DC90}</a:tableStyleId>
              </a:tblPr>
              <a:tblGrid>
                <a:gridCol w="660094">
                  <a:extLst>
                    <a:ext uri="{9D8B030D-6E8A-4147-A177-3AD203B41FA5}">
                      <a16:colId xmlns:a16="http://schemas.microsoft.com/office/drawing/2014/main" val="887369902"/>
                    </a:ext>
                  </a:extLst>
                </a:gridCol>
                <a:gridCol w="2963537">
                  <a:extLst>
                    <a:ext uri="{9D8B030D-6E8A-4147-A177-3AD203B41FA5}">
                      <a16:colId xmlns:a16="http://schemas.microsoft.com/office/drawing/2014/main" val="3580678874"/>
                    </a:ext>
                  </a:extLst>
                </a:gridCol>
                <a:gridCol w="7842693">
                  <a:extLst>
                    <a:ext uri="{9D8B030D-6E8A-4147-A177-3AD203B41FA5}">
                      <a16:colId xmlns:a16="http://schemas.microsoft.com/office/drawing/2014/main" val="2936026378"/>
                    </a:ext>
                  </a:extLst>
                </a:gridCol>
              </a:tblGrid>
              <a:tr h="497003">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400" b="1" u="none" strike="noStrike" kern="1200" cap="none" normalizeH="0" baseline="0" dirty="0">
                          <a:ln>
                            <a:noFill/>
                          </a:ln>
                          <a:solidFill>
                            <a:schemeClr val="bg2"/>
                          </a:solidFill>
                          <a:effectLst/>
                          <a:latin typeface="Arial Body"/>
                        </a:rPr>
                        <a:t>No</a:t>
                      </a:r>
                      <a:endParaRPr kumimoji="0" lang="en-US" sz="1400" b="1" u="none" strike="noStrike" kern="1200" cap="none" normalizeH="0" baseline="0" dirty="0">
                        <a:ln>
                          <a:noFill/>
                        </a:ln>
                        <a:solidFill>
                          <a:schemeClr val="bg2"/>
                        </a:solidFill>
                        <a:effectLst/>
                        <a:latin typeface="Arial Body"/>
                        <a:ea typeface="+mn-ea"/>
                        <a:cs typeface="+mn-cs"/>
                      </a:endParaRPr>
                    </a:p>
                  </a:txBody>
                  <a:tcPr marT="91440" marB="91440" anchor="ctr" horzOverflow="overflow">
                    <a:solidFill>
                      <a:schemeClr val="tx1">
                        <a:lumMod val="65000"/>
                        <a:lumOff val="35000"/>
                      </a:schemeClr>
                    </a:solidFill>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u="none" strike="noStrike" cap="none" normalizeH="0" baseline="0" dirty="0">
                          <a:ln>
                            <a:noFill/>
                          </a:ln>
                          <a:solidFill>
                            <a:schemeClr val="bg2"/>
                          </a:solidFill>
                          <a:effectLst/>
                          <a:latin typeface="Arial Body"/>
                        </a:rPr>
                        <a:t>Cash To General Ledger Report</a:t>
                      </a:r>
                      <a:endParaRPr kumimoji="0" lang="en-US" sz="1400" b="1" i="0" u="none" strike="noStrike" cap="none" normalizeH="0" baseline="0" dirty="0">
                        <a:ln>
                          <a:noFill/>
                        </a:ln>
                        <a:solidFill>
                          <a:schemeClr val="bg2"/>
                        </a:solidFill>
                        <a:effectLst/>
                        <a:latin typeface="Arial Body"/>
                      </a:endParaRPr>
                    </a:p>
                  </a:txBody>
                  <a:tcPr marT="91440" marB="91440" anchor="ctr" horzOverflow="overflow">
                    <a:solidFill>
                      <a:schemeClr val="tx1">
                        <a:lumMod val="65000"/>
                        <a:lumOff val="35000"/>
                      </a:schemeClr>
                    </a:solidFill>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400" b="1" u="none" strike="noStrike" cap="none" normalizeH="0" baseline="0">
                          <a:ln>
                            <a:noFill/>
                          </a:ln>
                          <a:solidFill>
                            <a:schemeClr val="bg2"/>
                          </a:solidFill>
                          <a:effectLst/>
                          <a:latin typeface="Arial Body"/>
                        </a:rPr>
                        <a:t>Description</a:t>
                      </a:r>
                      <a:endParaRPr kumimoji="0" lang="en-US" sz="1400" b="1" i="0" u="none" strike="noStrike" cap="none" normalizeH="0" baseline="0">
                        <a:ln>
                          <a:noFill/>
                        </a:ln>
                        <a:solidFill>
                          <a:schemeClr val="bg2"/>
                        </a:solidFill>
                        <a:effectLst/>
                        <a:latin typeface="Arial Body"/>
                      </a:endParaRPr>
                    </a:p>
                  </a:txBody>
                  <a:tcPr marT="91440" marB="91440" anchor="ctr" horzOverflow="overflow">
                    <a:solidFill>
                      <a:schemeClr val="tx1">
                        <a:lumMod val="65000"/>
                        <a:lumOff val="35000"/>
                      </a:schemeClr>
                    </a:solidFill>
                  </a:tcPr>
                </a:tc>
                <a:extLst>
                  <a:ext uri="{0D108BD9-81ED-4DB2-BD59-A6C34878D82A}">
                    <a16:rowId xmlns:a16="http://schemas.microsoft.com/office/drawing/2014/main" val="543125923"/>
                  </a:ext>
                </a:extLst>
              </a:tr>
              <a:tr h="673857">
                <a:tc>
                  <a:txBody>
                    <a:bodyPr/>
                    <a:lstStyle/>
                    <a:p>
                      <a:pPr algn="l" rtl="0" fontAlgn="base"/>
                      <a:r>
                        <a:rPr lang="en-US" sz="1400" b="0" i="0">
                          <a:solidFill>
                            <a:srgbClr val="000000"/>
                          </a:solidFill>
                          <a:effectLst/>
                          <a:latin typeface="Arial Body"/>
                        </a:rPr>
                        <a:t>1​</a:t>
                      </a:r>
                    </a:p>
                  </a:txBody>
                  <a:tcPr anchor="ctr"/>
                </a:tc>
                <a:tc>
                  <a:txBody>
                    <a:bodyPr/>
                    <a:lstStyle/>
                    <a:p>
                      <a:pPr algn="l" rtl="0" fontAlgn="base"/>
                      <a:r>
                        <a:rPr lang="en-US" sz="1400" b="0" i="0">
                          <a:solidFill>
                            <a:srgbClr val="000000"/>
                          </a:solidFill>
                          <a:effectLst/>
                          <a:latin typeface="Arial Body"/>
                        </a:rPr>
                        <a:t>Cash to General Ledger Reconciliation Report​</a:t>
                      </a:r>
                    </a:p>
                  </a:txBody>
                  <a:tcPr anchor="ctr"/>
                </a:tc>
                <a:tc>
                  <a:txBody>
                    <a:bodyPr/>
                    <a:lstStyle/>
                    <a:p>
                      <a:pPr algn="l" rtl="0" fontAlgn="base">
                        <a:buFont typeface="Arial" panose="020B0604020202020204" pitchFamily="34" charset="0"/>
                        <a:buChar char="•"/>
                      </a:pPr>
                      <a:r>
                        <a:rPr lang="en-US" sz="1400" b="0" i="0" dirty="0">
                          <a:solidFill>
                            <a:srgbClr val="000000"/>
                          </a:solidFill>
                          <a:effectLst/>
                          <a:latin typeface="Arial Body"/>
                        </a:rPr>
                        <a:t>Displays bank statement transactions and general ledger accounting entries that have not been reconciled and can cause discrepancies. The report is used to reconcile bank balances to general ledger cash balances​</a:t>
                      </a:r>
                    </a:p>
                  </a:txBody>
                  <a:tcPr anchor="ctr"/>
                </a:tc>
                <a:extLst>
                  <a:ext uri="{0D108BD9-81ED-4DB2-BD59-A6C34878D82A}">
                    <a16:rowId xmlns:a16="http://schemas.microsoft.com/office/drawing/2014/main" val="473305646"/>
                  </a:ext>
                </a:extLst>
              </a:tr>
            </a:tbl>
          </a:graphicData>
        </a:graphic>
      </p:graphicFrame>
      <p:grpSp>
        <p:nvGrpSpPr>
          <p:cNvPr id="6" name="Group 5">
            <a:extLst>
              <a:ext uri="{FF2B5EF4-FFF2-40B4-BE49-F238E27FC236}">
                <a16:creationId xmlns:a16="http://schemas.microsoft.com/office/drawing/2014/main" id="{E98D15D1-C4CE-40D2-BD0B-1E82058A6935}"/>
              </a:ext>
            </a:extLst>
          </p:cNvPr>
          <p:cNvGrpSpPr/>
          <p:nvPr/>
        </p:nvGrpSpPr>
        <p:grpSpPr>
          <a:xfrm>
            <a:off x="-10887" y="20255"/>
            <a:ext cx="2743200" cy="305441"/>
            <a:chOff x="-2192991" y="33238"/>
            <a:chExt cx="2743200" cy="305441"/>
          </a:xfrm>
        </p:grpSpPr>
        <p:sp>
          <p:nvSpPr>
            <p:cNvPr id="8" name="Arrow: Chevron 7">
              <a:extLst>
                <a:ext uri="{FF2B5EF4-FFF2-40B4-BE49-F238E27FC236}">
                  <a16:creationId xmlns:a16="http://schemas.microsoft.com/office/drawing/2014/main" id="{9C97D02D-1DC0-4F37-8AFE-21F638BBB7F6}"/>
                </a:ext>
              </a:extLst>
            </p:cNvPr>
            <p:cNvSpPr/>
            <p:nvPr/>
          </p:nvSpPr>
          <p:spPr>
            <a:xfrm>
              <a:off x="-2192991" y="42634"/>
              <a:ext cx="1393366" cy="294556"/>
            </a:xfrm>
            <a:prstGeom prst="chevron">
              <a:avLst/>
            </a:prstGeom>
            <a:solidFill>
              <a:srgbClr val="ED7D3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RICEW Objects</a:t>
              </a:r>
            </a:p>
          </p:txBody>
        </p:sp>
        <p:sp>
          <p:nvSpPr>
            <p:cNvPr id="9" name="Arrow: Chevron 8">
              <a:extLst>
                <a:ext uri="{FF2B5EF4-FFF2-40B4-BE49-F238E27FC236}">
                  <a16:creationId xmlns:a16="http://schemas.microsoft.com/office/drawing/2014/main" id="{FFF2CB31-9A99-41A8-97F1-B9209CE2790B}"/>
                </a:ext>
              </a:extLst>
            </p:cNvPr>
            <p:cNvSpPr/>
            <p:nvPr/>
          </p:nvSpPr>
          <p:spPr>
            <a:xfrm>
              <a:off x="-936445" y="33238"/>
              <a:ext cx="1486654" cy="305441"/>
            </a:xfrm>
            <a:prstGeom prst="chevron">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Reporting</a:t>
              </a:r>
            </a:p>
          </p:txBody>
        </p:sp>
      </p:grpSp>
      <p:graphicFrame>
        <p:nvGraphicFramePr>
          <p:cNvPr id="10" name="Table 9">
            <a:extLst>
              <a:ext uri="{FF2B5EF4-FFF2-40B4-BE49-F238E27FC236}">
                <a16:creationId xmlns:a16="http://schemas.microsoft.com/office/drawing/2014/main" id="{F9CCCEE2-B398-4777-911C-439F4F8397FA}"/>
              </a:ext>
            </a:extLst>
          </p:cNvPr>
          <p:cNvGraphicFramePr>
            <a:graphicFrameLocks noGrp="1"/>
          </p:cNvGraphicFramePr>
          <p:nvPr/>
        </p:nvGraphicFramePr>
        <p:xfrm>
          <a:off x="1604258" y="5488772"/>
          <a:ext cx="5947248" cy="829464"/>
        </p:xfrm>
        <a:graphic>
          <a:graphicData uri="http://schemas.openxmlformats.org/drawingml/2006/table">
            <a:tbl>
              <a:tblPr/>
              <a:tblGrid>
                <a:gridCol w="5947248">
                  <a:extLst>
                    <a:ext uri="{9D8B030D-6E8A-4147-A177-3AD203B41FA5}">
                      <a16:colId xmlns:a16="http://schemas.microsoft.com/office/drawing/2014/main" val="52035670"/>
                    </a:ext>
                  </a:extLst>
                </a:gridCol>
              </a:tblGrid>
              <a:tr h="202772">
                <a:tc>
                  <a:txBody>
                    <a:bodyPr/>
                    <a:lstStyle/>
                    <a:p>
                      <a:pPr algn="l" fontAlgn="base"/>
                      <a:r>
                        <a:rPr lang="en-US" sz="1200" b="1" i="0" u="none" strike="noStrike" dirty="0">
                          <a:solidFill>
                            <a:srgbClr val="FFFFFF"/>
                          </a:solidFill>
                          <a:effectLst/>
                          <a:latin typeface="Arial" panose="020B0604020202020204" pitchFamily="34" charset="0"/>
                        </a:rPr>
                        <a:t>KDD</a:t>
                      </a:r>
                      <a:endParaRPr lang="en-US" b="0" i="0" dirty="0">
                        <a:solidFill>
                          <a:srgbClr val="6B767D"/>
                        </a:solidFill>
                        <a:effectLst/>
                      </a:endParaRP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55A11"/>
                    </a:solidFill>
                  </a:tcPr>
                </a:tc>
                <a:extLst>
                  <a:ext uri="{0D108BD9-81ED-4DB2-BD59-A6C34878D82A}">
                    <a16:rowId xmlns:a16="http://schemas.microsoft.com/office/drawing/2014/main" val="3520612985"/>
                  </a:ext>
                </a:extLst>
              </a:tr>
              <a:tr h="555144">
                <a:tc>
                  <a:txBody>
                    <a:bodyPr/>
                    <a:lstStyle/>
                    <a:p>
                      <a:pPr algn="l" rtl="0" fontAlgn="base">
                        <a:buFont typeface="Arial" panose="020B0604020202020204" pitchFamily="34" charset="0"/>
                        <a:buChar char="•"/>
                      </a:pPr>
                      <a:r>
                        <a:rPr lang="en-US" sz="1200" b="0" i="0" u="none" strike="noStrike" dirty="0">
                          <a:solidFill>
                            <a:srgbClr val="000000"/>
                          </a:solidFill>
                          <a:effectLst/>
                          <a:latin typeface="Arial Body"/>
                        </a:rPr>
                        <a:t>Determine the reports to generate for cash management reporting requirement</a:t>
                      </a:r>
                      <a:r>
                        <a:rPr lang="en-US" sz="1200" b="0" i="0" dirty="0">
                          <a:solidFill>
                            <a:srgbClr val="000000"/>
                          </a:solidFill>
                          <a:effectLst/>
                          <a:latin typeface="Arial Body"/>
                        </a:rPr>
                        <a:t>​</a:t>
                      </a:r>
                    </a:p>
                  </a:txBody>
                  <a:tcPr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BE5D6"/>
                    </a:solidFill>
                  </a:tcPr>
                </a:tc>
                <a:extLst>
                  <a:ext uri="{0D108BD9-81ED-4DB2-BD59-A6C34878D82A}">
                    <a16:rowId xmlns:a16="http://schemas.microsoft.com/office/drawing/2014/main" val="1610378347"/>
                  </a:ext>
                </a:extLst>
              </a:tr>
            </a:tbl>
          </a:graphicData>
        </a:graphic>
      </p:graphicFrame>
    </p:spTree>
    <p:extLst>
      <p:ext uri="{BB962C8B-B14F-4D97-AF65-F5344CB8AC3E}">
        <p14:creationId xmlns:p14="http://schemas.microsoft.com/office/powerpoint/2010/main" val="14956620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FA91D1FE-7FC6-C7FA-045F-32A5C6D2E3BB}"/>
              </a:ext>
            </a:extLst>
          </p:cNvPr>
          <p:cNvSpPr txBox="1">
            <a:spLocks/>
          </p:cNvSpPr>
          <p:nvPr/>
        </p:nvSpPr>
        <p:spPr>
          <a:xfrm>
            <a:off x="729996" y="359538"/>
            <a:ext cx="11041380" cy="407656"/>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a:ln>
                <a:noFill/>
              </a:ln>
              <a:solidFill>
                <a:srgbClr val="F3753F"/>
              </a:solidFill>
              <a:effectLst/>
              <a:uLnTx/>
              <a:uFillTx/>
              <a:latin typeface="Arial" panose="020B0604020202020204" pitchFamily="34" charset="0"/>
              <a:ea typeface="+mj-ea"/>
              <a:cs typeface="Arial" panose="020B0604020202020204" pitchFamily="34" charset="0"/>
            </a:endParaRPr>
          </a:p>
        </p:txBody>
      </p:sp>
      <p:sp>
        <p:nvSpPr>
          <p:cNvPr id="3" name="Title 2">
            <a:extLst>
              <a:ext uri="{FF2B5EF4-FFF2-40B4-BE49-F238E27FC236}">
                <a16:creationId xmlns:a16="http://schemas.microsoft.com/office/drawing/2014/main" id="{68AFC83A-B11E-AFA3-4320-54919F83355B}"/>
              </a:ext>
            </a:extLst>
          </p:cNvPr>
          <p:cNvSpPr>
            <a:spLocks noGrp="1"/>
          </p:cNvSpPr>
          <p:nvPr>
            <p:ph type="title"/>
          </p:nvPr>
        </p:nvSpPr>
        <p:spPr>
          <a:xfrm>
            <a:off x="606225" y="299838"/>
            <a:ext cx="11252200" cy="457200"/>
          </a:xfrm>
        </p:spPr>
        <p:txBody>
          <a:bodyPr/>
          <a:lstStyle/>
          <a:p>
            <a:r>
              <a:rPr lang="en-US" sz="2400">
                <a:ea typeface="Open Sans Light" panose="020B0306030504020204" pitchFamily="34" charset="0"/>
              </a:rPr>
              <a:t>Workshop Expectations</a:t>
            </a:r>
            <a:endParaRPr lang="en-US"/>
          </a:p>
        </p:txBody>
      </p:sp>
      <p:sp>
        <p:nvSpPr>
          <p:cNvPr id="4" name="Rectangle 3">
            <a:extLst>
              <a:ext uri="{FF2B5EF4-FFF2-40B4-BE49-F238E27FC236}">
                <a16:creationId xmlns:a16="http://schemas.microsoft.com/office/drawing/2014/main" id="{B607C6D8-933A-4355-8830-C1C214CB72BB}"/>
              </a:ext>
            </a:extLst>
          </p:cNvPr>
          <p:cNvSpPr/>
          <p:nvPr/>
        </p:nvSpPr>
        <p:spPr>
          <a:xfrm>
            <a:off x="626893" y="1556656"/>
            <a:ext cx="2741386" cy="298268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6" name="Rectangle 55">
            <a:extLst>
              <a:ext uri="{FF2B5EF4-FFF2-40B4-BE49-F238E27FC236}">
                <a16:creationId xmlns:a16="http://schemas.microsoft.com/office/drawing/2014/main" id="{0A03B41F-825A-4C75-9786-EA3F896F8B7E}"/>
              </a:ext>
            </a:extLst>
          </p:cNvPr>
          <p:cNvSpPr/>
          <p:nvPr/>
        </p:nvSpPr>
        <p:spPr>
          <a:xfrm>
            <a:off x="4055696" y="1556656"/>
            <a:ext cx="3102935" cy="298268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8" name="Rectangle 57">
            <a:extLst>
              <a:ext uri="{FF2B5EF4-FFF2-40B4-BE49-F238E27FC236}">
                <a16:creationId xmlns:a16="http://schemas.microsoft.com/office/drawing/2014/main" id="{A1E28E70-7A5D-4F25-A8B9-AAA3E712C1AC}"/>
              </a:ext>
            </a:extLst>
          </p:cNvPr>
          <p:cNvSpPr/>
          <p:nvPr/>
        </p:nvSpPr>
        <p:spPr>
          <a:xfrm>
            <a:off x="7580173" y="1556656"/>
            <a:ext cx="2916638" cy="2982687"/>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59" name="Rectangle 58">
            <a:extLst>
              <a:ext uri="{FF2B5EF4-FFF2-40B4-BE49-F238E27FC236}">
                <a16:creationId xmlns:a16="http://schemas.microsoft.com/office/drawing/2014/main" id="{8B98EDDD-2CED-4E1F-86FF-65DD6343F0FD}"/>
              </a:ext>
            </a:extLst>
          </p:cNvPr>
          <p:cNvSpPr/>
          <p:nvPr/>
        </p:nvSpPr>
        <p:spPr>
          <a:xfrm>
            <a:off x="824739" y="1339221"/>
            <a:ext cx="2345694"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Address Current State Pain Points</a:t>
            </a:r>
          </a:p>
        </p:txBody>
      </p:sp>
      <p:sp>
        <p:nvSpPr>
          <p:cNvPr id="60" name="Rectangle 59">
            <a:extLst>
              <a:ext uri="{FF2B5EF4-FFF2-40B4-BE49-F238E27FC236}">
                <a16:creationId xmlns:a16="http://schemas.microsoft.com/office/drawing/2014/main" id="{AC7B409A-F059-464B-9732-3322FC7F9380}"/>
              </a:ext>
            </a:extLst>
          </p:cNvPr>
          <p:cNvSpPr/>
          <p:nvPr/>
        </p:nvSpPr>
        <p:spPr>
          <a:xfrm>
            <a:off x="4253541" y="1339221"/>
            <a:ext cx="2655057"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Run Exception-Based Workshops</a:t>
            </a:r>
          </a:p>
        </p:txBody>
      </p:sp>
      <p:sp>
        <p:nvSpPr>
          <p:cNvPr id="62" name="Rectangle 61">
            <a:extLst>
              <a:ext uri="{FF2B5EF4-FFF2-40B4-BE49-F238E27FC236}">
                <a16:creationId xmlns:a16="http://schemas.microsoft.com/office/drawing/2014/main" id="{402A3AF8-7689-4228-AAF4-C7DA60662A61}"/>
              </a:ext>
            </a:extLst>
          </p:cNvPr>
          <p:cNvSpPr/>
          <p:nvPr/>
        </p:nvSpPr>
        <p:spPr>
          <a:xfrm>
            <a:off x="7928332" y="1339221"/>
            <a:ext cx="2345694" cy="457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Arial" panose="020B0604020202020204"/>
                <a:ea typeface="+mn-ea"/>
                <a:cs typeface="+mn-cs"/>
              </a:rPr>
              <a:t>Confirm Requirements </a:t>
            </a:r>
          </a:p>
        </p:txBody>
      </p:sp>
      <p:sp>
        <p:nvSpPr>
          <p:cNvPr id="65" name="TextBox 64">
            <a:extLst>
              <a:ext uri="{FF2B5EF4-FFF2-40B4-BE49-F238E27FC236}">
                <a16:creationId xmlns:a16="http://schemas.microsoft.com/office/drawing/2014/main" id="{587FEF95-B2B4-403A-81AE-944F7D3F608D}"/>
              </a:ext>
            </a:extLst>
          </p:cNvPr>
          <p:cNvSpPr txBox="1"/>
          <p:nvPr/>
        </p:nvSpPr>
        <p:spPr>
          <a:xfrm>
            <a:off x="855492" y="2061182"/>
            <a:ext cx="2267679" cy="12259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Body"/>
                <a:ea typeface="+mn-ea"/>
                <a:cs typeface="+mn-cs"/>
              </a:rPr>
              <a:t>Key Activities: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Body"/>
                <a:ea typeface="+mn-ea"/>
                <a:cs typeface="+mn-cs"/>
              </a:rPr>
              <a:t>Discuss Current State Pain Points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Body"/>
                <a:ea typeface="+mn-ea"/>
                <a:cs typeface="+mn-cs"/>
              </a:rPr>
              <a:t>Discuss how Oracle standard capabilities on Manage Bank process</a:t>
            </a:r>
          </a:p>
        </p:txBody>
      </p:sp>
      <p:sp>
        <p:nvSpPr>
          <p:cNvPr id="66" name="TextBox 65">
            <a:extLst>
              <a:ext uri="{FF2B5EF4-FFF2-40B4-BE49-F238E27FC236}">
                <a16:creationId xmlns:a16="http://schemas.microsoft.com/office/drawing/2014/main" id="{22877789-3234-45DA-A860-F6322C7B7B4C}"/>
              </a:ext>
            </a:extLst>
          </p:cNvPr>
          <p:cNvSpPr txBox="1"/>
          <p:nvPr/>
        </p:nvSpPr>
        <p:spPr>
          <a:xfrm>
            <a:off x="4253541" y="2031314"/>
            <a:ext cx="2786086" cy="1225977"/>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Body"/>
                <a:ea typeface="+mn-ea"/>
                <a:cs typeface="+mn-cs"/>
              </a:rPr>
              <a:t>Key Activities: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Body"/>
                <a:ea typeface="+mn-ea"/>
                <a:cs typeface="+mn-cs"/>
              </a:rPr>
              <a:t>Review Manage Bank Process Taxonomy Scope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Body"/>
                <a:ea typeface="+mn-ea"/>
                <a:cs typeface="+mn-cs"/>
              </a:rPr>
              <a:t>Review leading practices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Body"/>
                <a:ea typeface="+mn-ea"/>
                <a:cs typeface="+mn-cs"/>
              </a:rPr>
              <a:t>Discuss framework for proposed Structure</a:t>
            </a:r>
          </a:p>
        </p:txBody>
      </p:sp>
      <p:sp>
        <p:nvSpPr>
          <p:cNvPr id="68" name="TextBox 67">
            <a:extLst>
              <a:ext uri="{FF2B5EF4-FFF2-40B4-BE49-F238E27FC236}">
                <a16:creationId xmlns:a16="http://schemas.microsoft.com/office/drawing/2014/main" id="{AC3332AF-7ACD-4B54-9F7E-9BAB18214069}"/>
              </a:ext>
            </a:extLst>
          </p:cNvPr>
          <p:cNvSpPr txBox="1"/>
          <p:nvPr/>
        </p:nvSpPr>
        <p:spPr>
          <a:xfrm>
            <a:off x="7778019" y="2013856"/>
            <a:ext cx="2631109" cy="67197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rgbClr val="000000"/>
                </a:solidFill>
                <a:effectLst/>
                <a:uLnTx/>
                <a:uFillTx/>
                <a:latin typeface="Arial Body"/>
                <a:ea typeface="+mn-ea"/>
                <a:cs typeface="+mn-cs"/>
              </a:rPr>
              <a:t>Key Activities: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Body"/>
                <a:ea typeface="+mn-ea"/>
                <a:cs typeface="+mn-cs"/>
              </a:rPr>
              <a:t>Captured the user stories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0000"/>
                </a:solidFill>
                <a:effectLst/>
                <a:uLnTx/>
                <a:uFillTx/>
                <a:latin typeface="Arial Body"/>
                <a:ea typeface="+mn-ea"/>
                <a:cs typeface="+mn-cs"/>
              </a:rPr>
              <a:t>Confirm To-Be Bank Process</a:t>
            </a:r>
          </a:p>
        </p:txBody>
      </p:sp>
      <p:grpSp>
        <p:nvGrpSpPr>
          <p:cNvPr id="15" name="Group 14">
            <a:extLst>
              <a:ext uri="{FF2B5EF4-FFF2-40B4-BE49-F238E27FC236}">
                <a16:creationId xmlns:a16="http://schemas.microsoft.com/office/drawing/2014/main" id="{F3B1F33E-76A7-4399-B05D-4F3444809820}"/>
              </a:ext>
            </a:extLst>
          </p:cNvPr>
          <p:cNvGrpSpPr/>
          <p:nvPr/>
        </p:nvGrpSpPr>
        <p:grpSpPr>
          <a:xfrm>
            <a:off x="243236" y="25648"/>
            <a:ext cx="5593075" cy="285355"/>
            <a:chOff x="243236" y="25648"/>
            <a:chExt cx="5593075" cy="285355"/>
          </a:xfrm>
        </p:grpSpPr>
        <p:sp>
          <p:nvSpPr>
            <p:cNvPr id="18" name="Arrow: Chevron 17">
              <a:extLst>
                <a:ext uri="{FF2B5EF4-FFF2-40B4-BE49-F238E27FC236}">
                  <a16:creationId xmlns:a16="http://schemas.microsoft.com/office/drawing/2014/main" id="{EA4F1C25-42AB-4C36-9CB2-AFB258DB42A0}"/>
                </a:ext>
              </a:extLst>
            </p:cNvPr>
            <p:cNvSpPr/>
            <p:nvPr/>
          </p:nvSpPr>
          <p:spPr>
            <a:xfrm>
              <a:off x="243236" y="26445"/>
              <a:ext cx="1487468" cy="284558"/>
            </a:xfrm>
            <a:prstGeom prst="chevron">
              <a:avLst/>
            </a:prstGeom>
            <a:solidFill>
              <a:schemeClr val="bg2"/>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dirty="0">
                  <a:solidFill>
                    <a:schemeClr val="accent6"/>
                  </a:solidFill>
                  <a:latin typeface="Arial" panose="020B0604020202020204"/>
                </a:rPr>
                <a:t>Objective</a:t>
              </a:r>
            </a:p>
          </p:txBody>
        </p:sp>
        <p:sp>
          <p:nvSpPr>
            <p:cNvPr id="19" name="Arrow: Chevron 18">
              <a:extLst>
                <a:ext uri="{FF2B5EF4-FFF2-40B4-BE49-F238E27FC236}">
                  <a16:creationId xmlns:a16="http://schemas.microsoft.com/office/drawing/2014/main" id="{7AF17C27-BCE7-423F-A8D5-C0912D11A154}"/>
                </a:ext>
              </a:extLst>
            </p:cNvPr>
            <p:cNvSpPr/>
            <p:nvPr/>
          </p:nvSpPr>
          <p:spPr>
            <a:xfrm>
              <a:off x="1603804" y="26445"/>
              <a:ext cx="1487468" cy="284558"/>
            </a:xfrm>
            <a:prstGeom prst="chevron">
              <a:avLst/>
            </a:prstGeom>
            <a:solidFill>
              <a:schemeClr val="accent1"/>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dirty="0">
                  <a:solidFill>
                    <a:schemeClr val="bg1"/>
                  </a:solidFill>
                  <a:latin typeface="Arial" panose="020B0604020202020204"/>
                </a:rPr>
                <a:t>Workshop Expectations</a:t>
              </a:r>
            </a:p>
          </p:txBody>
        </p:sp>
        <p:sp>
          <p:nvSpPr>
            <p:cNvPr id="20" name="Arrow: Chevron 19">
              <a:extLst>
                <a:ext uri="{FF2B5EF4-FFF2-40B4-BE49-F238E27FC236}">
                  <a16:creationId xmlns:a16="http://schemas.microsoft.com/office/drawing/2014/main" id="{E63E7CF0-BBCD-434C-BD23-911D03C4271D}"/>
                </a:ext>
              </a:extLst>
            </p:cNvPr>
            <p:cNvSpPr/>
            <p:nvPr/>
          </p:nvSpPr>
          <p:spPr>
            <a:xfrm>
              <a:off x="4348843" y="25648"/>
              <a:ext cx="1487468" cy="284558"/>
            </a:xfrm>
            <a:prstGeom prst="chevron">
              <a:avLst/>
            </a:prstGeom>
            <a:solidFill>
              <a:srgbClr val="E7E6E6"/>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rgbClr val="384951"/>
                  </a:solidFill>
                  <a:latin typeface="Arial" panose="020B0604020202020204"/>
                </a:rPr>
                <a:t>Program Timeline</a:t>
              </a:r>
            </a:p>
          </p:txBody>
        </p:sp>
        <p:sp>
          <p:nvSpPr>
            <p:cNvPr id="21" name="Arrow: Chevron 20">
              <a:extLst>
                <a:ext uri="{FF2B5EF4-FFF2-40B4-BE49-F238E27FC236}">
                  <a16:creationId xmlns:a16="http://schemas.microsoft.com/office/drawing/2014/main" id="{F8C362EF-2639-452B-863B-02D71AD9080A}"/>
                </a:ext>
              </a:extLst>
            </p:cNvPr>
            <p:cNvSpPr/>
            <p:nvPr/>
          </p:nvSpPr>
          <p:spPr>
            <a:xfrm>
              <a:off x="2975584" y="26445"/>
              <a:ext cx="1487468" cy="284558"/>
            </a:xfrm>
            <a:prstGeom prst="chevron">
              <a:avLst/>
            </a:prstGeom>
            <a:solidFill>
              <a:srgbClr val="E7E6E6"/>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a:solidFill>
                    <a:srgbClr val="384951"/>
                  </a:solidFill>
                  <a:latin typeface="Arial" panose="020B0604020202020204"/>
                </a:rPr>
                <a:t>Rules Of The Road</a:t>
              </a:r>
            </a:p>
          </p:txBody>
        </p:sp>
      </p:grpSp>
    </p:spTree>
    <p:extLst>
      <p:ext uri="{BB962C8B-B14F-4D97-AF65-F5344CB8AC3E}">
        <p14:creationId xmlns:p14="http://schemas.microsoft.com/office/powerpoint/2010/main" val="3412847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862C61C-8990-4424-B4CA-347B9B5C8F9E}"/>
              </a:ext>
            </a:extLst>
          </p:cNvPr>
          <p:cNvSpPr>
            <a:spLocks noGrp="1"/>
          </p:cNvSpPr>
          <p:nvPr>
            <p:ph type="body" sz="quarter" idx="10"/>
          </p:nvPr>
        </p:nvSpPr>
        <p:spPr>
          <a:xfrm>
            <a:off x="688024" y="2231753"/>
            <a:ext cx="9579695" cy="928687"/>
          </a:xfrm>
        </p:spPr>
        <p:txBody>
          <a:bodyPr>
            <a:normAutofit/>
          </a:bodyPr>
          <a:lstStyle/>
          <a:p>
            <a:pPr algn="l"/>
            <a:r>
              <a:rPr lang="en-US" dirty="0">
                <a:solidFill>
                  <a:schemeClr val="bg1"/>
                </a:solidFill>
              </a:rPr>
              <a:t>Summary (5mins)</a:t>
            </a:r>
          </a:p>
        </p:txBody>
      </p:sp>
      <p:sp>
        <p:nvSpPr>
          <p:cNvPr id="4" name="Subtitle 6">
            <a:extLst>
              <a:ext uri="{FF2B5EF4-FFF2-40B4-BE49-F238E27FC236}">
                <a16:creationId xmlns:a16="http://schemas.microsoft.com/office/drawing/2014/main" id="{321D4EB3-1A3C-41D6-91D9-7D3635759D8D}"/>
              </a:ext>
            </a:extLst>
          </p:cNvPr>
          <p:cNvSpPr txBox="1">
            <a:spLocks/>
          </p:cNvSpPr>
          <p:nvPr/>
        </p:nvSpPr>
        <p:spPr>
          <a:xfrm>
            <a:off x="688026" y="3259592"/>
            <a:ext cx="10075454" cy="338554"/>
          </a:xfrm>
          <a:prstGeom prst="rect">
            <a:avLst/>
          </a:prstGeom>
        </p:spPr>
        <p:txBody>
          <a:bodyPr vert="horz" wrap="square" lIns="0" tIns="0" rIns="0" bIns="0" rtlCol="0">
            <a:spAutoFit/>
          </a:bodyPr>
          <a:lstStyle>
            <a:lvl1pPr marL="0" indent="0" algn="ctr" defTabSz="914400" rtl="0" eaLnBrk="1" latinLnBrk="0" hangingPunct="1">
              <a:lnSpc>
                <a:spcPct val="120000"/>
              </a:lnSpc>
              <a:spcBef>
                <a:spcPts val="1000"/>
              </a:spcBef>
              <a:buFont typeface="Arial" panose="020B0604020202020204" pitchFamily="34" charset="0"/>
              <a:buNone/>
              <a:tabLst/>
              <a:defRPr lang="en-US" sz="2200" kern="1200" smtClean="0">
                <a:solidFill>
                  <a:schemeClr val="bg1"/>
                </a:solidFill>
                <a:effectLst/>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solidFill>
                  <a:srgbClr val="F3753F"/>
                </a:solidFill>
                <a:latin typeface="Arial" panose="020B0604020202020204"/>
                <a:ea typeface="+mn-lt"/>
                <a:cs typeface="Arial" panose="020B0604020202020204"/>
              </a:rPr>
              <a:t>Parking Lot/ Follow Up Discussion Items</a:t>
            </a:r>
          </a:p>
        </p:txBody>
      </p:sp>
    </p:spTree>
    <p:extLst>
      <p:ext uri="{BB962C8B-B14F-4D97-AF65-F5344CB8AC3E}">
        <p14:creationId xmlns:p14="http://schemas.microsoft.com/office/powerpoint/2010/main" val="374420246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4">
            <a:extLst>
              <a:ext uri="{FF2B5EF4-FFF2-40B4-BE49-F238E27FC236}">
                <a16:creationId xmlns:a16="http://schemas.microsoft.com/office/drawing/2014/main" id="{AE5131D1-C181-451A-AA90-A304CF66A6AB}"/>
              </a:ext>
            </a:extLst>
          </p:cNvPr>
          <p:cNvSpPr txBox="1">
            <a:spLocks/>
          </p:cNvSpPr>
          <p:nvPr/>
        </p:nvSpPr>
        <p:spPr>
          <a:xfrm>
            <a:off x="469899" y="2374261"/>
            <a:ext cx="11252200" cy="698501"/>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2000" b="1" kern="1200">
                <a:solidFill>
                  <a:schemeClr val="accent2"/>
                </a:solidFill>
                <a:latin typeface="Arial" panose="020B0604020202020204" pitchFamily="34" charset="0"/>
                <a:ea typeface="+mj-ea"/>
                <a:cs typeface="Arial" panose="020B0604020202020204" pitchFamily="34" charset="0"/>
              </a:defRPr>
            </a:lvl1pPr>
          </a:lstStyle>
          <a:p>
            <a:r>
              <a:rPr lang="en-US" dirty="0"/>
              <a:t>Parking Lot/Follow Up Discussion Items</a:t>
            </a:r>
          </a:p>
        </p:txBody>
      </p:sp>
      <p:graphicFrame>
        <p:nvGraphicFramePr>
          <p:cNvPr id="13" name="Table 12">
            <a:extLst>
              <a:ext uri="{FF2B5EF4-FFF2-40B4-BE49-F238E27FC236}">
                <a16:creationId xmlns:a16="http://schemas.microsoft.com/office/drawing/2014/main" id="{0F9056B3-C6E5-4562-8852-60DA38C09244}"/>
              </a:ext>
            </a:extLst>
          </p:cNvPr>
          <p:cNvGraphicFramePr>
            <a:graphicFrameLocks noGrp="1"/>
          </p:cNvGraphicFramePr>
          <p:nvPr>
            <p:extLst>
              <p:ext uri="{D42A27DB-BD31-4B8C-83A1-F6EECF244321}">
                <p14:modId xmlns:p14="http://schemas.microsoft.com/office/powerpoint/2010/main" val="3071398255"/>
              </p:ext>
            </p:extLst>
          </p:nvPr>
        </p:nvGraphicFramePr>
        <p:xfrm>
          <a:off x="469899" y="1247594"/>
          <a:ext cx="11252198" cy="3210105"/>
        </p:xfrm>
        <a:graphic>
          <a:graphicData uri="http://schemas.openxmlformats.org/drawingml/2006/table">
            <a:tbl>
              <a:tblPr/>
              <a:tblGrid>
                <a:gridCol w="2387649">
                  <a:extLst>
                    <a:ext uri="{9D8B030D-6E8A-4147-A177-3AD203B41FA5}">
                      <a16:colId xmlns:a16="http://schemas.microsoft.com/office/drawing/2014/main" val="3902792247"/>
                    </a:ext>
                  </a:extLst>
                </a:gridCol>
                <a:gridCol w="2387649">
                  <a:extLst>
                    <a:ext uri="{9D8B030D-6E8A-4147-A177-3AD203B41FA5}">
                      <a16:colId xmlns:a16="http://schemas.microsoft.com/office/drawing/2014/main" val="175773355"/>
                    </a:ext>
                  </a:extLst>
                </a:gridCol>
                <a:gridCol w="1587380">
                  <a:extLst>
                    <a:ext uri="{9D8B030D-6E8A-4147-A177-3AD203B41FA5}">
                      <a16:colId xmlns:a16="http://schemas.microsoft.com/office/drawing/2014/main" val="2382195626"/>
                    </a:ext>
                  </a:extLst>
                </a:gridCol>
                <a:gridCol w="121851">
                  <a:extLst>
                    <a:ext uri="{9D8B030D-6E8A-4147-A177-3AD203B41FA5}">
                      <a16:colId xmlns:a16="http://schemas.microsoft.com/office/drawing/2014/main" val="1755227850"/>
                    </a:ext>
                  </a:extLst>
                </a:gridCol>
                <a:gridCol w="1689461">
                  <a:extLst>
                    <a:ext uri="{9D8B030D-6E8A-4147-A177-3AD203B41FA5}">
                      <a16:colId xmlns:a16="http://schemas.microsoft.com/office/drawing/2014/main" val="315011699"/>
                    </a:ext>
                  </a:extLst>
                </a:gridCol>
                <a:gridCol w="1539104">
                  <a:extLst>
                    <a:ext uri="{9D8B030D-6E8A-4147-A177-3AD203B41FA5}">
                      <a16:colId xmlns:a16="http://schemas.microsoft.com/office/drawing/2014/main" val="3547315533"/>
                    </a:ext>
                  </a:extLst>
                </a:gridCol>
                <a:gridCol w="1539104">
                  <a:extLst>
                    <a:ext uri="{9D8B030D-6E8A-4147-A177-3AD203B41FA5}">
                      <a16:colId xmlns:a16="http://schemas.microsoft.com/office/drawing/2014/main" val="3198786189"/>
                    </a:ext>
                  </a:extLst>
                </a:gridCol>
              </a:tblGrid>
              <a:tr h="559521">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dirty="0">
                          <a:ln>
                            <a:noFill/>
                          </a:ln>
                          <a:solidFill>
                            <a:schemeClr val="bg1"/>
                          </a:solidFill>
                          <a:effectLst/>
                          <a:latin typeface="Arial Body"/>
                        </a:rPr>
                        <a:t>Date Identified:</a:t>
                      </a: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dirty="0">
                          <a:ln>
                            <a:noFill/>
                          </a:ln>
                          <a:solidFill>
                            <a:sysClr val="windowText" lastClr="000000"/>
                          </a:solidFill>
                          <a:effectLst/>
                          <a:latin typeface="Arial Body"/>
                        </a:rPr>
                        <a:t>11/09/2022</a:t>
                      </a: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a:ln>
                            <a:noFill/>
                          </a:ln>
                          <a:solidFill>
                            <a:schemeClr val="bg1"/>
                          </a:solidFill>
                          <a:effectLst/>
                          <a:latin typeface="Arial Body"/>
                        </a:rPr>
                        <a:t>Global Design Session Title:</a:t>
                      </a: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tc gridSpan="3">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dirty="0">
                          <a:ln>
                            <a:noFill/>
                          </a:ln>
                          <a:solidFill>
                            <a:sysClr val="windowText" lastClr="000000"/>
                          </a:solidFill>
                          <a:effectLst/>
                          <a:latin typeface="Arial Body"/>
                        </a:rPr>
                        <a:t>Cash Management</a:t>
                      </a:r>
                    </a:p>
                  </a:txBody>
                  <a:tcPr marT="91440" marB="91440" anchor="ctr"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endParaRPr kumimoji="0" lang="en-US" sz="1200" b="0" i="0" u="none" strike="noStrike" cap="none" normalizeH="0" baseline="0">
                        <a:ln>
                          <a:noFill/>
                        </a:ln>
                        <a:solidFill>
                          <a:schemeClr val="bg1"/>
                        </a:solidFill>
                        <a:effectLst/>
                        <a:latin typeface="+mn-lt"/>
                      </a:endParaRP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endParaRPr kumimoji="0" lang="en-US" sz="1200" b="0" i="0" u="none" strike="noStrike" cap="none" normalizeH="0" baseline="0">
                        <a:ln>
                          <a:noFill/>
                        </a:ln>
                        <a:solidFill>
                          <a:schemeClr val="bg1"/>
                        </a:solidFill>
                        <a:effectLst/>
                        <a:latin typeface="+mn-lt"/>
                      </a:endParaRPr>
                    </a:p>
                  </a:txBody>
                  <a:tcPr marT="91440" marB="91440" anchor="ctr"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18005986"/>
                  </a:ext>
                </a:extLst>
              </a:tr>
              <a:tr h="426132">
                <a:tc rowSpan="2" gridSpan="2">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u="none" strike="noStrike" cap="none" normalizeH="0" baseline="0" dirty="0">
                          <a:ln>
                            <a:noFill/>
                          </a:ln>
                          <a:solidFill>
                            <a:schemeClr val="bg1"/>
                          </a:solidFill>
                          <a:effectLst/>
                          <a:latin typeface="Arial Body"/>
                        </a:rPr>
                        <a:t>Parking Lot Item Description</a:t>
                      </a:r>
                      <a:endParaRPr kumimoji="0" lang="en-US" sz="1200" b="0" i="0" u="none" strike="noStrike" cap="none" normalizeH="0" baseline="0" dirty="0">
                        <a:ln>
                          <a:noFill/>
                        </a:ln>
                        <a:solidFill>
                          <a:schemeClr val="bg1"/>
                        </a:solidFill>
                        <a:effectLst/>
                        <a:latin typeface="Arial Body"/>
                      </a:endParaRP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rowSpan="2" hMerge="1">
                  <a:txBody>
                    <a:bodyPr/>
                    <a:lstStyle/>
                    <a:p>
                      <a:endParaRPr lang="en-US"/>
                    </a:p>
                  </a:txBody>
                  <a:tcPr/>
                </a:tc>
                <a:tc gridSpan="3">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a:ln>
                            <a:noFill/>
                          </a:ln>
                          <a:solidFill>
                            <a:schemeClr val="bg1"/>
                          </a:solidFill>
                          <a:effectLst/>
                          <a:latin typeface="Arial Body"/>
                        </a:rPr>
                        <a:t>Owner</a:t>
                      </a: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a:ln>
                            <a:noFill/>
                          </a:ln>
                          <a:solidFill>
                            <a:schemeClr val="accent1"/>
                          </a:solidFill>
                          <a:effectLst/>
                          <a:latin typeface="+mn-lt"/>
                        </a:rPr>
                        <a:t>Teradata POC</a:t>
                      </a: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hMerge="1">
                  <a:txBody>
                    <a:bodyPr/>
                    <a:lstStyle/>
                    <a:p>
                      <a:endParaRPr lang="en-US"/>
                    </a:p>
                  </a:txBody>
                  <a:tcPr/>
                </a:tc>
                <a:tc rowSpan="2">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a:ln>
                            <a:noFill/>
                          </a:ln>
                          <a:solidFill>
                            <a:schemeClr val="bg1"/>
                          </a:solidFill>
                          <a:effectLst/>
                          <a:latin typeface="Arial Body"/>
                        </a:rPr>
                        <a:t>Estimated Date for Follow Up </a:t>
                      </a: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rowSpan="2">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a:ln>
                            <a:noFill/>
                          </a:ln>
                          <a:solidFill>
                            <a:schemeClr val="bg1"/>
                          </a:solidFill>
                          <a:effectLst/>
                          <a:latin typeface="Arial Body"/>
                        </a:rPr>
                        <a:t>Workstreams Impacted</a:t>
                      </a:r>
                    </a:p>
                  </a:txBody>
                  <a:tcPr marT="91440" marB="91440" anchor="ctr"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2539070651"/>
                  </a:ext>
                </a:extLst>
              </a:tr>
              <a:tr h="559521">
                <a:tc gridSpan="2" vMerge="1">
                  <a:txBody>
                    <a:bodyPr/>
                    <a:lstStyle/>
                    <a:p>
                      <a:endParaRPr lang="en-US"/>
                    </a:p>
                  </a:txBody>
                  <a:tcPr/>
                </a:tc>
                <a:tc hMerge="1" vMerge="1">
                  <a:txBody>
                    <a:bodyPr/>
                    <a:lstStyle/>
                    <a:p>
                      <a:endParaRPr lang="en-US"/>
                    </a:p>
                  </a:txBody>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dirty="0">
                          <a:ln>
                            <a:noFill/>
                          </a:ln>
                          <a:solidFill>
                            <a:schemeClr val="bg1"/>
                          </a:solidFill>
                          <a:effectLst/>
                          <a:latin typeface="Arial Body"/>
                        </a:rPr>
                        <a:t>NAME Of Deloitte To Follow Up With</a:t>
                      </a: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gridSpan="2">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200" b="0" i="0" u="none" strike="noStrike" cap="none" normalizeH="0" baseline="0">
                          <a:ln>
                            <a:noFill/>
                          </a:ln>
                          <a:solidFill>
                            <a:schemeClr val="bg1"/>
                          </a:solidFill>
                          <a:effectLst/>
                          <a:latin typeface="Arial Body"/>
                        </a:rPr>
                        <a:t>Name of Deloitte Assignee</a:t>
                      </a: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h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929217904"/>
                  </a:ext>
                </a:extLst>
              </a:tr>
              <a:tr h="554977">
                <a:tc gridSpan="2">
                  <a:txBody>
                    <a:bodyPr/>
                    <a:lstStyle/>
                    <a:p>
                      <a:pPr algn="l"/>
                      <a:endParaRPr lang="en-US" sz="1200">
                        <a:latin typeface="Arial Body"/>
                      </a:endParaRP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l"/>
                      <a:endParaRPr lang="en-US" sz="1200">
                        <a:latin typeface="Arial Body"/>
                      </a:endParaRP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endParaRPr lang="en-US" sz="1200">
                        <a:latin typeface="Arial Body"/>
                      </a:endParaRP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l"/>
                      <a:endParaRPr lang="en-US" sz="1200">
                        <a:latin typeface="Arial Body"/>
                      </a:endParaRP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200">
                        <a:latin typeface="Arial Body"/>
                      </a:endParaRP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80383327"/>
                  </a:ext>
                </a:extLst>
              </a:tr>
              <a:tr h="554977">
                <a:tc gridSpan="2">
                  <a:txBody>
                    <a:bodyPr/>
                    <a:lstStyle/>
                    <a:p>
                      <a:pPr algn="l"/>
                      <a:endParaRPr lang="en-US" sz="1200">
                        <a:latin typeface="Arial Body"/>
                      </a:endParaRP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l"/>
                      <a:endParaRPr lang="en-US" sz="1200" dirty="0">
                        <a:latin typeface="Arial Body"/>
                      </a:endParaRP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endParaRPr lang="en-US" sz="1200">
                        <a:latin typeface="Arial Body"/>
                      </a:endParaRP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l"/>
                      <a:endParaRPr lang="en-US" sz="1200">
                        <a:latin typeface="Arial Body"/>
                      </a:endParaRP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200">
                        <a:latin typeface="Arial Body"/>
                      </a:endParaRP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24000429"/>
                  </a:ext>
                </a:extLst>
              </a:tr>
              <a:tr h="554977">
                <a:tc gridSpan="2">
                  <a:txBody>
                    <a:bodyPr/>
                    <a:lstStyle/>
                    <a:p>
                      <a:pPr algn="l"/>
                      <a:endParaRPr lang="en-US" sz="1200">
                        <a:latin typeface="Arial Body"/>
                      </a:endParaRP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l"/>
                      <a:endParaRPr lang="en-US" sz="1200">
                        <a:latin typeface="Arial Body"/>
                      </a:endParaRP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endParaRPr lang="en-US" sz="1200">
                        <a:latin typeface="Arial Body"/>
                      </a:endParaRP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n-US"/>
                    </a:p>
                  </a:txBody>
                  <a:tcPr/>
                </a:tc>
                <a:tc>
                  <a:txBody>
                    <a:bodyPr/>
                    <a:lstStyle/>
                    <a:p>
                      <a:pPr algn="l"/>
                      <a:endParaRPr lang="en-US" sz="1200">
                        <a:latin typeface="Arial Body"/>
                      </a:endParaRP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endParaRPr lang="en-US" sz="1200" dirty="0">
                        <a:latin typeface="Arial Body"/>
                      </a:endParaRP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96924513"/>
                  </a:ext>
                </a:extLst>
              </a:tr>
            </a:tbl>
          </a:graphicData>
        </a:graphic>
      </p:graphicFrame>
      <p:sp>
        <p:nvSpPr>
          <p:cNvPr id="14" name="Title 14">
            <a:extLst>
              <a:ext uri="{FF2B5EF4-FFF2-40B4-BE49-F238E27FC236}">
                <a16:creationId xmlns:a16="http://schemas.microsoft.com/office/drawing/2014/main" id="{49ACB9E5-9A39-431D-A351-D6D8B5975C52}"/>
              </a:ext>
            </a:extLst>
          </p:cNvPr>
          <p:cNvSpPr>
            <a:spLocks noGrp="1"/>
          </p:cNvSpPr>
          <p:nvPr>
            <p:ph type="title"/>
          </p:nvPr>
        </p:nvSpPr>
        <p:spPr>
          <a:xfrm>
            <a:off x="469900" y="402586"/>
            <a:ext cx="11252200" cy="698501"/>
          </a:xfrm>
        </p:spPr>
        <p:txBody>
          <a:bodyPr/>
          <a:lstStyle/>
          <a:p>
            <a:r>
              <a:rPr lang="en-US" b="1" noProof="0" dirty="0">
                <a:latin typeface="Arial" panose="020B0604020202020204" pitchFamily="34" charset="0"/>
                <a:cs typeface="Arial" panose="020B0604020202020204" pitchFamily="34" charset="0"/>
              </a:rPr>
              <a:t>Parking Lot/Follow Up Discussion Items</a:t>
            </a:r>
          </a:p>
        </p:txBody>
      </p:sp>
    </p:spTree>
    <p:extLst>
      <p:ext uri="{BB962C8B-B14F-4D97-AF65-F5344CB8AC3E}">
        <p14:creationId xmlns:p14="http://schemas.microsoft.com/office/powerpoint/2010/main" val="558477354"/>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3827418-2AB9-473F-BC79-E119D44DA04A}"/>
              </a:ext>
            </a:extLst>
          </p:cNvPr>
          <p:cNvSpPr>
            <a:spLocks noGrp="1"/>
          </p:cNvSpPr>
          <p:nvPr>
            <p:ph type="body" sz="quarter" idx="10"/>
          </p:nvPr>
        </p:nvSpPr>
        <p:spPr/>
        <p:txBody>
          <a:bodyPr>
            <a:normAutofit/>
          </a:bodyPr>
          <a:lstStyle/>
          <a:p>
            <a:r>
              <a:rPr lang="en-US">
                <a:solidFill>
                  <a:schemeClr val="bg1"/>
                </a:solidFill>
                <a:latin typeface="Arial"/>
                <a:ea typeface="Verdana"/>
                <a:cs typeface="Arial"/>
              </a:rPr>
              <a:t>Appendix</a:t>
            </a:r>
          </a:p>
        </p:txBody>
      </p:sp>
    </p:spTree>
    <p:extLst>
      <p:ext uri="{BB962C8B-B14F-4D97-AF65-F5344CB8AC3E}">
        <p14:creationId xmlns:p14="http://schemas.microsoft.com/office/powerpoint/2010/main" val="9910723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91DC1A-1A31-4AF3-8EE2-EB3F30798B01}"/>
              </a:ext>
            </a:extLst>
          </p:cNvPr>
          <p:cNvSpPr>
            <a:spLocks noGrp="1"/>
          </p:cNvSpPr>
          <p:nvPr>
            <p:ph type="title"/>
          </p:nvPr>
        </p:nvSpPr>
        <p:spPr>
          <a:xfrm>
            <a:off x="457200" y="279399"/>
            <a:ext cx="9377464" cy="304261"/>
          </a:xfrm>
        </p:spPr>
        <p:txBody>
          <a:bodyPr/>
          <a:lstStyle/>
          <a:p>
            <a:r>
              <a:rPr lang="en-US" sz="2400" b="1">
                <a:solidFill>
                  <a:schemeClr val="accent2"/>
                </a:solidFill>
                <a:latin typeface="Arial" panose="020B0604020202020204" pitchFamily="34" charset="0"/>
                <a:ea typeface="Open Sans Light" panose="020B0306030504020204" pitchFamily="34" charset="0"/>
                <a:cs typeface="Arial" panose="020B0604020202020204" pitchFamily="34" charset="0"/>
              </a:rPr>
              <a:t>The Prepare Stage – Global Design</a:t>
            </a:r>
          </a:p>
        </p:txBody>
      </p:sp>
      <p:sp>
        <p:nvSpPr>
          <p:cNvPr id="8" name="Text Placeholder 7">
            <a:extLst>
              <a:ext uri="{FF2B5EF4-FFF2-40B4-BE49-F238E27FC236}">
                <a16:creationId xmlns:a16="http://schemas.microsoft.com/office/drawing/2014/main" id="{86B0D7DB-8012-2DD5-D91B-C004030E046D}"/>
              </a:ext>
            </a:extLst>
          </p:cNvPr>
          <p:cNvSpPr>
            <a:spLocks noGrp="1"/>
          </p:cNvSpPr>
          <p:nvPr>
            <p:ph type="body" sz="quarter" idx="14"/>
          </p:nvPr>
        </p:nvSpPr>
        <p:spPr>
          <a:xfrm>
            <a:off x="451601" y="856101"/>
            <a:ext cx="11277600" cy="584200"/>
          </a:xfrm>
        </p:spPr>
        <p:txBody>
          <a:bodyPr/>
          <a:lstStyle/>
          <a:p>
            <a:r>
              <a:rPr lang="en-US" sz="1400">
                <a:solidFill>
                  <a:schemeClr val="tx1">
                    <a:lumMod val="75000"/>
                    <a:lumOff val="25000"/>
                  </a:schemeClr>
                </a:solidFill>
                <a:latin typeface="Arial Body"/>
                <a:ea typeface="Open Sans Light" panose="020B0306030504020204" pitchFamily="34" charset="0"/>
                <a:cs typeface="Open Sans Light" panose="020B0306030504020204" pitchFamily="34" charset="0"/>
              </a:rPr>
              <a:t>The Prepare phase establishes foundational elements impacting all releases. The stage confirms the overall project scope, finalize the OP Future State and Interim State Architectures, and baseline program requirements</a:t>
            </a:r>
          </a:p>
        </p:txBody>
      </p:sp>
      <p:sp>
        <p:nvSpPr>
          <p:cNvPr id="255" name="Rounded Rectangle 127">
            <a:extLst>
              <a:ext uri="{FF2B5EF4-FFF2-40B4-BE49-F238E27FC236}">
                <a16:creationId xmlns:a16="http://schemas.microsoft.com/office/drawing/2014/main" id="{333C4337-5466-6AC3-FF10-B63C017AAD47}"/>
              </a:ext>
            </a:extLst>
          </p:cNvPr>
          <p:cNvSpPr/>
          <p:nvPr/>
        </p:nvSpPr>
        <p:spPr bwMode="gray">
          <a:xfrm>
            <a:off x="3166963" y="1440301"/>
            <a:ext cx="2806860" cy="4876490"/>
          </a:xfrm>
          <a:prstGeom prst="roundRect">
            <a:avLst>
              <a:gd name="adj" fmla="val 4649"/>
            </a:avLst>
          </a:prstGeom>
          <a:solidFill>
            <a:schemeClr val="bg1">
              <a:lumMod val="95000"/>
            </a:schemeClr>
          </a:solidFill>
          <a:ln w="19050" algn="ctr">
            <a:solidFill>
              <a:srgbClr val="595959"/>
            </a:solidFill>
            <a:prstDash val="solid"/>
            <a:miter lim="800000"/>
            <a:headEnd/>
            <a:tailEnd/>
          </a:ln>
        </p:spPr>
        <p:txBody>
          <a:bodyPr wrap="square" lIns="45720" tIns="45720" rIns="45720" bIns="45720" rtlCol="0" anchor="t" anchorCtr="0"/>
          <a:lstStyle/>
          <a:p>
            <a:pPr marL="0" marR="0" lvl="0" indent="0" algn="ctr" defTabSz="914400" rtl="0" eaLnBrk="1" fontAlgn="auto" latinLnBrk="0" hangingPunct="1">
              <a:lnSpc>
                <a:spcPct val="100000"/>
              </a:lnSpc>
              <a:spcBef>
                <a:spcPts val="0"/>
              </a:spcBef>
              <a:spcAft>
                <a:spcPts val="100"/>
              </a:spcAft>
              <a:buClrTx/>
              <a:buSzTx/>
              <a:buFontTx/>
              <a:buNone/>
              <a:tabLst/>
              <a:defRPr/>
            </a:pPr>
            <a:r>
              <a:rPr lang="en-GB" sz="1400" b="1">
                <a:solidFill>
                  <a:schemeClr val="tx1">
                    <a:lumMod val="75000"/>
                    <a:lumOff val="25000"/>
                  </a:schemeClr>
                </a:solidFill>
                <a:latin typeface="Arial Body"/>
                <a:ea typeface="Open Sans Light" panose="020B0306030504020204" pitchFamily="34" charset="0"/>
                <a:cs typeface="Open Sans Light" panose="020B0306030504020204" pitchFamily="34" charset="0"/>
              </a:rPr>
              <a:t>Global Design Workshops</a:t>
            </a:r>
          </a:p>
          <a:p>
            <a:pPr marR="0" lvl="0" algn="l" defTabSz="914400" rtl="0" eaLnBrk="1" fontAlgn="auto" latinLnBrk="0" hangingPunct="1">
              <a:lnSpc>
                <a:spcPct val="100000"/>
              </a:lnSpc>
              <a:spcBef>
                <a:spcPts val="0"/>
              </a:spcBef>
              <a:spcAft>
                <a:spcPts val="200"/>
              </a:spcAft>
              <a:buClrTx/>
              <a:buSzTx/>
              <a:tabLst/>
              <a:defRPr/>
            </a:pPr>
            <a:endPar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1"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Key Activities:</a:t>
            </a:r>
          </a:p>
          <a:p>
            <a:pPr marL="122238" indent="-122238">
              <a:spcAft>
                <a:spcPts val="200"/>
              </a:spcAft>
              <a:buFont typeface="Arial" panose="020B0604020202020204" pitchFamily="34" charset="0"/>
              <a:buChar char="•"/>
              <a:defRPr/>
            </a:pPr>
            <a:r>
              <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rPr>
              <a:t>Run exception-based design process life cycle workshops</a:t>
            </a:r>
          </a:p>
          <a:p>
            <a:pPr marL="122238" indent="-122238">
              <a:spcAft>
                <a:spcPts val="200"/>
              </a:spcAft>
              <a:buFont typeface="Arial" panose="020B0604020202020204" pitchFamily="34" charset="0"/>
              <a:buChar char="•"/>
              <a:defRPr/>
            </a:pPr>
            <a:r>
              <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rPr>
              <a:t>Conduct Sentiment Analysis</a:t>
            </a:r>
          </a:p>
          <a:p>
            <a:pPr marL="122238" indent="-122238">
              <a:spcAft>
                <a:spcPts val="200"/>
              </a:spcAft>
              <a:buFont typeface="Arial" panose="020B0604020202020204" pitchFamily="34" charset="0"/>
              <a:buChar char="•"/>
              <a:defRPr/>
            </a:pPr>
            <a:r>
              <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rPr>
              <a:t>Conduct Change Impact Assessment</a:t>
            </a:r>
            <a:endPar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endParaRPr>
          </a:p>
          <a:p>
            <a:pPr marL="122238" indent="-122238">
              <a:spcAft>
                <a:spcPts val="200"/>
              </a:spcAft>
              <a:buFont typeface="Arial" panose="020B0604020202020204" pitchFamily="34" charset="0"/>
              <a:buChar char="•"/>
              <a:defRPr/>
            </a:pP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Conduct cross-functional interlock alignment session to align on dependencies and handoffs</a:t>
            </a:r>
          </a:p>
          <a:p>
            <a:pPr marL="122238" indent="-122238">
              <a:spcAft>
                <a:spcPts val="200"/>
              </a:spcAft>
              <a:buFont typeface="Arial" panose="020B0604020202020204" pitchFamily="34" charset="0"/>
              <a:buChar char="•"/>
              <a:defRPr/>
            </a:pPr>
            <a:r>
              <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rPr>
              <a:t>Prepare for “Scope Confirmation” End-to-End (E2E) workshops</a:t>
            </a:r>
            <a:endPar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endParaRPr>
          </a:p>
          <a:p>
            <a:pPr>
              <a:spcAft>
                <a:spcPts val="200"/>
              </a:spcAft>
              <a:defRPr/>
            </a:pPr>
            <a:endPar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endParaRPr>
          </a:p>
          <a:p>
            <a:pPr>
              <a:spcAft>
                <a:spcPts val="200"/>
              </a:spcAft>
              <a:defRPr/>
            </a:pPr>
            <a:r>
              <a:rPr lang="en-US" sz="1000" b="1">
                <a:solidFill>
                  <a:schemeClr val="tx1">
                    <a:lumMod val="75000"/>
                    <a:lumOff val="25000"/>
                  </a:schemeClr>
                </a:solidFill>
                <a:latin typeface="Arial Body"/>
                <a:ea typeface="Open Sans Light" panose="020B0306030504020204" pitchFamily="34" charset="0"/>
                <a:cs typeface="Open Sans Light" panose="020B0306030504020204" pitchFamily="34" charset="0"/>
              </a:rPr>
              <a:t>Key Deliverables:</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Prioritized requirements</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Future-state business process flow diagrams</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Fit/gap analysis</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RICEW tracker (reports, interfaces, data conversion, workflows)</a:t>
            </a:r>
          </a:p>
          <a:p>
            <a:pPr marL="122238" indent="-122238">
              <a:spcAft>
                <a:spcPts val="200"/>
              </a:spcAft>
              <a:buFont typeface="Arial" panose="020B0604020202020204" pitchFamily="34" charset="0"/>
              <a:buChar char="•"/>
              <a:defRPr/>
            </a:pPr>
            <a:r>
              <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rPr>
              <a:t>Draft of competitive advantage exceptions </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rPr>
              <a:t>Refined Future-state architecture diagram</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rPr>
              <a:t>Sentiment Analysis and </a:t>
            </a:r>
            <a:r>
              <a:rPr lang="en-US" sz="1000" err="1">
                <a:solidFill>
                  <a:schemeClr val="tx1">
                    <a:lumMod val="75000"/>
                    <a:lumOff val="25000"/>
                  </a:schemeClr>
                </a:solidFill>
                <a:latin typeface="Arial Body"/>
                <a:ea typeface="Open Sans Light" panose="020B0306030504020204" pitchFamily="34" charset="0"/>
                <a:cs typeface="Open Sans Light" panose="020B0306030504020204" pitchFamily="34" charset="0"/>
              </a:rPr>
              <a:t>ChangeBlueprint</a:t>
            </a:r>
            <a:endPar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endParaRP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Change impacts</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rPr>
              <a:t>COA and Enterprise structure design</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Product, Customer, Supplier, and Install Base model and hierarchy </a:t>
            </a:r>
            <a:r>
              <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rPr>
              <a:t>design and data process flows</a:t>
            </a:r>
          </a:p>
          <a:p>
            <a:pPr marL="171450" indent="-171450">
              <a:spcAft>
                <a:spcPts val="200"/>
              </a:spcAft>
              <a:buFont typeface="Arial" panose="020B0604020202020204" pitchFamily="34" charset="0"/>
              <a:buChar char="•"/>
              <a:defRPr/>
            </a:pPr>
            <a:endParaRPr kumimoji="0" lang="en-US"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6" name="Rounded Rectangle 127">
            <a:extLst>
              <a:ext uri="{FF2B5EF4-FFF2-40B4-BE49-F238E27FC236}">
                <a16:creationId xmlns:a16="http://schemas.microsoft.com/office/drawing/2014/main" id="{8B532CE4-F238-AE9A-0510-02EC6BC3EB0A}"/>
              </a:ext>
            </a:extLst>
          </p:cNvPr>
          <p:cNvSpPr/>
          <p:nvPr/>
        </p:nvSpPr>
        <p:spPr bwMode="gray">
          <a:xfrm>
            <a:off x="6090401" y="1440301"/>
            <a:ext cx="2926837" cy="5315635"/>
          </a:xfrm>
          <a:prstGeom prst="roundRect">
            <a:avLst>
              <a:gd name="adj" fmla="val 4649"/>
            </a:avLst>
          </a:prstGeom>
          <a:solidFill>
            <a:schemeClr val="bg1">
              <a:lumMod val="95000"/>
            </a:schemeClr>
          </a:solidFill>
          <a:ln w="19050" algn="ctr">
            <a:solidFill>
              <a:srgbClr val="595959"/>
            </a:solidFill>
            <a:prstDash val="solid"/>
            <a:miter lim="800000"/>
            <a:headEnd/>
            <a:tailEnd/>
          </a:ln>
        </p:spPr>
        <p:txBody>
          <a:bodyPr wrap="square" lIns="45720" tIns="45720" rIns="45720" bIns="45720" rtlCol="0" anchor="t" anchorCtr="0"/>
          <a:lstStyle/>
          <a:p>
            <a:pPr algn="ctr">
              <a:spcAft>
                <a:spcPts val="100"/>
              </a:spcAft>
              <a:defRPr/>
            </a:pPr>
            <a:r>
              <a:rPr lang="en-GB" sz="1400" b="1" dirty="0">
                <a:solidFill>
                  <a:schemeClr val="tx1">
                    <a:lumMod val="75000"/>
                    <a:lumOff val="25000"/>
                  </a:schemeClr>
                </a:solidFill>
                <a:latin typeface="Arial Body"/>
                <a:ea typeface="Open Sans Light" panose="020B0306030504020204" pitchFamily="34" charset="0"/>
                <a:cs typeface="Open Sans Light" panose="020B0306030504020204" pitchFamily="34" charset="0"/>
              </a:rPr>
              <a:t>KDDs &amp; Approaches</a:t>
            </a:r>
          </a:p>
          <a:p>
            <a:pPr marL="0" marR="0" lvl="0" indent="0" algn="ctr" defTabSz="914400" rtl="0" eaLnBrk="1" fontAlgn="auto" latinLnBrk="0" hangingPunct="1">
              <a:lnSpc>
                <a:spcPct val="100000"/>
              </a:lnSpc>
              <a:spcBef>
                <a:spcPts val="0"/>
              </a:spcBef>
              <a:spcAft>
                <a:spcPts val="100"/>
              </a:spcAft>
              <a:buClrTx/>
              <a:buSzTx/>
              <a:buFontTx/>
              <a:buNone/>
              <a:tabLst/>
              <a:defRPr/>
            </a:pPr>
            <a:endParaRPr kumimoji="0" lang="en-GB" sz="1050" b="1"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1" i="0" u="none" strike="noStrike" kern="1200" cap="none" spc="0" normalizeH="0" baseline="0" noProof="0" dirty="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Key Activities:</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000" dirty="0">
                <a:solidFill>
                  <a:schemeClr val="tx1">
                    <a:lumMod val="75000"/>
                    <a:lumOff val="25000"/>
                  </a:schemeClr>
                </a:solidFill>
                <a:latin typeface="Arial Body"/>
                <a:ea typeface="Open Sans Light" panose="020B0306030504020204" pitchFamily="34" charset="0"/>
                <a:cs typeface="Open Sans Light" panose="020B0306030504020204" pitchFamily="34" charset="0"/>
              </a:rPr>
              <a:t>Present</a:t>
            </a:r>
            <a:r>
              <a:rPr kumimoji="0" lang="en-US" sz="1000" b="0" i="0" u="none" strike="noStrike" kern="1200" cap="none" spc="0" normalizeH="0" baseline="0" noProof="0" dirty="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 facts and alternatives for foundational KDDs</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Demo/create mock-ups of KDDs</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Finalize and communicate foundational KDDs</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Update TD process flows to reflect KDDs</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Update configuration documents to reflect KDDs</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000" dirty="0">
                <a:solidFill>
                  <a:schemeClr val="tx1">
                    <a:lumMod val="75000"/>
                    <a:lumOff val="25000"/>
                  </a:schemeClr>
                </a:solidFill>
                <a:latin typeface="Arial Body"/>
                <a:ea typeface="Open Sans Light" panose="020B0306030504020204" pitchFamily="34" charset="0"/>
                <a:cs typeface="Open Sans Light" panose="020B0306030504020204" pitchFamily="34" charset="0"/>
              </a:rPr>
              <a:t>Work with Deloitte IT to the define </a:t>
            </a:r>
            <a:r>
              <a:rPr kumimoji="0" lang="en-US" sz="1000" b="0" i="0" u="none" strike="noStrike" kern="1200" cap="none" spc="0" normalizeH="0" baseline="0" noProof="0" dirty="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program integration approach</a:t>
            </a:r>
          </a:p>
          <a:p>
            <a:pPr marL="122238" indent="-122238">
              <a:spcAft>
                <a:spcPts val="200"/>
              </a:spcAft>
              <a:buFont typeface="Arial" panose="020B0604020202020204" pitchFamily="34" charset="0"/>
              <a:buChar char="•"/>
              <a:defRPr/>
            </a:pPr>
            <a:r>
              <a:rPr kumimoji="0" lang="en-US" sz="1000" b="0" i="0" u="none" strike="noStrike" kern="1200" cap="none" spc="0" normalizeH="0" baseline="0" noProof="0" dirty="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Align on the program conversion strategy</a:t>
            </a:r>
          </a:p>
          <a:p>
            <a:pPr>
              <a:spcAft>
                <a:spcPts val="200"/>
              </a:spcAft>
              <a:defRPr/>
            </a:pPr>
            <a:endParaRPr lang="en-US" sz="1000" dirty="0">
              <a:solidFill>
                <a:schemeClr val="tx1">
                  <a:lumMod val="75000"/>
                  <a:lumOff val="25000"/>
                </a:schemeClr>
              </a:solidFill>
              <a:latin typeface="Arial Body"/>
              <a:ea typeface="Open Sans Light" panose="020B0306030504020204" pitchFamily="34" charset="0"/>
              <a:cs typeface="Open Sans Light" panose="020B0306030504020204" pitchFamily="34" charset="0"/>
            </a:endParaRPr>
          </a:p>
          <a:p>
            <a:pPr>
              <a:spcAft>
                <a:spcPts val="200"/>
              </a:spcAft>
              <a:defRPr/>
            </a:pPr>
            <a:r>
              <a:rPr lang="en-US" sz="1000" b="1" dirty="0">
                <a:solidFill>
                  <a:schemeClr val="tx1">
                    <a:lumMod val="75000"/>
                    <a:lumOff val="25000"/>
                  </a:schemeClr>
                </a:solidFill>
                <a:latin typeface="Arial Body"/>
                <a:ea typeface="Open Sans Light" panose="020B0306030504020204" pitchFamily="34" charset="0"/>
                <a:cs typeface="Open Sans Light" panose="020B0306030504020204" pitchFamily="34" charset="0"/>
              </a:rPr>
              <a:t>Key Deliverables:</a:t>
            </a:r>
          </a:p>
          <a:p>
            <a:pPr marL="122238" indent="-122238">
              <a:spcAft>
                <a:spcPts val="200"/>
              </a:spcAft>
              <a:buFont typeface="Arial" panose="020B0604020202020204" pitchFamily="34" charset="0"/>
              <a:buChar char="•"/>
              <a:defRPr/>
            </a:pPr>
            <a:r>
              <a:rPr kumimoji="0" lang="en-US" sz="1000" b="0" i="0" u="none" strike="noStrike" kern="1200" cap="none" spc="0" normalizeH="0" baseline="0" noProof="0" dirty="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Key design decisions</a:t>
            </a:r>
          </a:p>
          <a:p>
            <a:pPr marL="122238" indent="-122238">
              <a:spcAft>
                <a:spcPts val="200"/>
              </a:spcAft>
              <a:buFont typeface="Arial" panose="020B0604020202020204" pitchFamily="34" charset="0"/>
              <a:buChar char="•"/>
              <a:defRPr/>
            </a:pPr>
            <a:r>
              <a:rPr kumimoji="0" lang="en-US" sz="1000" b="0" i="0" u="none" strike="noStrike" kern="1200" cap="none" spc="0" normalizeH="0" baseline="0" noProof="0" dirty="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Updated future-state business process flow diagrams</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Updated </a:t>
            </a:r>
            <a:r>
              <a:rPr lang="en-US" sz="1000" dirty="0">
                <a:solidFill>
                  <a:schemeClr val="tx1">
                    <a:lumMod val="75000"/>
                    <a:lumOff val="25000"/>
                  </a:schemeClr>
                </a:solidFill>
                <a:latin typeface="Arial Body"/>
                <a:ea typeface="Open Sans Light" panose="020B0306030504020204" pitchFamily="34" charset="0"/>
                <a:cs typeface="Open Sans Light" panose="020B0306030504020204" pitchFamily="34" charset="0"/>
              </a:rPr>
              <a:t>f</a:t>
            </a:r>
            <a:r>
              <a:rPr kumimoji="0" lang="en-US" sz="1000" b="0" i="0" u="none" strike="noStrike" kern="1200" cap="none" spc="0" normalizeH="0" baseline="0" noProof="0" dirty="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it/gap analysis</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Updated RICEW (reports, interfaces, data conversion, workflows) tracker</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Updated refined </a:t>
            </a:r>
            <a:r>
              <a:rPr lang="en-US" sz="1000" dirty="0">
                <a:solidFill>
                  <a:schemeClr val="tx1">
                    <a:lumMod val="75000"/>
                    <a:lumOff val="25000"/>
                  </a:schemeClr>
                </a:solidFill>
                <a:latin typeface="Arial Body"/>
                <a:ea typeface="Open Sans Light" panose="020B0306030504020204" pitchFamily="34" charset="0"/>
                <a:cs typeface="Open Sans Light" panose="020B0306030504020204" pitchFamily="34" charset="0"/>
              </a:rPr>
              <a:t>f</a:t>
            </a:r>
            <a:r>
              <a:rPr kumimoji="0" lang="en-US" sz="1000" b="0" i="0" u="none" strike="noStrike" kern="1200" cap="none" spc="0" normalizeH="0" baseline="0" noProof="0" dirty="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future-state architecture diagram</a:t>
            </a:r>
          </a:p>
          <a:p>
            <a:pPr marL="122238" indent="-122238">
              <a:spcAft>
                <a:spcPts val="200"/>
              </a:spcAft>
              <a:buFont typeface="Arial" panose="020B0604020202020204" pitchFamily="34" charset="0"/>
              <a:buChar char="•"/>
              <a:defRPr/>
            </a:pPr>
            <a:r>
              <a:rPr kumimoji="0" lang="en-US" sz="1000" b="0" i="0" u="none" strike="noStrike" kern="1200" cap="none" spc="0" normalizeH="0" baseline="0" noProof="0" dirty="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Updated prioritized requirements</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Integration approach</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000" dirty="0">
                <a:solidFill>
                  <a:schemeClr val="tx1">
                    <a:lumMod val="75000"/>
                    <a:lumOff val="25000"/>
                  </a:schemeClr>
                </a:solidFill>
                <a:latin typeface="Arial Body"/>
                <a:ea typeface="Open Sans Light" panose="020B0306030504020204" pitchFamily="34" charset="0"/>
                <a:cs typeface="Open Sans Light" panose="020B0306030504020204" pitchFamily="34" charset="0"/>
              </a:rPr>
              <a:t>Conversion strategy</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Reporting strategy</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000" dirty="0">
                <a:solidFill>
                  <a:schemeClr val="tx1">
                    <a:lumMod val="75000"/>
                    <a:lumOff val="25000"/>
                  </a:schemeClr>
                </a:solidFill>
                <a:latin typeface="Arial Body"/>
                <a:ea typeface="Open Sans Light" panose="020B0306030504020204" pitchFamily="34" charset="0"/>
                <a:cs typeface="Open Sans Light" panose="020B0306030504020204" pitchFamily="34" charset="0"/>
              </a:rPr>
              <a:t>Change management strategy</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dirty="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Baseline </a:t>
            </a:r>
            <a:r>
              <a:rPr lang="en-US" sz="1000" dirty="0">
                <a:solidFill>
                  <a:schemeClr val="tx1">
                    <a:lumMod val="75000"/>
                    <a:lumOff val="25000"/>
                  </a:schemeClr>
                </a:solidFill>
                <a:latin typeface="Arial Body"/>
                <a:ea typeface="Open Sans Light" panose="020B0306030504020204" pitchFamily="34" charset="0"/>
                <a:cs typeface="Open Sans Light" panose="020B0306030504020204" pitchFamily="34" charset="0"/>
              </a:rPr>
              <a:t>communications</a:t>
            </a:r>
            <a:r>
              <a:rPr kumimoji="0" lang="en-US" sz="1000" b="0" i="0" u="none" strike="noStrike" kern="1200" cap="none" spc="0" normalizeH="0" baseline="0" noProof="0" dirty="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 plan</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endParaRPr kumimoji="0" lang="en-US" sz="9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9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R="0" lvl="0" algn="l" defTabSz="914400" rtl="0" eaLnBrk="1" fontAlgn="auto" latinLnBrk="0" hangingPunct="1">
              <a:lnSpc>
                <a:spcPct val="100000"/>
              </a:lnSpc>
              <a:spcBef>
                <a:spcPts val="0"/>
              </a:spcBef>
              <a:spcAft>
                <a:spcPts val="200"/>
              </a:spcAft>
              <a:buClrTx/>
              <a:buSzTx/>
              <a:tabLst/>
              <a:defRPr/>
            </a:pPr>
            <a:endParaRPr kumimoji="0" lang="en-US" sz="8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800" b="0" i="0" u="none" strike="noStrike" kern="1200" cap="none" spc="0" normalizeH="0" baseline="0" noProof="0" dirty="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257" name="Straight Connector 256">
            <a:extLst>
              <a:ext uri="{FF2B5EF4-FFF2-40B4-BE49-F238E27FC236}">
                <a16:creationId xmlns:a16="http://schemas.microsoft.com/office/drawing/2014/main" id="{32D0685A-4476-302B-0EEA-5C14384E2EE2}"/>
              </a:ext>
            </a:extLst>
          </p:cNvPr>
          <p:cNvCxnSpPr>
            <a:cxnSpLocks/>
          </p:cNvCxnSpPr>
          <p:nvPr/>
        </p:nvCxnSpPr>
        <p:spPr>
          <a:xfrm>
            <a:off x="314984" y="2040113"/>
            <a:ext cx="256032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304372DD-1826-123B-F279-52254A2674EE}"/>
              </a:ext>
            </a:extLst>
          </p:cNvPr>
          <p:cNvCxnSpPr>
            <a:cxnSpLocks/>
          </p:cNvCxnSpPr>
          <p:nvPr/>
        </p:nvCxnSpPr>
        <p:spPr>
          <a:xfrm>
            <a:off x="3166963" y="2086557"/>
            <a:ext cx="2560320"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B25AE371-2179-40F2-FE8A-302594DD6225}"/>
              </a:ext>
            </a:extLst>
          </p:cNvPr>
          <p:cNvCxnSpPr>
            <a:cxnSpLocks/>
          </p:cNvCxnSpPr>
          <p:nvPr/>
        </p:nvCxnSpPr>
        <p:spPr>
          <a:xfrm>
            <a:off x="6191159" y="2086557"/>
            <a:ext cx="2560320"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
        <p:nvSpPr>
          <p:cNvPr id="112" name="Rounded Rectangle 127">
            <a:extLst>
              <a:ext uri="{FF2B5EF4-FFF2-40B4-BE49-F238E27FC236}">
                <a16:creationId xmlns:a16="http://schemas.microsoft.com/office/drawing/2014/main" id="{4B24C79F-C8D9-4451-9436-8D13D708E4E8}"/>
              </a:ext>
            </a:extLst>
          </p:cNvPr>
          <p:cNvSpPr/>
          <p:nvPr/>
        </p:nvSpPr>
        <p:spPr bwMode="gray">
          <a:xfrm>
            <a:off x="9090511" y="1440301"/>
            <a:ext cx="2743200" cy="4158783"/>
          </a:xfrm>
          <a:prstGeom prst="roundRect">
            <a:avLst>
              <a:gd name="adj" fmla="val 4649"/>
            </a:avLst>
          </a:prstGeom>
          <a:solidFill>
            <a:schemeClr val="bg1">
              <a:lumMod val="95000"/>
            </a:schemeClr>
          </a:solidFill>
          <a:ln w="19050" algn="ctr">
            <a:solidFill>
              <a:srgbClr val="595959"/>
            </a:solidFill>
            <a:prstDash val="solid"/>
            <a:miter lim="800000"/>
            <a:headEnd/>
            <a:tailEnd/>
          </a:ln>
        </p:spPr>
        <p:txBody>
          <a:bodyPr wrap="square" lIns="45720" tIns="45720" rIns="45720" bIns="45720" rtlCol="0" anchor="t" anchorCtr="0"/>
          <a:lstStyle/>
          <a:p>
            <a:pPr marR="0" lvl="0" indent="0" algn="ctr" fontAlgn="auto">
              <a:lnSpc>
                <a:spcPct val="100000"/>
              </a:lnSpc>
              <a:spcBef>
                <a:spcPts val="0"/>
              </a:spcBef>
              <a:spcAft>
                <a:spcPts val="100"/>
              </a:spcAft>
              <a:buClrTx/>
              <a:buSzTx/>
              <a:buFontTx/>
              <a:buNone/>
              <a:tabLst/>
              <a:defRPr/>
            </a:pPr>
            <a:r>
              <a:rPr lang="en-US" sz="1400" b="1">
                <a:solidFill>
                  <a:schemeClr val="tx1">
                    <a:lumMod val="75000"/>
                    <a:lumOff val="25000"/>
                  </a:schemeClr>
                </a:solidFill>
                <a:latin typeface="Arial Body"/>
                <a:ea typeface="Open Sans Light" panose="020B0306030504020204" pitchFamily="34" charset="0"/>
                <a:cs typeface="Open Sans Light" panose="020B0306030504020204" pitchFamily="34" charset="0"/>
              </a:rPr>
              <a:t>Scope Confirmation</a:t>
            </a:r>
          </a:p>
          <a:p>
            <a:pPr marL="0" marR="0" lvl="0" indent="0" algn="ctr" defTabSz="914400" rtl="0" eaLnBrk="1" fontAlgn="auto" latinLnBrk="0" hangingPunct="1">
              <a:lnSpc>
                <a:spcPct val="100000"/>
              </a:lnSpc>
              <a:spcBef>
                <a:spcPts val="0"/>
              </a:spcBef>
              <a:spcAft>
                <a:spcPts val="100"/>
              </a:spcAft>
              <a:buClrTx/>
              <a:buSzTx/>
              <a:buFontTx/>
              <a:buNone/>
              <a:tabLst/>
              <a:defRPr/>
            </a:pPr>
            <a:endParaRPr lang="en-US" sz="1050" b="1">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a:p>
            <a:pPr marR="0" lvl="0" algn="l" defTabSz="914400" rtl="0" eaLnBrk="1" fontAlgn="auto" latinLnBrk="0" hangingPunct="1">
              <a:lnSpc>
                <a:spcPct val="100000"/>
              </a:lnSpc>
              <a:spcBef>
                <a:spcPts val="0"/>
              </a:spcBef>
              <a:spcAft>
                <a:spcPts val="200"/>
              </a:spcAft>
              <a:buClrTx/>
              <a:buSzTx/>
              <a:tabLst/>
              <a:defRPr/>
            </a:pPr>
            <a:r>
              <a:rPr kumimoji="0" lang="en-US" sz="1000" b="1"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Key Activities</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Confirmed program scope</a:t>
            </a:r>
          </a:p>
          <a:p>
            <a:pPr marL="122238" indent="-122238">
              <a:spcAft>
                <a:spcPts val="200"/>
              </a:spcAft>
              <a:buFont typeface="Arial" panose="020B0604020202020204" pitchFamily="34" charset="0"/>
              <a:buChar char="•"/>
              <a:defRPr/>
            </a:pPr>
            <a:r>
              <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rPr>
              <a:t>Approved future</a:t>
            </a: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-state </a:t>
            </a:r>
            <a:r>
              <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rPr>
              <a:t>L3 </a:t>
            </a: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business process </a:t>
            </a:r>
            <a:r>
              <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rPr>
              <a:t>flow</a:t>
            </a:r>
          </a:p>
          <a:p>
            <a:pPr marR="0" lvl="0" algn="l" defTabSz="914400" rtl="0" eaLnBrk="1" fontAlgn="auto" latinLnBrk="0" hangingPunct="1">
              <a:lnSpc>
                <a:spcPct val="100000"/>
              </a:lnSpc>
              <a:spcBef>
                <a:spcPts val="0"/>
              </a:spcBef>
              <a:spcAft>
                <a:spcPts val="200"/>
              </a:spcAft>
              <a:buClrTx/>
              <a:buSzTx/>
              <a:tabLst/>
              <a:defRPr/>
            </a:pPr>
            <a:r>
              <a:rPr lang="en-US" sz="1000" b="1">
                <a:solidFill>
                  <a:schemeClr val="tx1">
                    <a:lumMod val="75000"/>
                    <a:lumOff val="25000"/>
                  </a:schemeClr>
                </a:solidFill>
                <a:latin typeface="Arial Body"/>
                <a:ea typeface="Open Sans Light" panose="020B0306030504020204" pitchFamily="34" charset="0"/>
                <a:cs typeface="Open Sans Light" panose="020B0306030504020204" pitchFamily="34" charset="0"/>
              </a:rPr>
              <a:t>Key Deliverables </a:t>
            </a:r>
            <a:endParaRPr kumimoji="0" lang="en-US" sz="1000" b="1"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endParaRP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Confirmed program scope</a:t>
            </a:r>
          </a:p>
          <a:p>
            <a:pPr marL="122238" indent="-122238">
              <a:spcAft>
                <a:spcPts val="200"/>
              </a:spcAft>
              <a:buFont typeface="Arial" panose="020B0604020202020204" pitchFamily="34" charset="0"/>
              <a:buChar char="•"/>
              <a:defRPr/>
            </a:pPr>
            <a:r>
              <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rPr>
              <a:t>Approved future</a:t>
            </a: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-state </a:t>
            </a:r>
            <a:r>
              <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rPr>
              <a:t>L3 </a:t>
            </a: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business process </a:t>
            </a:r>
            <a:r>
              <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rPr>
              <a:t>flow</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Approved RICEW tracker (reports, interfaces, data conversion, workflows)</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Approved </a:t>
            </a:r>
            <a:r>
              <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rPr>
              <a:t>finalized architecture</a:t>
            </a:r>
          </a:p>
          <a:p>
            <a:pPr marL="122238" indent="-122238">
              <a:spcAft>
                <a:spcPts val="200"/>
              </a:spcAft>
              <a:buFont typeface="Arial" panose="020B0604020202020204" pitchFamily="34" charset="0"/>
              <a:buChar char="•"/>
              <a:defRPr/>
            </a:pP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Approved prioritized requirements</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Approved integration approach</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rPr>
              <a:t>Approved conversion strategy</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Approved reporting strategy</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rPr>
              <a:t>Approved KDDs</a:t>
            </a:r>
            <a:endPar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endParaRP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rPr>
              <a:t>Approved competitive advantage exceptions </a:t>
            </a:r>
          </a:p>
        </p:txBody>
      </p:sp>
      <p:cxnSp>
        <p:nvCxnSpPr>
          <p:cNvPr id="129" name="Straight Connector 128">
            <a:extLst>
              <a:ext uri="{FF2B5EF4-FFF2-40B4-BE49-F238E27FC236}">
                <a16:creationId xmlns:a16="http://schemas.microsoft.com/office/drawing/2014/main" id="{28471C2E-53F8-403D-A928-4A5822596865}"/>
              </a:ext>
            </a:extLst>
          </p:cNvPr>
          <p:cNvCxnSpPr>
            <a:cxnSpLocks/>
          </p:cNvCxnSpPr>
          <p:nvPr/>
        </p:nvCxnSpPr>
        <p:spPr>
          <a:xfrm>
            <a:off x="9181951" y="2088933"/>
            <a:ext cx="2560320"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
        <p:nvSpPr>
          <p:cNvPr id="12" name="Rounded Rectangle 127">
            <a:extLst>
              <a:ext uri="{FF2B5EF4-FFF2-40B4-BE49-F238E27FC236}">
                <a16:creationId xmlns:a16="http://schemas.microsoft.com/office/drawing/2014/main" id="{29B67F8E-6E21-4FE5-B115-3C08C674BD50}"/>
              </a:ext>
            </a:extLst>
          </p:cNvPr>
          <p:cNvSpPr/>
          <p:nvPr/>
        </p:nvSpPr>
        <p:spPr bwMode="gray">
          <a:xfrm>
            <a:off x="195007" y="1536472"/>
            <a:ext cx="2743200" cy="4158784"/>
          </a:xfrm>
          <a:prstGeom prst="roundRect">
            <a:avLst>
              <a:gd name="adj" fmla="val 4649"/>
            </a:avLst>
          </a:prstGeom>
          <a:solidFill>
            <a:schemeClr val="bg1">
              <a:lumMod val="95000"/>
            </a:schemeClr>
          </a:solidFill>
          <a:ln w="19050" algn="ctr">
            <a:solidFill>
              <a:srgbClr val="595959"/>
            </a:solidFill>
            <a:prstDash val="solid"/>
            <a:miter lim="800000"/>
            <a:headEnd/>
            <a:tailEnd/>
          </a:ln>
        </p:spPr>
        <p:txBody>
          <a:bodyPr wrap="square" lIns="45720" tIns="45720" rIns="45720" bIns="45720" rtlCol="0" anchor="t" anchorCtr="0"/>
          <a:lstStyle/>
          <a:p>
            <a:pPr marL="0" marR="0" lvl="0" indent="0" algn="ctr" defTabSz="914400" rtl="0" eaLnBrk="1" fontAlgn="auto" latinLnBrk="0" hangingPunct="1">
              <a:lnSpc>
                <a:spcPct val="100000"/>
              </a:lnSpc>
              <a:spcBef>
                <a:spcPts val="0"/>
              </a:spcBef>
              <a:spcAft>
                <a:spcPts val="100"/>
              </a:spcAft>
              <a:buClrTx/>
              <a:buSzTx/>
              <a:buFontTx/>
              <a:buNone/>
              <a:tabLst/>
              <a:defRPr/>
            </a:pPr>
            <a:r>
              <a:rPr lang="en-US" sz="1400" b="1">
                <a:solidFill>
                  <a:schemeClr val="tx1">
                    <a:lumMod val="75000"/>
                    <a:lumOff val="25000"/>
                  </a:schemeClr>
                </a:solidFill>
                <a:latin typeface="Arial Body"/>
                <a:ea typeface="Open Sans Light" panose="020B0306030504020204" pitchFamily="34" charset="0"/>
                <a:cs typeface="Open Sans Light" panose="020B0306030504020204" pitchFamily="34" charset="0"/>
              </a:rPr>
              <a:t>Project Planning &amp; Kick-off</a:t>
            </a:r>
          </a:p>
          <a:p>
            <a:pPr marL="0" marR="0" lvl="0" indent="0" algn="ctr" defTabSz="914400" rtl="0" eaLnBrk="1" fontAlgn="auto" latinLnBrk="0" hangingPunct="1">
              <a:lnSpc>
                <a:spcPct val="100000"/>
              </a:lnSpc>
              <a:spcBef>
                <a:spcPts val="0"/>
              </a:spcBef>
              <a:spcAft>
                <a:spcPts val="100"/>
              </a:spcAft>
              <a:buClrTx/>
              <a:buSzTx/>
              <a:buFontTx/>
              <a:buNone/>
              <a:tabLst/>
              <a:defRPr/>
            </a:pPr>
            <a:endParaRPr kumimoji="0" lang="en-GB" sz="1000" b="1" i="0" u="none" strike="noStrike" kern="1200" cap="none" spc="0" normalizeH="0" baseline="0" noProof="0">
              <a:ln>
                <a:noFill/>
              </a:ln>
              <a:solidFill>
                <a:schemeClr val="tx1">
                  <a:lumMod val="75000"/>
                  <a:lumOff val="25000"/>
                </a:scheme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000" b="1"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Key Activities:</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Publish pre-workshop questionnaires </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Propose and align on workshop structure and schedule</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Prepare for TD specific demo for workshops</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Prepare initial TD specific process flows </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Confirm SME/stakeholder list</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rPr>
              <a:t>Define and align on the Baseline Milestone Project Plan	</a:t>
            </a:r>
            <a:endPar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endParaRP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Plan and conduct project kick-off</a:t>
            </a:r>
          </a:p>
          <a:p>
            <a:pPr>
              <a:spcAft>
                <a:spcPts val="200"/>
              </a:spcAft>
              <a:defRPr/>
            </a:pPr>
            <a:endPar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endParaRPr>
          </a:p>
          <a:p>
            <a:pPr>
              <a:spcAft>
                <a:spcPts val="200"/>
              </a:spcAft>
              <a:defRPr/>
            </a:pPr>
            <a:r>
              <a:rPr lang="en-US" sz="1000" b="1">
                <a:solidFill>
                  <a:schemeClr val="tx1">
                    <a:lumMod val="75000"/>
                    <a:lumOff val="25000"/>
                  </a:schemeClr>
                </a:solidFill>
                <a:latin typeface="Arial Body"/>
                <a:ea typeface="Open Sans Light" panose="020B0306030504020204" pitchFamily="34" charset="0"/>
                <a:cs typeface="Open Sans Light" panose="020B0306030504020204" pitchFamily="34" charset="0"/>
              </a:rPr>
              <a:t>Key Deliverables:</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Project Management Plan (project governance and procedures)</a:t>
            </a:r>
          </a:p>
          <a:p>
            <a:pPr marL="122238" indent="-122238">
              <a:spcAft>
                <a:spcPts val="200"/>
              </a:spcAft>
              <a:buFont typeface="Arial" panose="020B0604020202020204" pitchFamily="34" charset="0"/>
              <a:buChar char="•"/>
              <a:defRPr/>
            </a:pPr>
            <a:r>
              <a:rPr lang="en-US" sz="1000">
                <a:solidFill>
                  <a:schemeClr val="tx1">
                    <a:lumMod val="75000"/>
                    <a:lumOff val="25000"/>
                  </a:schemeClr>
                </a:solidFill>
                <a:latin typeface="Arial Body"/>
                <a:ea typeface="Open Sans Light" panose="020B0306030504020204" pitchFamily="34" charset="0"/>
                <a:cs typeface="Open Sans Light" panose="020B0306030504020204" pitchFamily="34" charset="0"/>
              </a:rPr>
              <a:t>Baseline Milestone Project Plan</a:t>
            </a: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 (tasks, resource allocation, durations)</a:t>
            </a:r>
          </a:p>
          <a:p>
            <a:pPr marL="122238" marR="0" lvl="0" indent="-122238"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1000" b="0" i="0" u="none" strike="noStrike" kern="1200" cap="none" spc="0" normalizeH="0" baseline="0" noProof="0">
                <a:ln>
                  <a:noFill/>
                </a:ln>
                <a:solidFill>
                  <a:schemeClr val="tx1">
                    <a:lumMod val="75000"/>
                    <a:lumOff val="25000"/>
                  </a:schemeClr>
                </a:solidFill>
                <a:effectLst/>
                <a:uLnTx/>
                <a:uFillTx/>
                <a:latin typeface="Arial Body"/>
                <a:ea typeface="Open Sans Light" panose="020B0306030504020204" pitchFamily="34" charset="0"/>
                <a:cs typeface="Open Sans Light" panose="020B0306030504020204" pitchFamily="34" charset="0"/>
              </a:rPr>
              <a:t>Meeting Cadence, Calendar, Meeting Minutes and Agenda Template</a:t>
            </a:r>
          </a:p>
          <a:p>
            <a:pPr marR="0" lvl="0" algn="l" defTabSz="914400" rtl="0" eaLnBrk="1" fontAlgn="auto" latinLnBrk="0" hangingPunct="1">
              <a:lnSpc>
                <a:spcPct val="100000"/>
              </a:lnSpc>
              <a:spcBef>
                <a:spcPts val="0"/>
              </a:spcBef>
              <a:spcAft>
                <a:spcPts val="200"/>
              </a:spcAft>
              <a:buClrTx/>
              <a:buSzTx/>
              <a:tabLst/>
              <a:defRPr/>
            </a:pPr>
            <a:endParaRPr kumimoji="0" lang="en-US" sz="1050" b="0" i="0" u="none" strike="noStrike" kern="1200" cap="none" spc="0" normalizeH="0" baseline="0" noProof="0">
              <a:ln>
                <a:noFill/>
              </a:ln>
              <a:solidFill>
                <a:prstClr val="black"/>
              </a:solidFill>
              <a:effectLst/>
              <a:uLnTx/>
              <a:uFillTx/>
              <a:latin typeface="Arial Body"/>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13" name="Straight Connector 12">
            <a:extLst>
              <a:ext uri="{FF2B5EF4-FFF2-40B4-BE49-F238E27FC236}">
                <a16:creationId xmlns:a16="http://schemas.microsoft.com/office/drawing/2014/main" id="{10574DE8-C614-44DC-AA67-1859F5E560DC}"/>
              </a:ext>
            </a:extLst>
          </p:cNvPr>
          <p:cNvCxnSpPr>
            <a:cxnSpLocks/>
          </p:cNvCxnSpPr>
          <p:nvPr/>
        </p:nvCxnSpPr>
        <p:spPr>
          <a:xfrm>
            <a:off x="255608" y="2164315"/>
            <a:ext cx="2560320"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740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91DC1A-1A31-4AF3-8EE2-EB3F30798B01}"/>
              </a:ext>
            </a:extLst>
          </p:cNvPr>
          <p:cNvSpPr>
            <a:spLocks noGrp="1"/>
          </p:cNvSpPr>
          <p:nvPr>
            <p:ph type="title"/>
          </p:nvPr>
        </p:nvSpPr>
        <p:spPr>
          <a:xfrm>
            <a:off x="124150" y="308990"/>
            <a:ext cx="11277600" cy="596900"/>
          </a:xfrm>
        </p:spPr>
        <p:txBody>
          <a:bodyPr vert="horz" lIns="91440" tIns="45720" rIns="91440" bIns="45720" rtlCol="0" anchor="ctr">
            <a:noAutofit/>
          </a:bodyPr>
          <a:lstStyle/>
          <a:p>
            <a:r>
              <a:rPr lang="en-US" sz="2400" b="1">
                <a:solidFill>
                  <a:schemeClr val="accent2"/>
                </a:solidFill>
                <a:latin typeface="Arial" panose="020B0604020202020204" pitchFamily="34" charset="0"/>
                <a:ea typeface="Open Sans Light" panose="020B0306030504020204" pitchFamily="34" charset="0"/>
                <a:cs typeface="Arial" panose="020B0604020202020204" pitchFamily="34" charset="0"/>
              </a:rPr>
              <a:t>Design Workshop Objectives - bring the process to life</a:t>
            </a:r>
          </a:p>
        </p:txBody>
      </p:sp>
      <p:sp>
        <p:nvSpPr>
          <p:cNvPr id="14" name="Text Placeholder 7">
            <a:extLst>
              <a:ext uri="{FF2B5EF4-FFF2-40B4-BE49-F238E27FC236}">
                <a16:creationId xmlns:a16="http://schemas.microsoft.com/office/drawing/2014/main" id="{14CF2C01-F05D-4F65-AE49-090DA26678B8}"/>
              </a:ext>
            </a:extLst>
          </p:cNvPr>
          <p:cNvSpPr>
            <a:spLocks noGrp="1"/>
          </p:cNvSpPr>
          <p:nvPr>
            <p:ph type="body" sz="quarter" idx="14"/>
          </p:nvPr>
        </p:nvSpPr>
        <p:spPr>
          <a:xfrm>
            <a:off x="322594" y="1563860"/>
            <a:ext cx="11277600" cy="873897"/>
          </a:xfrm>
        </p:spPr>
        <p:txBody>
          <a:bodyPr/>
          <a:lstStyle/>
          <a:p>
            <a:r>
              <a:rPr lang="en-US" sz="1400">
                <a:solidFill>
                  <a:schemeClr val="tx1">
                    <a:lumMod val="75000"/>
                    <a:lumOff val="25000"/>
                  </a:schemeClr>
                </a:solidFill>
                <a:latin typeface="Arial Body"/>
              </a:rPr>
              <a:t>The workshops will showcase how pain points will be eliminated, how leading practices will be incorporated, what exceptions need to handled and what dependencies need to be managed</a:t>
            </a:r>
          </a:p>
          <a:p>
            <a:endParaRPr lang="en-US" sz="1400"/>
          </a:p>
        </p:txBody>
      </p:sp>
      <p:cxnSp>
        <p:nvCxnSpPr>
          <p:cNvPr id="31" name="Straight Connector 30">
            <a:extLst>
              <a:ext uri="{FF2B5EF4-FFF2-40B4-BE49-F238E27FC236}">
                <a16:creationId xmlns:a16="http://schemas.microsoft.com/office/drawing/2014/main" id="{3919E67E-A9E3-445A-9AFA-B570AD1AD960}"/>
              </a:ext>
            </a:extLst>
          </p:cNvPr>
          <p:cNvCxnSpPr>
            <a:cxnSpLocks/>
          </p:cNvCxnSpPr>
          <p:nvPr/>
        </p:nvCxnSpPr>
        <p:spPr>
          <a:xfrm>
            <a:off x="525486" y="4661076"/>
            <a:ext cx="8185789" cy="0"/>
          </a:xfrm>
          <a:prstGeom prst="line">
            <a:avLst/>
          </a:prstGeom>
          <a:ln>
            <a:solidFill>
              <a:schemeClr val="bg2"/>
            </a:solidFill>
            <a:prstDash val="dash"/>
          </a:ln>
        </p:spPr>
        <p:style>
          <a:lnRef idx="1">
            <a:schemeClr val="accent3"/>
          </a:lnRef>
          <a:fillRef idx="0">
            <a:schemeClr val="accent3"/>
          </a:fillRef>
          <a:effectRef idx="0">
            <a:schemeClr val="accent3"/>
          </a:effectRef>
          <a:fontRef idx="minor">
            <a:schemeClr val="tx1"/>
          </a:fontRef>
        </p:style>
      </p:cxnSp>
      <p:cxnSp>
        <p:nvCxnSpPr>
          <p:cNvPr id="19" name="Straight Connector 18">
            <a:extLst>
              <a:ext uri="{FF2B5EF4-FFF2-40B4-BE49-F238E27FC236}">
                <a16:creationId xmlns:a16="http://schemas.microsoft.com/office/drawing/2014/main" id="{127D483A-284F-4B02-8664-2E3CEAFCDD81}"/>
              </a:ext>
            </a:extLst>
          </p:cNvPr>
          <p:cNvCxnSpPr>
            <a:cxnSpLocks/>
          </p:cNvCxnSpPr>
          <p:nvPr/>
        </p:nvCxnSpPr>
        <p:spPr>
          <a:xfrm>
            <a:off x="442574" y="2779160"/>
            <a:ext cx="2560320"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0" name="Rounded Rectangle 127">
            <a:extLst>
              <a:ext uri="{FF2B5EF4-FFF2-40B4-BE49-F238E27FC236}">
                <a16:creationId xmlns:a16="http://schemas.microsoft.com/office/drawing/2014/main" id="{F69DD74C-F86D-467B-811D-251CFF884228}"/>
              </a:ext>
            </a:extLst>
          </p:cNvPr>
          <p:cNvSpPr/>
          <p:nvPr/>
        </p:nvSpPr>
        <p:spPr bwMode="gray">
          <a:xfrm>
            <a:off x="322597" y="2451789"/>
            <a:ext cx="2743200" cy="1883904"/>
          </a:xfrm>
          <a:prstGeom prst="roundRect">
            <a:avLst>
              <a:gd name="adj" fmla="val 4649"/>
            </a:avLst>
          </a:prstGeom>
          <a:ln>
            <a:headEnd/>
            <a:tailEnd/>
          </a:ln>
        </p:spPr>
        <p:style>
          <a:lnRef idx="1">
            <a:schemeClr val="accent3"/>
          </a:lnRef>
          <a:fillRef idx="2">
            <a:schemeClr val="accent3"/>
          </a:fillRef>
          <a:effectRef idx="1">
            <a:schemeClr val="accent3"/>
          </a:effectRef>
          <a:fontRef idx="minor">
            <a:schemeClr val="dk1"/>
          </a:fontRef>
        </p:style>
        <p:txBody>
          <a:bodyPr wrap="square" lIns="45720" tIns="45720" rIns="45720" bIns="45720" rtlCol="0" anchor="t" anchorCtr="0"/>
          <a:lstStyle/>
          <a:p>
            <a:pPr marL="0" marR="0" lvl="0" indent="0" algn="ctr" defTabSz="914400" rtl="0" eaLnBrk="1" fontAlgn="auto" latinLnBrk="0" hangingPunct="1">
              <a:lnSpc>
                <a:spcPct val="100000"/>
              </a:lnSpc>
              <a:spcBef>
                <a:spcPts val="0"/>
              </a:spcBef>
              <a:spcAft>
                <a:spcPts val="100"/>
              </a:spcAft>
              <a:buClrTx/>
              <a:buSzTx/>
              <a:buFontTx/>
              <a:buNone/>
              <a:tabLst/>
              <a:defRPr/>
            </a:pPr>
            <a:r>
              <a:rPr lang="en-US" sz="1200" b="1">
                <a:solidFill>
                  <a:schemeClr val="tx1">
                    <a:lumMod val="75000"/>
                    <a:lumOff val="25000"/>
                  </a:schemeClr>
                </a:solidFill>
                <a:latin typeface="Arial Body"/>
              </a:rPr>
              <a:t>Run Exception-Based Workshops</a:t>
            </a:r>
          </a:p>
          <a:p>
            <a:pPr marL="0" marR="0" lvl="0" indent="0" algn="ctr" defTabSz="914400" rtl="0" eaLnBrk="1" fontAlgn="auto" latinLnBrk="0" hangingPunct="1">
              <a:lnSpc>
                <a:spcPct val="100000"/>
              </a:lnSpc>
              <a:spcBef>
                <a:spcPts val="0"/>
              </a:spcBef>
              <a:spcAft>
                <a:spcPts val="100"/>
              </a:spcAft>
              <a:buClrTx/>
              <a:buSzTx/>
              <a:buFontTx/>
              <a:buNone/>
              <a:tabLst/>
              <a:defRPr/>
            </a:pPr>
            <a:endParaRPr kumimoji="0" lang="en-GB" sz="1200" b="1" i="0" u="none" strike="noStrike" kern="1200" cap="none" spc="0" normalizeH="0" baseline="0" noProof="0">
              <a:ln>
                <a:noFill/>
              </a:ln>
              <a:solidFill>
                <a:schemeClr val="tx1">
                  <a:lumMod val="75000"/>
                  <a:lumOff val="25000"/>
                </a:schemeClr>
              </a:solidFill>
              <a:effectLst/>
              <a:uLnTx/>
              <a:uFillTx/>
              <a:latin typeface="+mj-lt"/>
            </a:endParaRP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chemeClr val="tx1">
                    <a:lumMod val="75000"/>
                    <a:lumOff val="25000"/>
                  </a:schemeClr>
                </a:solidFill>
                <a:effectLst/>
                <a:uLnTx/>
                <a:uFillTx/>
                <a:latin typeface="Arial Body"/>
              </a:rPr>
              <a:t>Key Activities:</a:t>
            </a:r>
          </a:p>
          <a:p>
            <a:pPr marL="285750" indent="-285750">
              <a:buFont typeface="Arial" panose="020B0604020202020204" pitchFamily="34" charset="0"/>
              <a:buChar char="•"/>
            </a:pPr>
            <a:r>
              <a:rPr lang="en-US" sz="1200">
                <a:solidFill>
                  <a:schemeClr val="tx1">
                    <a:lumMod val="75000"/>
                    <a:lumOff val="25000"/>
                  </a:schemeClr>
                </a:solidFill>
                <a:latin typeface="Arial Body"/>
              </a:rPr>
              <a:t>Review L2 Process steps</a:t>
            </a:r>
          </a:p>
          <a:p>
            <a:pPr marL="285750" indent="-285750">
              <a:buFont typeface="Arial" panose="020B0604020202020204" pitchFamily="34" charset="0"/>
              <a:buChar char="•"/>
            </a:pPr>
            <a:r>
              <a:rPr lang="en-US" sz="1200">
                <a:solidFill>
                  <a:schemeClr val="tx1">
                    <a:lumMod val="75000"/>
                    <a:lumOff val="25000"/>
                  </a:schemeClr>
                </a:solidFill>
                <a:latin typeface="Arial Body"/>
              </a:rPr>
              <a:t>Discuss best practices</a:t>
            </a:r>
          </a:p>
          <a:p>
            <a:pPr marL="285750" indent="-285750">
              <a:buFont typeface="Arial" panose="020B0604020202020204" pitchFamily="34" charset="0"/>
              <a:buChar char="•"/>
            </a:pPr>
            <a:r>
              <a:rPr lang="en-US" sz="1200">
                <a:solidFill>
                  <a:schemeClr val="tx1">
                    <a:lumMod val="75000"/>
                    <a:lumOff val="25000"/>
                  </a:schemeClr>
                </a:solidFill>
                <a:latin typeface="Arial Body"/>
              </a:rPr>
              <a:t>Demo standard application capabilities</a:t>
            </a:r>
          </a:p>
          <a:p>
            <a:pPr marR="0" lvl="0" algn="l" defTabSz="914400" rtl="0" eaLnBrk="1" fontAlgn="auto" latinLnBrk="0" hangingPunct="1">
              <a:lnSpc>
                <a:spcPct val="100000"/>
              </a:lnSpc>
              <a:spcBef>
                <a:spcPts val="0"/>
              </a:spcBef>
              <a:spcAft>
                <a:spcPts val="200"/>
              </a:spcAft>
              <a:buClrTx/>
              <a:buSzTx/>
              <a:tabLst/>
              <a:defRPr/>
            </a:pPr>
            <a:endParaRPr kumimoji="0" lang="en-US" sz="1200" b="0" i="0" u="none" strike="noStrike" kern="1200" cap="none" spc="0" normalizeH="0" baseline="0" noProof="0">
              <a:ln>
                <a:noFill/>
              </a:ln>
              <a:solidFill>
                <a:schemeClr val="tx1">
                  <a:lumMod val="75000"/>
                  <a:lumOff val="25000"/>
                </a:schemeClr>
              </a:solidFill>
              <a:effectLst/>
              <a:uLnTx/>
              <a:uFillTx/>
              <a:latin typeface="Arial Body"/>
            </a:endParaRPr>
          </a:p>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mj-lt"/>
              <a:ea typeface="+mn-ea"/>
              <a:cs typeface="+mn-cs"/>
            </a:endParaRPr>
          </a:p>
        </p:txBody>
      </p:sp>
      <p:cxnSp>
        <p:nvCxnSpPr>
          <p:cNvPr id="21" name="Straight Connector 20">
            <a:extLst>
              <a:ext uri="{FF2B5EF4-FFF2-40B4-BE49-F238E27FC236}">
                <a16:creationId xmlns:a16="http://schemas.microsoft.com/office/drawing/2014/main" id="{CA6BD1E9-45C3-41DD-82B0-58D00AB72D06}"/>
              </a:ext>
            </a:extLst>
          </p:cNvPr>
          <p:cNvCxnSpPr>
            <a:cxnSpLocks/>
          </p:cNvCxnSpPr>
          <p:nvPr/>
        </p:nvCxnSpPr>
        <p:spPr>
          <a:xfrm>
            <a:off x="414037" y="2793193"/>
            <a:ext cx="2560320"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
        <p:nvSpPr>
          <p:cNvPr id="33" name="Rounded Rectangle 127">
            <a:extLst>
              <a:ext uri="{FF2B5EF4-FFF2-40B4-BE49-F238E27FC236}">
                <a16:creationId xmlns:a16="http://schemas.microsoft.com/office/drawing/2014/main" id="{BDEA17F4-B81A-4FDB-9770-E1B3DF7B15EA}"/>
              </a:ext>
            </a:extLst>
          </p:cNvPr>
          <p:cNvSpPr/>
          <p:nvPr/>
        </p:nvSpPr>
        <p:spPr bwMode="gray">
          <a:xfrm>
            <a:off x="3218194" y="2462422"/>
            <a:ext cx="2743200" cy="1873269"/>
          </a:xfrm>
          <a:prstGeom prst="roundRect">
            <a:avLst>
              <a:gd name="adj" fmla="val 4649"/>
            </a:avLst>
          </a:prstGeom>
          <a:ln>
            <a:headEnd/>
            <a:tailEnd/>
          </a:ln>
        </p:spPr>
        <p:style>
          <a:lnRef idx="1">
            <a:schemeClr val="accent3"/>
          </a:lnRef>
          <a:fillRef idx="2">
            <a:schemeClr val="accent3"/>
          </a:fillRef>
          <a:effectRef idx="1">
            <a:schemeClr val="accent3"/>
          </a:effectRef>
          <a:fontRef idx="minor">
            <a:schemeClr val="dk1"/>
          </a:fontRef>
        </p:style>
        <p:txBody>
          <a:bodyPr wrap="square" lIns="45720" tIns="45720" rIns="45720" bIns="45720" rtlCol="0" anchor="t" anchorCtr="0"/>
          <a:lstStyle/>
          <a:p>
            <a:pPr marL="0" marR="0" lvl="0" indent="0" algn="ctr" defTabSz="914400" rtl="0" eaLnBrk="1" fontAlgn="auto" latinLnBrk="0" hangingPunct="1">
              <a:lnSpc>
                <a:spcPct val="100000"/>
              </a:lnSpc>
              <a:spcBef>
                <a:spcPts val="0"/>
              </a:spcBef>
              <a:spcAft>
                <a:spcPts val="100"/>
              </a:spcAft>
              <a:buClrTx/>
              <a:buSzTx/>
              <a:buFontTx/>
              <a:buNone/>
              <a:tabLst/>
              <a:defRPr/>
            </a:pPr>
            <a:r>
              <a:rPr lang="en-US" sz="1200" b="1">
                <a:solidFill>
                  <a:schemeClr val="tx1">
                    <a:lumMod val="75000"/>
                    <a:lumOff val="25000"/>
                  </a:schemeClr>
                </a:solidFill>
                <a:latin typeface="Arial Body"/>
              </a:rPr>
              <a:t>Address Current Pain Points</a:t>
            </a:r>
          </a:p>
          <a:p>
            <a:pPr marL="0" marR="0" lvl="0" indent="0" algn="ctr" defTabSz="914400" rtl="0" eaLnBrk="1" fontAlgn="auto" latinLnBrk="0" hangingPunct="1">
              <a:lnSpc>
                <a:spcPct val="100000"/>
              </a:lnSpc>
              <a:spcBef>
                <a:spcPts val="0"/>
              </a:spcBef>
              <a:spcAft>
                <a:spcPts val="100"/>
              </a:spcAft>
              <a:buClrTx/>
              <a:buSzTx/>
              <a:buFontTx/>
              <a:buNone/>
              <a:tabLst/>
              <a:defRPr/>
            </a:pPr>
            <a:endParaRPr kumimoji="0" lang="en-GB" sz="1200" b="1" i="0" u="none" strike="noStrike" kern="1200" cap="none" spc="0" normalizeH="0" baseline="0" noProof="0">
              <a:ln>
                <a:noFill/>
              </a:ln>
              <a:solidFill>
                <a:schemeClr val="tx1">
                  <a:lumMod val="75000"/>
                  <a:lumOff val="25000"/>
                </a:schemeClr>
              </a:solidFill>
              <a:effectLst/>
              <a:uLnTx/>
              <a:uFillTx/>
              <a:latin typeface="+mj-lt"/>
            </a:endParaRP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chemeClr val="tx1">
                    <a:lumMod val="75000"/>
                    <a:lumOff val="25000"/>
                  </a:schemeClr>
                </a:solidFill>
                <a:effectLst/>
                <a:uLnTx/>
                <a:uFillTx/>
                <a:latin typeface="Arial Body"/>
              </a:rPr>
              <a:t>Key Activities:</a:t>
            </a:r>
          </a:p>
          <a:p>
            <a:pPr marL="285750" indent="-285750">
              <a:buFont typeface="Arial" panose="020B0604020202020204" pitchFamily="34" charset="0"/>
              <a:buChar char="•"/>
            </a:pPr>
            <a:r>
              <a:rPr lang="en-US" sz="1200">
                <a:solidFill>
                  <a:schemeClr val="tx1">
                    <a:lumMod val="75000"/>
                    <a:lumOff val="25000"/>
                  </a:schemeClr>
                </a:solidFill>
                <a:latin typeface="Arial Body"/>
              </a:rPr>
              <a:t>Demonstrate how capabilities can address current pain points </a:t>
            </a:r>
          </a:p>
          <a:p>
            <a:pPr marR="0" lvl="0" defTabSz="914400" rtl="0" eaLnBrk="1" fontAlgn="auto" latinLnBrk="0" hangingPunct="1">
              <a:lnSpc>
                <a:spcPct val="100000"/>
              </a:lnSpc>
              <a:spcBef>
                <a:spcPts val="0"/>
              </a:spcBef>
              <a:spcAft>
                <a:spcPts val="200"/>
              </a:spcAft>
              <a:buClrTx/>
              <a:buSzTx/>
              <a:tabLst/>
              <a:defRPr/>
            </a:pPr>
            <a:endParaRPr kumimoji="0" lang="en-US" sz="1200" b="0" i="0" u="none" strike="noStrike" kern="1200" cap="none" spc="0" normalizeH="0" baseline="0" noProof="0">
              <a:ln>
                <a:noFill/>
              </a:ln>
              <a:solidFill>
                <a:prstClr val="black"/>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mj-lt"/>
              <a:ea typeface="+mn-ea"/>
              <a:cs typeface="+mn-cs"/>
            </a:endParaRPr>
          </a:p>
        </p:txBody>
      </p:sp>
      <p:cxnSp>
        <p:nvCxnSpPr>
          <p:cNvPr id="37" name="Straight Connector 36">
            <a:extLst>
              <a:ext uri="{FF2B5EF4-FFF2-40B4-BE49-F238E27FC236}">
                <a16:creationId xmlns:a16="http://schemas.microsoft.com/office/drawing/2014/main" id="{28EBD1E6-B5D9-4A61-9B34-49A40441FE8F}"/>
              </a:ext>
            </a:extLst>
          </p:cNvPr>
          <p:cNvCxnSpPr>
            <a:cxnSpLocks/>
          </p:cNvCxnSpPr>
          <p:nvPr/>
        </p:nvCxnSpPr>
        <p:spPr>
          <a:xfrm>
            <a:off x="3309634" y="2731135"/>
            <a:ext cx="2560320"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
        <p:nvSpPr>
          <p:cNvPr id="38" name="Rounded Rectangle 127">
            <a:extLst>
              <a:ext uri="{FF2B5EF4-FFF2-40B4-BE49-F238E27FC236}">
                <a16:creationId xmlns:a16="http://schemas.microsoft.com/office/drawing/2014/main" id="{E1D11869-586B-4CB8-8C70-5C653832D4C0}"/>
              </a:ext>
            </a:extLst>
          </p:cNvPr>
          <p:cNvSpPr/>
          <p:nvPr/>
        </p:nvSpPr>
        <p:spPr bwMode="gray">
          <a:xfrm>
            <a:off x="6113791" y="2462422"/>
            <a:ext cx="2743200" cy="1873263"/>
          </a:xfrm>
          <a:prstGeom prst="roundRect">
            <a:avLst>
              <a:gd name="adj" fmla="val 4649"/>
            </a:avLst>
          </a:prstGeom>
          <a:ln>
            <a:headEnd/>
            <a:tailEnd/>
          </a:ln>
        </p:spPr>
        <p:style>
          <a:lnRef idx="1">
            <a:schemeClr val="accent3"/>
          </a:lnRef>
          <a:fillRef idx="2">
            <a:schemeClr val="accent3"/>
          </a:fillRef>
          <a:effectRef idx="1">
            <a:schemeClr val="accent3"/>
          </a:effectRef>
          <a:fontRef idx="minor">
            <a:schemeClr val="dk1"/>
          </a:fontRef>
        </p:style>
        <p:txBody>
          <a:bodyPr wrap="square" lIns="45720" tIns="45720" rIns="45720" bIns="45720" rtlCol="0" anchor="t" anchorCtr="0"/>
          <a:lstStyle/>
          <a:p>
            <a:pPr marL="0" marR="0" lvl="0" indent="0" algn="ctr" defTabSz="914400" rtl="0" eaLnBrk="1" fontAlgn="auto" latinLnBrk="0" hangingPunct="1">
              <a:lnSpc>
                <a:spcPct val="100000"/>
              </a:lnSpc>
              <a:spcBef>
                <a:spcPts val="0"/>
              </a:spcBef>
              <a:spcAft>
                <a:spcPts val="100"/>
              </a:spcAft>
              <a:buClrTx/>
              <a:buSzTx/>
              <a:buFontTx/>
              <a:buNone/>
              <a:tabLst/>
              <a:defRPr/>
            </a:pPr>
            <a:r>
              <a:rPr lang="en-US" sz="1200" b="1">
                <a:solidFill>
                  <a:schemeClr val="tx1">
                    <a:lumMod val="75000"/>
                    <a:lumOff val="25000"/>
                  </a:schemeClr>
                </a:solidFill>
                <a:latin typeface="Arial Body"/>
              </a:rPr>
              <a:t>Address Current Pain Points</a:t>
            </a:r>
          </a:p>
          <a:p>
            <a:pPr marL="0" marR="0" lvl="0" indent="0" algn="ctr" defTabSz="914400" rtl="0" eaLnBrk="1" fontAlgn="auto" latinLnBrk="0" hangingPunct="1">
              <a:lnSpc>
                <a:spcPct val="100000"/>
              </a:lnSpc>
              <a:spcBef>
                <a:spcPts val="0"/>
              </a:spcBef>
              <a:spcAft>
                <a:spcPts val="100"/>
              </a:spcAft>
              <a:buClrTx/>
              <a:buSzTx/>
              <a:buFontTx/>
              <a:buNone/>
              <a:tabLst/>
              <a:defRPr/>
            </a:pPr>
            <a:endParaRPr kumimoji="0" lang="en-GB" sz="1200" b="1" i="0" u="none" strike="noStrike" kern="1200" cap="none" spc="0" normalizeH="0" baseline="0" noProof="0">
              <a:ln>
                <a:noFill/>
              </a:ln>
              <a:solidFill>
                <a:schemeClr val="tx1">
                  <a:lumMod val="75000"/>
                  <a:lumOff val="25000"/>
                </a:schemeClr>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chemeClr val="tx1">
                    <a:lumMod val="75000"/>
                    <a:lumOff val="25000"/>
                  </a:schemeClr>
                </a:solidFill>
                <a:effectLst/>
                <a:uLnTx/>
                <a:uFillTx/>
                <a:latin typeface="Arial Body"/>
              </a:rPr>
              <a:t>Key Activities:</a:t>
            </a:r>
          </a:p>
          <a:p>
            <a:pPr marL="285750" indent="-285750">
              <a:buFont typeface="Arial" panose="020B0604020202020204" pitchFamily="34" charset="0"/>
              <a:buChar char="•"/>
            </a:pPr>
            <a:r>
              <a:rPr lang="en-US" sz="1200">
                <a:solidFill>
                  <a:schemeClr val="tx1">
                    <a:lumMod val="75000"/>
                    <a:lumOff val="25000"/>
                  </a:schemeClr>
                </a:solidFill>
                <a:latin typeface="Arial Body"/>
              </a:rPr>
              <a:t>Discuss upstream and down stream process and application dependencies </a:t>
            </a:r>
          </a:p>
          <a:p>
            <a:pPr marR="0" lvl="0" defTabSz="914400" rtl="0" eaLnBrk="1" fontAlgn="auto" latinLnBrk="0" hangingPunct="1">
              <a:lnSpc>
                <a:spcPct val="100000"/>
              </a:lnSpc>
              <a:spcBef>
                <a:spcPts val="0"/>
              </a:spcBef>
              <a:spcAft>
                <a:spcPts val="200"/>
              </a:spcAft>
              <a:buClrTx/>
              <a:buSzTx/>
              <a:tabLst/>
              <a:defRPr/>
            </a:pPr>
            <a:endParaRPr kumimoji="0" lang="en-US" sz="900" b="0" i="0" u="none" strike="noStrike" kern="1200" cap="none" spc="0" normalizeH="0" baseline="0" noProof="0">
              <a:ln>
                <a:noFill/>
              </a:ln>
              <a:solidFill>
                <a:prstClr val="black"/>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100" b="0" i="0" u="none" strike="noStrike" kern="1200" cap="none" spc="0" normalizeH="0" baseline="0" noProof="0">
              <a:ln>
                <a:noFill/>
              </a:ln>
              <a:solidFill>
                <a:prstClr val="black"/>
              </a:solidFill>
              <a:effectLst/>
              <a:uLnTx/>
              <a:uFillTx/>
              <a:latin typeface="+mj-lt"/>
              <a:ea typeface="+mn-ea"/>
              <a:cs typeface="+mn-cs"/>
            </a:endParaRPr>
          </a:p>
        </p:txBody>
      </p:sp>
      <p:cxnSp>
        <p:nvCxnSpPr>
          <p:cNvPr id="39" name="Straight Connector 38">
            <a:extLst>
              <a:ext uri="{FF2B5EF4-FFF2-40B4-BE49-F238E27FC236}">
                <a16:creationId xmlns:a16="http://schemas.microsoft.com/office/drawing/2014/main" id="{20A176C1-46C1-40DD-A4CA-923026AB0127}"/>
              </a:ext>
            </a:extLst>
          </p:cNvPr>
          <p:cNvCxnSpPr>
            <a:cxnSpLocks/>
          </p:cNvCxnSpPr>
          <p:nvPr/>
        </p:nvCxnSpPr>
        <p:spPr>
          <a:xfrm>
            <a:off x="6205231" y="2731135"/>
            <a:ext cx="2560320"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
        <p:nvSpPr>
          <p:cNvPr id="40" name="Rounded Rectangle 127">
            <a:extLst>
              <a:ext uri="{FF2B5EF4-FFF2-40B4-BE49-F238E27FC236}">
                <a16:creationId xmlns:a16="http://schemas.microsoft.com/office/drawing/2014/main" id="{97904018-6393-40B4-81D5-FFEB233C2591}"/>
              </a:ext>
            </a:extLst>
          </p:cNvPr>
          <p:cNvSpPr/>
          <p:nvPr/>
        </p:nvSpPr>
        <p:spPr bwMode="gray">
          <a:xfrm>
            <a:off x="9034763" y="2451789"/>
            <a:ext cx="2743200" cy="1873263"/>
          </a:xfrm>
          <a:prstGeom prst="roundRect">
            <a:avLst>
              <a:gd name="adj" fmla="val 4649"/>
            </a:avLst>
          </a:prstGeom>
          <a:ln>
            <a:headEnd/>
            <a:tailEnd/>
          </a:ln>
        </p:spPr>
        <p:style>
          <a:lnRef idx="1">
            <a:schemeClr val="accent3"/>
          </a:lnRef>
          <a:fillRef idx="2">
            <a:schemeClr val="accent3"/>
          </a:fillRef>
          <a:effectRef idx="1">
            <a:schemeClr val="accent3"/>
          </a:effectRef>
          <a:fontRef idx="minor">
            <a:schemeClr val="dk1"/>
          </a:fontRef>
        </p:style>
        <p:txBody>
          <a:bodyPr wrap="square" lIns="45720" tIns="45720" rIns="45720" bIns="45720" rtlCol="0" anchor="t" anchorCtr="0"/>
          <a:lstStyle/>
          <a:p>
            <a:pPr marL="0" marR="0" lvl="0" indent="0" algn="ctr" defTabSz="914400" rtl="0" eaLnBrk="1" fontAlgn="auto" latinLnBrk="0" hangingPunct="1">
              <a:lnSpc>
                <a:spcPct val="100000"/>
              </a:lnSpc>
              <a:spcBef>
                <a:spcPts val="0"/>
              </a:spcBef>
              <a:spcAft>
                <a:spcPts val="100"/>
              </a:spcAft>
              <a:buClrTx/>
              <a:buSzTx/>
              <a:buFontTx/>
              <a:buNone/>
              <a:tabLst/>
              <a:defRPr/>
            </a:pPr>
            <a:r>
              <a:rPr lang="en-US" sz="1200" b="1">
                <a:solidFill>
                  <a:schemeClr val="tx1">
                    <a:lumMod val="75000"/>
                    <a:lumOff val="25000"/>
                  </a:schemeClr>
                </a:solidFill>
                <a:latin typeface="Arial Body"/>
                <a:cs typeface="Arial" panose="020B0604020202020204" pitchFamily="34" charset="0"/>
              </a:rPr>
              <a:t>Confirm and Priorities Requirements </a:t>
            </a:r>
          </a:p>
          <a:p>
            <a:pPr marL="0" marR="0" lvl="0" indent="0" algn="ctr" defTabSz="914400" rtl="0" eaLnBrk="1" fontAlgn="auto" latinLnBrk="0" hangingPunct="1">
              <a:lnSpc>
                <a:spcPct val="100000"/>
              </a:lnSpc>
              <a:spcBef>
                <a:spcPts val="0"/>
              </a:spcBef>
              <a:spcAft>
                <a:spcPts val="100"/>
              </a:spcAft>
              <a:buClrTx/>
              <a:buSzTx/>
              <a:buFontTx/>
              <a:buNone/>
              <a:tabLst/>
              <a:defRPr/>
            </a:pPr>
            <a:endParaRPr kumimoji="0" lang="en-GB" sz="1200" b="1" i="0" u="none" strike="noStrike" kern="1200" cap="none" spc="0" normalizeH="0" baseline="0" noProof="0">
              <a:ln>
                <a:noFill/>
              </a:ln>
              <a:solidFill>
                <a:schemeClr val="tx1">
                  <a:lumMod val="75000"/>
                  <a:lumOff val="25000"/>
                </a:schemeClr>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b="1" i="0" u="none" strike="noStrike" kern="1200" cap="none" spc="0" normalizeH="0" baseline="0" noProof="0">
                <a:ln>
                  <a:noFill/>
                </a:ln>
                <a:solidFill>
                  <a:schemeClr val="tx1">
                    <a:lumMod val="75000"/>
                    <a:lumOff val="25000"/>
                  </a:schemeClr>
                </a:solidFill>
                <a:effectLst/>
                <a:uLnTx/>
                <a:uFillTx/>
                <a:latin typeface="Arial Body"/>
              </a:rPr>
              <a:t>Key Activities:</a:t>
            </a:r>
          </a:p>
          <a:p>
            <a:pPr marL="285750" indent="-285750">
              <a:buFont typeface="Arial" panose="020B0604020202020204" pitchFamily="34" charset="0"/>
              <a:buChar char="•"/>
            </a:pPr>
            <a:r>
              <a:rPr lang="en-US" sz="1200">
                <a:solidFill>
                  <a:schemeClr val="tx1">
                    <a:lumMod val="75000"/>
                    <a:lumOff val="25000"/>
                  </a:schemeClr>
                </a:solidFill>
                <a:latin typeface="Arial Body"/>
              </a:rPr>
              <a:t>Capture Interfaces with Boundary Applications</a:t>
            </a:r>
          </a:p>
          <a:p>
            <a:pPr marL="285750" indent="-285750">
              <a:buFont typeface="Arial" panose="020B0604020202020204" pitchFamily="34" charset="0"/>
              <a:buChar char="•"/>
            </a:pPr>
            <a:r>
              <a:rPr lang="en-US" sz="1200">
                <a:solidFill>
                  <a:schemeClr val="tx1">
                    <a:lumMod val="75000"/>
                    <a:lumOff val="25000"/>
                  </a:schemeClr>
                </a:solidFill>
                <a:latin typeface="Arial Body"/>
              </a:rPr>
              <a:t>Capture Report Requirements </a:t>
            </a:r>
          </a:p>
          <a:p>
            <a:pPr marR="0" lvl="0" defTabSz="914400" rtl="0" eaLnBrk="1" fontAlgn="auto" latinLnBrk="0" hangingPunct="1">
              <a:lnSpc>
                <a:spcPct val="100000"/>
              </a:lnSpc>
              <a:spcBef>
                <a:spcPts val="0"/>
              </a:spcBef>
              <a:spcAft>
                <a:spcPts val="200"/>
              </a:spcAft>
              <a:buClrTx/>
              <a:buSzTx/>
              <a:tabLst/>
              <a:defRPr/>
            </a:pPr>
            <a:endParaRPr kumimoji="0" lang="en-US" sz="1200" b="0" i="0" u="none" strike="noStrike" kern="1200" cap="none" spc="0" normalizeH="0" baseline="0" noProof="0">
              <a:ln>
                <a:noFill/>
              </a:ln>
              <a:solidFill>
                <a:prstClr val="black"/>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mj-lt"/>
              <a:ea typeface="+mn-ea"/>
              <a:cs typeface="+mn-cs"/>
            </a:endParaRPr>
          </a:p>
        </p:txBody>
      </p:sp>
      <p:cxnSp>
        <p:nvCxnSpPr>
          <p:cNvPr id="41" name="Straight Connector 40">
            <a:extLst>
              <a:ext uri="{FF2B5EF4-FFF2-40B4-BE49-F238E27FC236}">
                <a16:creationId xmlns:a16="http://schemas.microsoft.com/office/drawing/2014/main" id="{E4882E95-0C9A-4E0E-84FE-01E176ED4E2A}"/>
              </a:ext>
            </a:extLst>
          </p:cNvPr>
          <p:cNvCxnSpPr>
            <a:cxnSpLocks/>
          </p:cNvCxnSpPr>
          <p:nvPr/>
        </p:nvCxnSpPr>
        <p:spPr>
          <a:xfrm>
            <a:off x="9039874" y="2907789"/>
            <a:ext cx="2560320"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5284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hidden="1">
            <a:extLst>
              <a:ext uri="{FF2B5EF4-FFF2-40B4-BE49-F238E27FC236}">
                <a16:creationId xmlns:a16="http://schemas.microsoft.com/office/drawing/2014/main" id="{BEB5CB91-DE62-4A41-ABD0-1256F5423419}"/>
              </a:ext>
            </a:extLst>
          </p:cNvPr>
          <p:cNvGraphicFramePr>
            <a:graphicFrameLocks noChangeAspect="1"/>
          </p:cNvGraphicFramePr>
          <p:nvPr>
            <p:custDataLst>
              <p:tags r:id="rId1"/>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6" imgW="523" imgH="499" progId="TCLayout.ActiveDocument.1">
                  <p:embed/>
                </p:oleObj>
              </mc:Choice>
              <mc:Fallback>
                <p:oleObj name="think-cell Slide" r:id="rId6" imgW="523" imgH="499" progId="TCLayout.ActiveDocument.1">
                  <p:embed/>
                  <p:pic>
                    <p:nvPicPr>
                      <p:cNvPr id="23" name="Object 22" hidden="1">
                        <a:extLst>
                          <a:ext uri="{FF2B5EF4-FFF2-40B4-BE49-F238E27FC236}">
                            <a16:creationId xmlns:a16="http://schemas.microsoft.com/office/drawing/2014/main" id="{BEB5CB91-DE62-4A41-ABD0-1256F5423419}"/>
                          </a:ext>
                        </a:extLst>
                      </p:cNvPr>
                      <p:cNvPicPr/>
                      <p:nvPr/>
                    </p:nvPicPr>
                    <p:blipFill>
                      <a:blip r:embed="rId7"/>
                      <a:stretch>
                        <a:fillRect/>
                      </a:stretch>
                    </p:blipFill>
                    <p:spPr>
                      <a:xfrm>
                        <a:off x="1589" y="1589"/>
                        <a:ext cx="1588" cy="1588"/>
                      </a:xfrm>
                      <a:prstGeom prst="rect">
                        <a:avLst/>
                      </a:prstGeom>
                    </p:spPr>
                  </p:pic>
                </p:oleObj>
              </mc:Fallback>
            </mc:AlternateContent>
          </a:graphicData>
        </a:graphic>
      </p:graphicFrame>
      <p:sp>
        <p:nvSpPr>
          <p:cNvPr id="22" name="Rectangle 21" hidden="1">
            <a:extLst>
              <a:ext uri="{FF2B5EF4-FFF2-40B4-BE49-F238E27FC236}">
                <a16:creationId xmlns:a16="http://schemas.microsoft.com/office/drawing/2014/main" id="{16B04E48-C15C-4ACC-A84F-B16C78A32DE2}"/>
              </a:ext>
            </a:extLst>
          </p:cNvPr>
          <p:cNvSpPr/>
          <p:nvPr>
            <p:custDataLst>
              <p:tags r:id="rId2"/>
            </p:custDataLst>
          </p:nvPr>
        </p:nvSpPr>
        <p:spPr>
          <a:xfrm>
            <a:off x="1" y="1"/>
            <a:ext cx="158751" cy="1587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defRPr/>
            </a:pPr>
            <a:endParaRPr lang="en-US" sz="2800">
              <a:solidFill>
                <a:srgbClr val="FFFFFF"/>
              </a:solidFill>
              <a:latin typeface="Chronicle Display Black" pitchFamily="50" charset="0"/>
              <a:sym typeface="Chronicle Display Black" pitchFamily="50" charset="0"/>
            </a:endParaRPr>
          </a:p>
        </p:txBody>
      </p:sp>
      <p:sp>
        <p:nvSpPr>
          <p:cNvPr id="56" name="Content Placeholder 2">
            <a:extLst>
              <a:ext uri="{FF2B5EF4-FFF2-40B4-BE49-F238E27FC236}">
                <a16:creationId xmlns:a16="http://schemas.microsoft.com/office/drawing/2014/main" id="{69F2FEF1-8A58-414E-B804-FDF416A58EE5}"/>
              </a:ext>
            </a:extLst>
          </p:cNvPr>
          <p:cNvSpPr txBox="1">
            <a:spLocks/>
          </p:cNvSpPr>
          <p:nvPr/>
        </p:nvSpPr>
        <p:spPr>
          <a:xfrm>
            <a:off x="580806" y="790279"/>
            <a:ext cx="11277599" cy="330765"/>
          </a:xfrm>
          <a:prstGeom prst="rect">
            <a:avLst/>
          </a:prstGeom>
        </p:spPr>
        <p:txBody>
          <a:bodyPr vert="horz" lIns="0" tIns="0" rIns="0" bIns="0" rtlCol="0">
            <a:noAutofit/>
          </a:bodyPr>
          <a:lstStyle>
            <a:lvl1pPr indent="0">
              <a:lnSpc>
                <a:spcPct val="100000"/>
              </a:lnSpc>
              <a:spcBef>
                <a:spcPts val="1000"/>
              </a:spcBef>
              <a:buClr>
                <a:schemeClr val="accent5"/>
              </a:buClr>
              <a:buSzPct val="75000"/>
              <a:buFont typeface="Arial" panose="020B0604020202020204" pitchFamily="34" charset="0"/>
              <a:buNone/>
              <a:defRPr sz="1400" spc="-30">
                <a:ea typeface="Open Sans" charset="0"/>
                <a:cs typeface="Open Sans" charset="0"/>
              </a:defRPr>
            </a:lvl1pPr>
            <a:lvl2pPr marL="685800" indent="-228600">
              <a:lnSpc>
                <a:spcPct val="100000"/>
              </a:lnSpc>
              <a:spcBef>
                <a:spcPts val="500"/>
              </a:spcBef>
              <a:buClr>
                <a:schemeClr val="accent5"/>
              </a:buClr>
              <a:buSzPct val="75000"/>
              <a:buFont typeface="Arial" panose="020B0604020202020204" pitchFamily="34" charset="0"/>
              <a:buChar char="•"/>
              <a:defRPr spc="-30">
                <a:ea typeface="Open Sans" charset="0"/>
                <a:cs typeface="Open Sans" charset="0"/>
              </a:defRPr>
            </a:lvl2pPr>
            <a:lvl3pPr marL="1143000" indent="-228600">
              <a:lnSpc>
                <a:spcPct val="100000"/>
              </a:lnSpc>
              <a:spcBef>
                <a:spcPts val="500"/>
              </a:spcBef>
              <a:buClr>
                <a:schemeClr val="accent5"/>
              </a:buClr>
              <a:buSzPct val="75000"/>
              <a:buFont typeface="Arial" panose="020B0604020202020204" pitchFamily="34" charset="0"/>
              <a:buChar char="•"/>
              <a:defRPr sz="1600" spc="-30">
                <a:ea typeface="Open Sans" charset="0"/>
                <a:cs typeface="Open Sans" charset="0"/>
              </a:defRPr>
            </a:lvl3pPr>
            <a:lvl4pPr marL="16002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4pPr>
            <a:lvl5pPr marL="2057400" indent="-228600">
              <a:lnSpc>
                <a:spcPct val="100000"/>
              </a:lnSpc>
              <a:spcBef>
                <a:spcPts val="500"/>
              </a:spcBef>
              <a:buClr>
                <a:schemeClr val="accent5"/>
              </a:buClr>
              <a:buSzPct val="75000"/>
              <a:buFont typeface="Arial" panose="020B0604020202020204" pitchFamily="34" charset="0"/>
              <a:buChar char="•"/>
              <a:defRPr sz="1400" spc="-30">
                <a:ea typeface="Open Sans" charset="0"/>
                <a:cs typeface="Open Sans"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defTabSz="914354">
              <a:spcBef>
                <a:spcPts val="600"/>
              </a:spcBef>
              <a:buClr>
                <a:srgbClr val="787878"/>
              </a:buClr>
              <a:defRPr/>
            </a:pPr>
            <a:r>
              <a:rPr lang="en-US" dirty="0">
                <a:solidFill>
                  <a:schemeClr val="tx1">
                    <a:lumMod val="75000"/>
                    <a:lumOff val="25000"/>
                  </a:schemeClr>
                </a:solidFill>
                <a:latin typeface="Arial Body"/>
                <a:ea typeface="Open Sans Light" panose="020B0306030504020204" pitchFamily="34" charset="0"/>
                <a:cs typeface="Open Sans Light" panose="020B0306030504020204" pitchFamily="34" charset="0"/>
              </a:rPr>
              <a:t>Deloitte will use Deloitte process flows, </a:t>
            </a:r>
            <a:r>
              <a:rPr lang="en-US" dirty="0" err="1">
                <a:solidFill>
                  <a:schemeClr val="tx1">
                    <a:lumMod val="75000"/>
                    <a:lumOff val="25000"/>
                  </a:schemeClr>
                </a:solidFill>
                <a:latin typeface="Arial Body"/>
                <a:ea typeface="Open Sans Light" panose="020B0306030504020204" pitchFamily="34" charset="0"/>
                <a:cs typeface="Open Sans Light" panose="020B0306030504020204" pitchFamily="34" charset="0"/>
              </a:rPr>
              <a:t>FlexTech</a:t>
            </a:r>
            <a:r>
              <a:rPr lang="en-US" dirty="0">
                <a:solidFill>
                  <a:schemeClr val="tx1">
                    <a:lumMod val="75000"/>
                    <a:lumOff val="25000"/>
                  </a:schemeClr>
                </a:solidFill>
                <a:latin typeface="Arial Body"/>
                <a:ea typeface="Open Sans Light" panose="020B0306030504020204" pitchFamily="34" charset="0"/>
                <a:cs typeface="Open Sans Light" panose="020B0306030504020204" pitchFamily="34" charset="0"/>
              </a:rPr>
              <a:t> (</a:t>
            </a:r>
            <a:r>
              <a:rPr lang="en-US" dirty="0" err="1">
                <a:solidFill>
                  <a:schemeClr val="tx1">
                    <a:lumMod val="75000"/>
                    <a:lumOff val="25000"/>
                  </a:schemeClr>
                </a:solidFill>
                <a:latin typeface="Arial Body"/>
                <a:ea typeface="Open Sans Light" panose="020B0306030504020204" pitchFamily="34" charset="0"/>
                <a:cs typeface="Open Sans Light" panose="020B0306030504020204" pitchFamily="34" charset="0"/>
              </a:rPr>
              <a:t>Oracle+SFDC</a:t>
            </a:r>
            <a:r>
              <a:rPr lang="en-US" dirty="0">
                <a:solidFill>
                  <a:schemeClr val="tx1">
                    <a:lumMod val="75000"/>
                    <a:lumOff val="25000"/>
                  </a:schemeClr>
                </a:solidFill>
                <a:latin typeface="Arial Body"/>
                <a:ea typeface="Open Sans Light" panose="020B0306030504020204" pitchFamily="34" charset="0"/>
                <a:cs typeface="Open Sans Light" panose="020B0306030504020204" pitchFamily="34" charset="0"/>
              </a:rPr>
              <a:t>) application process steps, signature requirements, and the enterprise application architecture to facilitate the exception-based design workshops  </a:t>
            </a:r>
          </a:p>
        </p:txBody>
      </p:sp>
      <p:sp>
        <p:nvSpPr>
          <p:cNvPr id="65" name="Rectangle 64">
            <a:extLst>
              <a:ext uri="{FF2B5EF4-FFF2-40B4-BE49-F238E27FC236}">
                <a16:creationId xmlns:a16="http://schemas.microsoft.com/office/drawing/2014/main" id="{EA180DEB-5318-4B46-90D8-321D45730DCE}"/>
              </a:ext>
            </a:extLst>
          </p:cNvPr>
          <p:cNvSpPr/>
          <p:nvPr>
            <p:custDataLst>
              <p:tags r:id="rId3"/>
            </p:custDataLst>
          </p:nvPr>
        </p:nvSpPr>
        <p:spPr>
          <a:xfrm>
            <a:off x="446313" y="1244346"/>
            <a:ext cx="11200579" cy="261597"/>
          </a:xfrm>
          <a:prstGeom prst="rect">
            <a:avLst/>
          </a:prstGeom>
          <a:solidFill>
            <a:schemeClr val="bg2">
              <a:lumMod val="50000"/>
            </a:schemeClr>
          </a:solidFill>
          <a:ln w="25400" cap="flat" cmpd="sng" algn="ctr">
            <a:noFill/>
            <a:prstDash val="solid"/>
          </a:ln>
          <a:effectLst/>
        </p:spPr>
        <p:txBody>
          <a:bodyPr vert="horz" lIns="91440" anchor="ctr"/>
          <a:lstStyle/>
          <a:p>
            <a:pPr marL="60324" algn="ctr">
              <a:spcBef>
                <a:spcPts val="300"/>
              </a:spcBef>
              <a:defRPr/>
            </a:pPr>
            <a:r>
              <a:rPr lang="en-US" sz="1400" b="1" kern="0">
                <a:solidFill>
                  <a:srgbClr val="FFFFFF"/>
                </a:solidFill>
                <a:latin typeface="Arial Body"/>
                <a:ea typeface="Open Sans Light" panose="020B0306030504020204" pitchFamily="34" charset="0"/>
                <a:cs typeface="Open Sans Light" panose="020B0306030504020204" pitchFamily="34" charset="0"/>
              </a:rPr>
              <a:t>Key Elements</a:t>
            </a:r>
          </a:p>
        </p:txBody>
      </p:sp>
      <p:sp>
        <p:nvSpPr>
          <p:cNvPr id="66" name="Rectangle: Rounded Corners 65">
            <a:extLst>
              <a:ext uri="{FF2B5EF4-FFF2-40B4-BE49-F238E27FC236}">
                <a16:creationId xmlns:a16="http://schemas.microsoft.com/office/drawing/2014/main" id="{10CC3C0F-E544-45FC-A98D-A13067BF8CC5}"/>
              </a:ext>
            </a:extLst>
          </p:cNvPr>
          <p:cNvSpPr/>
          <p:nvPr/>
        </p:nvSpPr>
        <p:spPr>
          <a:xfrm>
            <a:off x="609819" y="1986809"/>
            <a:ext cx="5905500" cy="1828800"/>
          </a:xfrm>
          <a:prstGeom prst="roundRect">
            <a:avLst>
              <a:gd name="adj" fmla="val 0"/>
            </a:avLst>
          </a:prstGeom>
          <a:noFill/>
          <a:ln w="12700" cap="flat" cmpd="sng" algn="ctr">
            <a:solidFill>
              <a:srgbClr val="000000"/>
            </a:solidFill>
            <a:prstDash val="solid"/>
            <a:miter lim="800000"/>
          </a:ln>
          <a:effectLst/>
        </p:spPr>
        <p:txBody>
          <a:bodyPr rtlCol="0" anchor="ctr"/>
          <a:lstStyle/>
          <a:p>
            <a:pPr>
              <a:defRPr/>
            </a:pPr>
            <a:endParaRPr lang="en-US" sz="1200" b="1" kern="0">
              <a:solidFill>
                <a:srgbClr val="FFFFFF"/>
              </a:solidFill>
              <a:latin typeface="Verdana" panose="020B0604030504040204" pitchFamily="34" charset="0"/>
              <a:ea typeface="Verdana" panose="020B0604030504040204" pitchFamily="34" charset="0"/>
            </a:endParaRPr>
          </a:p>
        </p:txBody>
      </p:sp>
      <p:sp>
        <p:nvSpPr>
          <p:cNvPr id="67" name="TextBox 66">
            <a:extLst>
              <a:ext uri="{FF2B5EF4-FFF2-40B4-BE49-F238E27FC236}">
                <a16:creationId xmlns:a16="http://schemas.microsoft.com/office/drawing/2014/main" id="{A05D05B3-7FEE-4A61-9172-F69DB529F3E8}"/>
              </a:ext>
            </a:extLst>
          </p:cNvPr>
          <p:cNvSpPr txBox="1"/>
          <p:nvPr/>
        </p:nvSpPr>
        <p:spPr>
          <a:xfrm>
            <a:off x="605126" y="2404106"/>
            <a:ext cx="2789302" cy="830997"/>
          </a:xfrm>
          <a:prstGeom prst="rect">
            <a:avLst/>
          </a:prstGeom>
          <a:noFill/>
        </p:spPr>
        <p:txBody>
          <a:bodyPr wrap="square" rtlCol="0">
            <a:spAutoFit/>
          </a:bodyPr>
          <a:lstStyle/>
          <a:p>
            <a:pPr>
              <a:defRPr/>
            </a:pPr>
            <a:r>
              <a:rPr lang="en-US" sz="1200" i="1" dirty="0">
                <a:solidFill>
                  <a:schemeClr val="tx1">
                    <a:lumMod val="65000"/>
                    <a:lumOff val="35000"/>
                  </a:schemeClr>
                </a:solidFill>
                <a:latin typeface="Arial" panose="020B0604020202020204" pitchFamily="34" charset="0"/>
                <a:ea typeface="Open Sans Light" panose="020B0306030504020204" pitchFamily="34" charset="0"/>
                <a:cs typeface="Arial" panose="020B0604020202020204" pitchFamily="34" charset="0"/>
              </a:rPr>
              <a:t>Walkthrough the select process steps requiring clarification, discussing topics that are Oracle related, Deloitte specific, or requiring clarification</a:t>
            </a:r>
          </a:p>
        </p:txBody>
      </p:sp>
      <p:sp>
        <p:nvSpPr>
          <p:cNvPr id="71" name="TextBox 70">
            <a:extLst>
              <a:ext uri="{FF2B5EF4-FFF2-40B4-BE49-F238E27FC236}">
                <a16:creationId xmlns:a16="http://schemas.microsoft.com/office/drawing/2014/main" id="{3EC6D8BF-E0EB-4E83-9913-3DFB4A35671C}"/>
              </a:ext>
            </a:extLst>
          </p:cNvPr>
          <p:cNvSpPr txBox="1"/>
          <p:nvPr/>
        </p:nvSpPr>
        <p:spPr>
          <a:xfrm>
            <a:off x="928277" y="1796431"/>
            <a:ext cx="3657600" cy="276999"/>
          </a:xfrm>
          <a:prstGeom prst="rect">
            <a:avLst/>
          </a:prstGeom>
          <a:solidFill>
            <a:srgbClr val="FFFFFF">
              <a:lumMod val="95000"/>
            </a:srgbClr>
          </a:solid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rgbClr val="000000"/>
                </a:solidFill>
                <a:effectLst/>
                <a:uLnTx/>
                <a:uFillTx/>
                <a:latin typeface="Open Sans"/>
              </a:defRPr>
            </a:lvl1pPr>
          </a:lstStyle>
          <a:p>
            <a:pPr>
              <a:defRPr/>
            </a:pPr>
            <a:r>
              <a:rPr lang="en-US" kern="0">
                <a:latin typeface="Arial Body"/>
                <a:ea typeface="Open Sans Light" panose="020B0306030504020204" pitchFamily="34" charset="0"/>
                <a:cs typeface="Open Sans Light" panose="020B0306030504020204" pitchFamily="34" charset="0"/>
              </a:rPr>
              <a:t>Process Flows</a:t>
            </a:r>
          </a:p>
        </p:txBody>
      </p:sp>
      <p:sp>
        <p:nvSpPr>
          <p:cNvPr id="72" name="Rectangle: Rounded Corners 71">
            <a:extLst>
              <a:ext uri="{FF2B5EF4-FFF2-40B4-BE49-F238E27FC236}">
                <a16:creationId xmlns:a16="http://schemas.microsoft.com/office/drawing/2014/main" id="{7C0DBE31-04EB-48C3-A0D9-D86A19A8CCE5}"/>
              </a:ext>
            </a:extLst>
          </p:cNvPr>
          <p:cNvSpPr/>
          <p:nvPr/>
        </p:nvSpPr>
        <p:spPr>
          <a:xfrm>
            <a:off x="6753445" y="1988384"/>
            <a:ext cx="4893447" cy="1828801"/>
          </a:xfrm>
          <a:prstGeom prst="roundRect">
            <a:avLst>
              <a:gd name="adj" fmla="val 0"/>
            </a:avLst>
          </a:prstGeom>
          <a:noFill/>
          <a:ln w="12700" cap="flat" cmpd="sng" algn="ctr">
            <a:solidFill>
              <a:srgbClr val="000000"/>
            </a:solidFill>
            <a:prstDash val="solid"/>
            <a:miter lim="800000"/>
          </a:ln>
          <a:effectLst/>
        </p:spPr>
        <p:txBody>
          <a:bodyPr rtlCol="0" anchor="ctr"/>
          <a:lstStyle/>
          <a:p>
            <a:pPr>
              <a:defRPr/>
            </a:pPr>
            <a:endParaRPr lang="en-US" sz="1200" b="1" kern="0">
              <a:solidFill>
                <a:srgbClr val="FFFFFF"/>
              </a:solidFill>
              <a:latin typeface="Verdana" panose="020B0604030504040204" pitchFamily="34" charset="0"/>
              <a:ea typeface="Verdana" panose="020B0604030504040204" pitchFamily="34" charset="0"/>
            </a:endParaRPr>
          </a:p>
        </p:txBody>
      </p:sp>
      <p:sp>
        <p:nvSpPr>
          <p:cNvPr id="73" name="TextBox 72">
            <a:extLst>
              <a:ext uri="{FF2B5EF4-FFF2-40B4-BE49-F238E27FC236}">
                <a16:creationId xmlns:a16="http://schemas.microsoft.com/office/drawing/2014/main" id="{DD60D258-5BE4-4BB3-9101-853E8AADBF71}"/>
              </a:ext>
            </a:extLst>
          </p:cNvPr>
          <p:cNvSpPr txBox="1"/>
          <p:nvPr/>
        </p:nvSpPr>
        <p:spPr>
          <a:xfrm>
            <a:off x="6770615" y="2336846"/>
            <a:ext cx="2766523" cy="1015663"/>
          </a:xfrm>
          <a:prstGeom prst="rect">
            <a:avLst/>
          </a:prstGeom>
          <a:noFill/>
        </p:spPr>
        <p:txBody>
          <a:bodyPr wrap="square" rtlCol="0">
            <a:spAutoFit/>
          </a:bodyPr>
          <a:lstStyle/>
          <a:p>
            <a:pPr>
              <a:defRPr/>
            </a:pPr>
            <a:r>
              <a:rPr lang="en-US" sz="1200" i="1">
                <a:solidFill>
                  <a:schemeClr val="tx1">
                    <a:lumMod val="65000"/>
                    <a:lumOff val="35000"/>
                  </a:schemeClr>
                </a:solidFill>
                <a:latin typeface="Arial Body"/>
                <a:ea typeface="Open Sans Light" panose="020B0306030504020204" pitchFamily="34" charset="0"/>
                <a:cs typeface="Open Sans Light" panose="020B0306030504020204" pitchFamily="34" charset="0"/>
              </a:rPr>
              <a:t>Demonstrate how the application supports the various process steps out-of-the-box; </a:t>
            </a:r>
          </a:p>
          <a:p>
            <a:pPr>
              <a:defRPr/>
            </a:pPr>
            <a:r>
              <a:rPr lang="en-US" sz="1200" i="1">
                <a:solidFill>
                  <a:schemeClr val="tx1">
                    <a:lumMod val="65000"/>
                    <a:lumOff val="35000"/>
                  </a:schemeClr>
                </a:solidFill>
                <a:latin typeface="Arial Body"/>
                <a:ea typeface="Open Sans Light" panose="020B0306030504020204" pitchFamily="34" charset="0"/>
                <a:cs typeface="Open Sans Light" panose="020B0306030504020204" pitchFamily="34" charset="0"/>
              </a:rPr>
              <a:t>Walkthrough key setups</a:t>
            </a:r>
          </a:p>
          <a:p>
            <a:pPr>
              <a:defRPr/>
            </a:pPr>
            <a:endParaRPr lang="en-US" sz="1200" i="1">
              <a:solidFill>
                <a:srgbClr val="000000"/>
              </a:solidFill>
              <a:latin typeface="Verdana" panose="020B0604030504040204" pitchFamily="34" charset="0"/>
              <a:ea typeface="Verdana" panose="020B0604030504040204" pitchFamily="34" charset="0"/>
            </a:endParaRPr>
          </a:p>
        </p:txBody>
      </p:sp>
      <p:sp>
        <p:nvSpPr>
          <p:cNvPr id="74" name="TextBox 73">
            <a:extLst>
              <a:ext uri="{FF2B5EF4-FFF2-40B4-BE49-F238E27FC236}">
                <a16:creationId xmlns:a16="http://schemas.microsoft.com/office/drawing/2014/main" id="{954FFEFF-69B8-415A-BF22-95D967A18ED9}"/>
              </a:ext>
            </a:extLst>
          </p:cNvPr>
          <p:cNvSpPr txBox="1"/>
          <p:nvPr/>
        </p:nvSpPr>
        <p:spPr>
          <a:xfrm>
            <a:off x="7046639" y="1796431"/>
            <a:ext cx="3657600" cy="267766"/>
          </a:xfrm>
          <a:prstGeom prst="rect">
            <a:avLst/>
          </a:prstGeom>
          <a:solidFill>
            <a:srgbClr val="FFFFFF">
              <a:lumMod val="95000"/>
            </a:srgbClr>
          </a:solid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rgbClr val="000000"/>
                </a:solidFill>
                <a:effectLst/>
                <a:uLnTx/>
                <a:uFillTx/>
                <a:latin typeface="Open Sans"/>
              </a:defRPr>
            </a:lvl1pPr>
          </a:lstStyle>
          <a:p>
            <a:pPr>
              <a:lnSpc>
                <a:spcPct val="95000"/>
              </a:lnSpc>
              <a:spcAft>
                <a:spcPts val="600"/>
              </a:spcAft>
              <a:defRPr/>
            </a:pPr>
            <a:r>
              <a:rPr lang="en-US" kern="0">
                <a:solidFill>
                  <a:sysClr val="windowText" lastClr="000000"/>
                </a:solidFill>
                <a:latin typeface="Arial Body"/>
                <a:ea typeface="Verdana" panose="020B0604030504040204" pitchFamily="34" charset="0"/>
              </a:rPr>
              <a:t>Application Process Steps</a:t>
            </a:r>
          </a:p>
        </p:txBody>
      </p:sp>
      <p:sp>
        <p:nvSpPr>
          <p:cNvPr id="75" name="Rectangle: Rounded Corners 74">
            <a:extLst>
              <a:ext uri="{FF2B5EF4-FFF2-40B4-BE49-F238E27FC236}">
                <a16:creationId xmlns:a16="http://schemas.microsoft.com/office/drawing/2014/main" id="{AD70C0B9-3B58-448B-93AD-4164714C199E}"/>
              </a:ext>
            </a:extLst>
          </p:cNvPr>
          <p:cNvSpPr/>
          <p:nvPr/>
        </p:nvSpPr>
        <p:spPr>
          <a:xfrm>
            <a:off x="603003" y="4264124"/>
            <a:ext cx="5920771" cy="2030709"/>
          </a:xfrm>
          <a:prstGeom prst="roundRect">
            <a:avLst>
              <a:gd name="adj" fmla="val 0"/>
            </a:avLst>
          </a:prstGeom>
          <a:noFill/>
          <a:ln w="12700" cap="flat" cmpd="sng" algn="ctr">
            <a:solidFill>
              <a:srgbClr val="000000"/>
            </a:solidFill>
            <a:prstDash val="solid"/>
            <a:miter lim="800000"/>
          </a:ln>
          <a:effectLst/>
        </p:spPr>
        <p:txBody>
          <a:bodyPr rtlCol="0" anchor="ctr"/>
          <a:lstStyle/>
          <a:p>
            <a:pPr>
              <a:defRPr/>
            </a:pPr>
            <a:endParaRPr lang="en-US" sz="1200" b="1" kern="0">
              <a:solidFill>
                <a:srgbClr val="FFFFFF"/>
              </a:solidFill>
              <a:latin typeface="Verdana" panose="020B0604030504040204" pitchFamily="34" charset="0"/>
              <a:ea typeface="Verdana" panose="020B0604030504040204" pitchFamily="34" charset="0"/>
            </a:endParaRPr>
          </a:p>
        </p:txBody>
      </p:sp>
      <p:sp>
        <p:nvSpPr>
          <p:cNvPr id="76" name="TextBox 75">
            <a:extLst>
              <a:ext uri="{FF2B5EF4-FFF2-40B4-BE49-F238E27FC236}">
                <a16:creationId xmlns:a16="http://schemas.microsoft.com/office/drawing/2014/main" id="{5AD1E43D-83DA-4FDB-A832-2AA2537E2142}"/>
              </a:ext>
            </a:extLst>
          </p:cNvPr>
          <p:cNvSpPr txBox="1"/>
          <p:nvPr/>
        </p:nvSpPr>
        <p:spPr>
          <a:xfrm>
            <a:off x="580806" y="4693244"/>
            <a:ext cx="3376327" cy="1384995"/>
          </a:xfrm>
          <a:prstGeom prst="rect">
            <a:avLst/>
          </a:prstGeom>
          <a:noFill/>
        </p:spPr>
        <p:txBody>
          <a:bodyPr wrap="square" rtlCol="0">
            <a:spAutoFit/>
          </a:bodyPr>
          <a:lstStyle/>
          <a:p>
            <a:pPr>
              <a:defRPr/>
            </a:pPr>
            <a:r>
              <a:rPr lang="en-US" sz="1200" i="1">
                <a:solidFill>
                  <a:schemeClr val="tx1">
                    <a:lumMod val="65000"/>
                    <a:lumOff val="35000"/>
                  </a:schemeClr>
                </a:solidFill>
                <a:latin typeface="Arial Body"/>
                <a:ea typeface="Open Sans Light" panose="020B0306030504020204" pitchFamily="34" charset="0"/>
                <a:cs typeface="Open Sans Light" panose="020B0306030504020204" pitchFamily="34" charset="0"/>
              </a:rPr>
              <a:t>Validate requirements for the process and application which will be used to create features</a:t>
            </a:r>
          </a:p>
          <a:p>
            <a:pPr>
              <a:defRPr/>
            </a:pPr>
            <a:endParaRPr lang="en-US" sz="1200" i="1">
              <a:solidFill>
                <a:schemeClr val="tx1">
                  <a:lumMod val="65000"/>
                  <a:lumOff val="35000"/>
                </a:schemeClr>
              </a:solidFill>
              <a:latin typeface="Arial Body"/>
              <a:ea typeface="Open Sans Light" panose="020B0306030504020204" pitchFamily="34" charset="0"/>
              <a:cs typeface="Open Sans Light" panose="020B0306030504020204" pitchFamily="34" charset="0"/>
            </a:endParaRPr>
          </a:p>
          <a:p>
            <a:pPr>
              <a:defRPr/>
            </a:pPr>
            <a:r>
              <a:rPr lang="en-US" sz="1200" i="1">
                <a:solidFill>
                  <a:schemeClr val="tx1">
                    <a:lumMod val="65000"/>
                    <a:lumOff val="35000"/>
                  </a:schemeClr>
                </a:solidFill>
                <a:latin typeface="Arial Body"/>
                <a:ea typeface="Open Sans Light" panose="020B0306030504020204" pitchFamily="34" charset="0"/>
                <a:cs typeface="Open Sans Light" panose="020B0306030504020204" pitchFamily="34" charset="0"/>
              </a:rPr>
              <a:t>Capture deep dive topics, KDDs, open items and questions. Confirm assumptions, POVs, features</a:t>
            </a:r>
          </a:p>
        </p:txBody>
      </p:sp>
      <p:sp>
        <p:nvSpPr>
          <p:cNvPr id="77" name="TextBox 76">
            <a:extLst>
              <a:ext uri="{FF2B5EF4-FFF2-40B4-BE49-F238E27FC236}">
                <a16:creationId xmlns:a16="http://schemas.microsoft.com/office/drawing/2014/main" id="{15AAF3E2-6B8B-41DF-A64F-800B5F83F574}"/>
              </a:ext>
            </a:extLst>
          </p:cNvPr>
          <p:cNvSpPr txBox="1"/>
          <p:nvPr/>
        </p:nvSpPr>
        <p:spPr>
          <a:xfrm>
            <a:off x="897811" y="4087731"/>
            <a:ext cx="3657600" cy="276999"/>
          </a:xfrm>
          <a:prstGeom prst="rect">
            <a:avLst/>
          </a:prstGeom>
          <a:solidFill>
            <a:srgbClr val="FFFFFF">
              <a:lumMod val="95000"/>
            </a:srgbClr>
          </a:solid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rgbClr val="000000"/>
                </a:solidFill>
                <a:effectLst/>
                <a:uLnTx/>
                <a:uFillTx/>
                <a:latin typeface="Open Sans"/>
              </a:defRPr>
            </a:lvl1pPr>
          </a:lstStyle>
          <a:p>
            <a:pPr>
              <a:defRPr/>
            </a:pPr>
            <a:r>
              <a:rPr lang="en-US" kern="0">
                <a:latin typeface="Arial Body"/>
                <a:ea typeface="Verdana" panose="020B0604030504040204" pitchFamily="34" charset="0"/>
              </a:rPr>
              <a:t>Confirm Process and Reporting Requirements</a:t>
            </a:r>
          </a:p>
        </p:txBody>
      </p:sp>
      <p:sp>
        <p:nvSpPr>
          <p:cNvPr id="78" name="Rectangle: Rounded Corners 77">
            <a:extLst>
              <a:ext uri="{FF2B5EF4-FFF2-40B4-BE49-F238E27FC236}">
                <a16:creationId xmlns:a16="http://schemas.microsoft.com/office/drawing/2014/main" id="{F3D5E7BD-3555-4B8E-AABE-7F797487DF39}"/>
              </a:ext>
            </a:extLst>
          </p:cNvPr>
          <p:cNvSpPr/>
          <p:nvPr/>
        </p:nvSpPr>
        <p:spPr>
          <a:xfrm>
            <a:off x="6761897" y="4273649"/>
            <a:ext cx="4893448" cy="2020187"/>
          </a:xfrm>
          <a:prstGeom prst="roundRect">
            <a:avLst>
              <a:gd name="adj" fmla="val 0"/>
            </a:avLst>
          </a:prstGeom>
          <a:noFill/>
          <a:ln w="12700" cap="flat" cmpd="sng" algn="ctr">
            <a:solidFill>
              <a:srgbClr val="000000"/>
            </a:solidFill>
            <a:prstDash val="solid"/>
            <a:miter lim="800000"/>
          </a:ln>
          <a:effectLst/>
        </p:spPr>
        <p:txBody>
          <a:bodyPr rtlCol="0" anchor="ctr"/>
          <a:lstStyle/>
          <a:p>
            <a:pPr>
              <a:defRPr/>
            </a:pPr>
            <a:endParaRPr lang="en-US" sz="1200" b="1" kern="0">
              <a:solidFill>
                <a:srgbClr val="FFFFFF"/>
              </a:solidFill>
              <a:latin typeface="Verdana" panose="020B0604030504040204" pitchFamily="34" charset="0"/>
              <a:ea typeface="Verdana" panose="020B0604030504040204" pitchFamily="34" charset="0"/>
            </a:endParaRPr>
          </a:p>
        </p:txBody>
      </p:sp>
      <p:sp>
        <p:nvSpPr>
          <p:cNvPr id="79" name="TextBox 78">
            <a:extLst>
              <a:ext uri="{FF2B5EF4-FFF2-40B4-BE49-F238E27FC236}">
                <a16:creationId xmlns:a16="http://schemas.microsoft.com/office/drawing/2014/main" id="{F912F3EC-F131-4F84-B75A-FFCCA8B4B9CC}"/>
              </a:ext>
            </a:extLst>
          </p:cNvPr>
          <p:cNvSpPr txBox="1"/>
          <p:nvPr/>
        </p:nvSpPr>
        <p:spPr>
          <a:xfrm>
            <a:off x="7046639" y="4087731"/>
            <a:ext cx="3657600" cy="443198"/>
          </a:xfrm>
          <a:prstGeom prst="rect">
            <a:avLst/>
          </a:prstGeom>
          <a:solidFill>
            <a:srgbClr val="FFFFFF">
              <a:lumMod val="95000"/>
            </a:srgbClr>
          </a:solidFill>
        </p:spPr>
        <p:txBody>
          <a:bodyPr wrap="square" rtlCol="0">
            <a:spAutoFit/>
          </a:bodyPr>
          <a:lstStyle>
            <a:defPPr>
              <a:defRPr lang="en-US"/>
            </a:defPPr>
            <a:lvl1pPr marR="0" lvl="0" indent="0" fontAlgn="auto">
              <a:lnSpc>
                <a:spcPct val="100000"/>
              </a:lnSpc>
              <a:spcBef>
                <a:spcPts val="0"/>
              </a:spcBef>
              <a:spcAft>
                <a:spcPts val="0"/>
              </a:spcAft>
              <a:buClrTx/>
              <a:buSzTx/>
              <a:buFontTx/>
              <a:buNone/>
              <a:tabLst/>
              <a:defRPr kumimoji="0" sz="1200" b="1" i="0" u="none" strike="noStrike" cap="none" spc="0" normalizeH="0" baseline="0">
                <a:ln>
                  <a:noFill/>
                </a:ln>
                <a:solidFill>
                  <a:srgbClr val="000000"/>
                </a:solidFill>
                <a:effectLst/>
                <a:uLnTx/>
                <a:uFillTx/>
                <a:latin typeface="Open Sans"/>
              </a:defRPr>
            </a:lvl1pPr>
          </a:lstStyle>
          <a:p>
            <a:pPr>
              <a:lnSpc>
                <a:spcPct val="95000"/>
              </a:lnSpc>
              <a:spcAft>
                <a:spcPts val="600"/>
              </a:spcAft>
              <a:defRPr/>
            </a:pPr>
            <a:r>
              <a:rPr lang="en-US" kern="0">
                <a:solidFill>
                  <a:sysClr val="windowText" lastClr="000000"/>
                </a:solidFill>
                <a:latin typeface="Arial Body"/>
                <a:ea typeface="Verdana" panose="020B0604030504040204" pitchFamily="34" charset="0"/>
              </a:rPr>
              <a:t>Confirm upstream and downstream applications</a:t>
            </a:r>
          </a:p>
        </p:txBody>
      </p:sp>
      <p:sp>
        <p:nvSpPr>
          <p:cNvPr id="81" name="Oval 80">
            <a:extLst>
              <a:ext uri="{FF2B5EF4-FFF2-40B4-BE49-F238E27FC236}">
                <a16:creationId xmlns:a16="http://schemas.microsoft.com/office/drawing/2014/main" id="{12A52619-4056-4CDF-AF4C-5604CFADCA7D}"/>
              </a:ext>
            </a:extLst>
          </p:cNvPr>
          <p:cNvSpPr/>
          <p:nvPr/>
        </p:nvSpPr>
        <p:spPr>
          <a:xfrm>
            <a:off x="454768" y="1849327"/>
            <a:ext cx="310101" cy="299843"/>
          </a:xfrm>
          <a:prstGeom prst="ellipse">
            <a:avLst/>
          </a:prstGeom>
          <a:solidFill>
            <a:srgbClr val="005587"/>
          </a:solidFill>
          <a:ln w="12700" cap="flat" cmpd="sng" algn="ctr">
            <a:solidFill>
              <a:srgbClr val="00B0F0"/>
            </a:solidFill>
            <a:prstDash val="solid"/>
            <a:miter lim="800000"/>
          </a:ln>
          <a:effectLst/>
        </p:spPr>
        <p:txBody>
          <a:bodyPr rtlCol="0" anchor="ctr"/>
          <a:lstStyle/>
          <a:p>
            <a:pPr algn="ctr">
              <a:defRPr/>
            </a:pPr>
            <a:r>
              <a:rPr lang="en-US" sz="2400" b="1" kern="0">
                <a:solidFill>
                  <a:srgbClr val="FFFFFF"/>
                </a:solidFill>
                <a:latin typeface="Verdana" panose="020B0604030504040204" pitchFamily="34" charset="0"/>
                <a:ea typeface="Verdana" panose="020B0604030504040204" pitchFamily="34" charset="0"/>
              </a:rPr>
              <a:t>1</a:t>
            </a:r>
          </a:p>
        </p:txBody>
      </p:sp>
      <p:sp>
        <p:nvSpPr>
          <p:cNvPr id="82" name="Oval 81">
            <a:extLst>
              <a:ext uri="{FF2B5EF4-FFF2-40B4-BE49-F238E27FC236}">
                <a16:creationId xmlns:a16="http://schemas.microsoft.com/office/drawing/2014/main" id="{BA81B109-BCB5-4C91-A9CF-685367BC990C}"/>
              </a:ext>
            </a:extLst>
          </p:cNvPr>
          <p:cNvSpPr/>
          <p:nvPr/>
        </p:nvSpPr>
        <p:spPr>
          <a:xfrm>
            <a:off x="6589940" y="1849327"/>
            <a:ext cx="310101" cy="299843"/>
          </a:xfrm>
          <a:prstGeom prst="ellipse">
            <a:avLst/>
          </a:prstGeom>
          <a:solidFill>
            <a:srgbClr val="005587"/>
          </a:solidFill>
          <a:ln w="12700" cap="flat" cmpd="sng" algn="ctr">
            <a:solidFill>
              <a:srgbClr val="00B0F0"/>
            </a:solidFill>
            <a:prstDash val="solid"/>
            <a:miter lim="800000"/>
          </a:ln>
          <a:effectLst/>
        </p:spPr>
        <p:txBody>
          <a:bodyPr rtlCol="0" anchor="ctr"/>
          <a:lstStyle/>
          <a:p>
            <a:pPr algn="ctr">
              <a:defRPr/>
            </a:pPr>
            <a:r>
              <a:rPr lang="en-US" sz="2400" b="1" kern="0">
                <a:solidFill>
                  <a:srgbClr val="FFFFFF"/>
                </a:solidFill>
                <a:latin typeface="Verdana" panose="020B0604030504040204" pitchFamily="34" charset="0"/>
                <a:ea typeface="Verdana" panose="020B0604030504040204" pitchFamily="34" charset="0"/>
              </a:rPr>
              <a:t>2</a:t>
            </a:r>
          </a:p>
        </p:txBody>
      </p:sp>
      <p:sp>
        <p:nvSpPr>
          <p:cNvPr id="83" name="Oval 82">
            <a:extLst>
              <a:ext uri="{FF2B5EF4-FFF2-40B4-BE49-F238E27FC236}">
                <a16:creationId xmlns:a16="http://schemas.microsoft.com/office/drawing/2014/main" id="{2A9403C8-C978-478C-9650-1ACF2A7CF940}"/>
              </a:ext>
            </a:extLst>
          </p:cNvPr>
          <p:cNvSpPr/>
          <p:nvPr/>
        </p:nvSpPr>
        <p:spPr>
          <a:xfrm>
            <a:off x="454768" y="4071445"/>
            <a:ext cx="310101" cy="299843"/>
          </a:xfrm>
          <a:prstGeom prst="ellipse">
            <a:avLst/>
          </a:prstGeom>
          <a:solidFill>
            <a:srgbClr val="005587"/>
          </a:solidFill>
          <a:ln w="12700" cap="flat" cmpd="sng" algn="ctr">
            <a:solidFill>
              <a:srgbClr val="00B0F0"/>
            </a:solidFill>
            <a:prstDash val="solid"/>
            <a:miter lim="800000"/>
          </a:ln>
          <a:effectLst/>
        </p:spPr>
        <p:txBody>
          <a:bodyPr rtlCol="0" anchor="ctr"/>
          <a:lstStyle/>
          <a:p>
            <a:pPr algn="ctr">
              <a:defRPr/>
            </a:pPr>
            <a:r>
              <a:rPr lang="en-US" sz="2400" b="1" kern="0">
                <a:solidFill>
                  <a:srgbClr val="FFFFFF"/>
                </a:solidFill>
                <a:latin typeface="Verdana" panose="020B0604030504040204" pitchFamily="34" charset="0"/>
                <a:ea typeface="Verdana" panose="020B0604030504040204" pitchFamily="34" charset="0"/>
              </a:rPr>
              <a:t>3</a:t>
            </a:r>
          </a:p>
        </p:txBody>
      </p:sp>
      <p:sp>
        <p:nvSpPr>
          <p:cNvPr id="84" name="Oval 83">
            <a:extLst>
              <a:ext uri="{FF2B5EF4-FFF2-40B4-BE49-F238E27FC236}">
                <a16:creationId xmlns:a16="http://schemas.microsoft.com/office/drawing/2014/main" id="{A6E14D21-8233-47C1-BDB1-245CB49139B6}"/>
              </a:ext>
            </a:extLst>
          </p:cNvPr>
          <p:cNvSpPr/>
          <p:nvPr/>
        </p:nvSpPr>
        <p:spPr>
          <a:xfrm>
            <a:off x="6598395" y="4071445"/>
            <a:ext cx="310101" cy="299843"/>
          </a:xfrm>
          <a:prstGeom prst="ellipse">
            <a:avLst/>
          </a:prstGeom>
          <a:solidFill>
            <a:srgbClr val="005587"/>
          </a:solidFill>
          <a:ln w="12700" cap="flat" cmpd="sng" algn="ctr">
            <a:solidFill>
              <a:srgbClr val="00B0F0"/>
            </a:solidFill>
            <a:prstDash val="solid"/>
            <a:miter lim="800000"/>
          </a:ln>
          <a:effectLst/>
        </p:spPr>
        <p:txBody>
          <a:bodyPr rtlCol="0" anchor="ctr"/>
          <a:lstStyle/>
          <a:p>
            <a:pPr algn="ctr">
              <a:defRPr/>
            </a:pPr>
            <a:r>
              <a:rPr lang="en-US" sz="2400" b="1" kern="0">
                <a:solidFill>
                  <a:srgbClr val="FFFFFF"/>
                </a:solidFill>
                <a:latin typeface="Verdana" panose="020B0604030504040204" pitchFamily="34" charset="0"/>
                <a:ea typeface="Verdana" panose="020B0604030504040204" pitchFamily="34" charset="0"/>
              </a:rPr>
              <a:t>4</a:t>
            </a:r>
          </a:p>
        </p:txBody>
      </p:sp>
      <p:sp>
        <p:nvSpPr>
          <p:cNvPr id="85" name="TextBox 84">
            <a:extLst>
              <a:ext uri="{FF2B5EF4-FFF2-40B4-BE49-F238E27FC236}">
                <a16:creationId xmlns:a16="http://schemas.microsoft.com/office/drawing/2014/main" id="{58DCE197-2568-4719-842D-029424917C81}"/>
              </a:ext>
            </a:extLst>
          </p:cNvPr>
          <p:cNvSpPr txBox="1"/>
          <p:nvPr/>
        </p:nvSpPr>
        <p:spPr>
          <a:xfrm>
            <a:off x="6753445" y="4693244"/>
            <a:ext cx="2501395" cy="646331"/>
          </a:xfrm>
          <a:prstGeom prst="rect">
            <a:avLst/>
          </a:prstGeom>
          <a:noFill/>
        </p:spPr>
        <p:txBody>
          <a:bodyPr wrap="square" rtlCol="0">
            <a:spAutoFit/>
          </a:bodyPr>
          <a:lstStyle/>
          <a:p>
            <a:pPr>
              <a:defRPr/>
            </a:pPr>
            <a:r>
              <a:rPr lang="en-US" sz="1200" i="1">
                <a:solidFill>
                  <a:schemeClr val="tx1">
                    <a:lumMod val="65000"/>
                    <a:lumOff val="35000"/>
                  </a:schemeClr>
                </a:solidFill>
                <a:latin typeface="Arial Body"/>
                <a:ea typeface="Open Sans Light" panose="020B0306030504020204" pitchFamily="34" charset="0"/>
                <a:cs typeface="Open Sans Light" panose="020B0306030504020204" pitchFamily="34" charset="0"/>
              </a:rPr>
              <a:t>Align on the boundary applications architecture for the implementation by each phase</a:t>
            </a:r>
          </a:p>
        </p:txBody>
      </p:sp>
      <p:pic>
        <p:nvPicPr>
          <p:cNvPr id="86" name="Picture 85">
            <a:extLst>
              <a:ext uri="{FF2B5EF4-FFF2-40B4-BE49-F238E27FC236}">
                <a16:creationId xmlns:a16="http://schemas.microsoft.com/office/drawing/2014/main" id="{F715CD4E-D97E-4D21-B9BF-CE5192346230}"/>
              </a:ext>
            </a:extLst>
          </p:cNvPr>
          <p:cNvPicPr>
            <a:picLocks noChangeAspect="1"/>
          </p:cNvPicPr>
          <p:nvPr/>
        </p:nvPicPr>
        <p:blipFill rotWithShape="1">
          <a:blip r:embed="rId8"/>
          <a:srcRect l="32904" t="22759" r="53209" b="55543"/>
          <a:stretch/>
        </p:blipFill>
        <p:spPr>
          <a:xfrm>
            <a:off x="9656137" y="2335393"/>
            <a:ext cx="1871755" cy="1138864"/>
          </a:xfrm>
          <a:prstGeom prst="rect">
            <a:avLst/>
          </a:prstGeom>
          <a:effectLst>
            <a:outerShdw blurRad="63500" sx="102000" sy="102000" algn="ctr" rotWithShape="0">
              <a:prstClr val="black">
                <a:alpha val="40000"/>
              </a:prstClr>
            </a:outerShdw>
          </a:effectLst>
        </p:spPr>
      </p:pic>
      <p:pic>
        <p:nvPicPr>
          <p:cNvPr id="3" name="Picture 2">
            <a:extLst>
              <a:ext uri="{FF2B5EF4-FFF2-40B4-BE49-F238E27FC236}">
                <a16:creationId xmlns:a16="http://schemas.microsoft.com/office/drawing/2014/main" id="{8238D376-6A92-4D5B-A1DF-38CCFF2717A1}"/>
              </a:ext>
            </a:extLst>
          </p:cNvPr>
          <p:cNvPicPr>
            <a:picLocks noChangeAspect="1"/>
          </p:cNvPicPr>
          <p:nvPr/>
        </p:nvPicPr>
        <p:blipFill rotWithShape="1">
          <a:blip r:embed="rId9"/>
          <a:srcRect t="37424" r="1741" b="9362"/>
          <a:stretch/>
        </p:blipFill>
        <p:spPr>
          <a:xfrm>
            <a:off x="4096882" y="4820134"/>
            <a:ext cx="2220309" cy="1064602"/>
          </a:xfrm>
          <a:prstGeom prst="rect">
            <a:avLst/>
          </a:prstGeom>
        </p:spPr>
      </p:pic>
      <p:sp>
        <p:nvSpPr>
          <p:cNvPr id="34" name="Title 2">
            <a:extLst>
              <a:ext uri="{FF2B5EF4-FFF2-40B4-BE49-F238E27FC236}">
                <a16:creationId xmlns:a16="http://schemas.microsoft.com/office/drawing/2014/main" id="{7E2EDDAF-20E9-4D43-930B-8961272DCC53}"/>
              </a:ext>
            </a:extLst>
          </p:cNvPr>
          <p:cNvSpPr txBox="1">
            <a:spLocks/>
          </p:cNvSpPr>
          <p:nvPr/>
        </p:nvSpPr>
        <p:spPr>
          <a:xfrm>
            <a:off x="369292" y="169873"/>
            <a:ext cx="11277600" cy="5969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solidFill>
                  <a:schemeClr val="accent2"/>
                </a:solidFill>
                <a:latin typeface="Arial" panose="020B0604020202020204" pitchFamily="34" charset="0"/>
                <a:ea typeface="Open Sans Light" panose="020B0306030504020204" pitchFamily="34" charset="0"/>
                <a:cs typeface="Arial" panose="020B0604020202020204" pitchFamily="34" charset="0"/>
              </a:rPr>
              <a:t>Workshop Approach  </a:t>
            </a:r>
          </a:p>
        </p:txBody>
      </p:sp>
      <p:pic>
        <p:nvPicPr>
          <p:cNvPr id="5" name="Picture 4">
            <a:extLst>
              <a:ext uri="{FF2B5EF4-FFF2-40B4-BE49-F238E27FC236}">
                <a16:creationId xmlns:a16="http://schemas.microsoft.com/office/drawing/2014/main" id="{80CF4377-6A3F-4ECE-9562-933F4F107534}"/>
              </a:ext>
            </a:extLst>
          </p:cNvPr>
          <p:cNvPicPr>
            <a:picLocks noChangeAspect="1"/>
          </p:cNvPicPr>
          <p:nvPr/>
        </p:nvPicPr>
        <p:blipFill rotWithShape="1">
          <a:blip r:embed="rId10"/>
          <a:srcRect l="26355" t="18144" r="1321" b="20150"/>
          <a:stretch/>
        </p:blipFill>
        <p:spPr>
          <a:xfrm>
            <a:off x="9358279" y="4693244"/>
            <a:ext cx="1905348" cy="1303514"/>
          </a:xfrm>
          <a:prstGeom prst="rect">
            <a:avLst/>
          </a:prstGeom>
        </p:spPr>
      </p:pic>
      <p:pic>
        <p:nvPicPr>
          <p:cNvPr id="7" name="Picture 6">
            <a:extLst>
              <a:ext uri="{FF2B5EF4-FFF2-40B4-BE49-F238E27FC236}">
                <a16:creationId xmlns:a16="http://schemas.microsoft.com/office/drawing/2014/main" id="{8756118E-339C-4396-96D3-04A3938F54A9}"/>
              </a:ext>
            </a:extLst>
          </p:cNvPr>
          <p:cNvPicPr>
            <a:picLocks noChangeAspect="1"/>
          </p:cNvPicPr>
          <p:nvPr/>
        </p:nvPicPr>
        <p:blipFill>
          <a:blip r:embed="rId11"/>
          <a:stretch>
            <a:fillRect/>
          </a:stretch>
        </p:blipFill>
        <p:spPr>
          <a:xfrm>
            <a:off x="4216737" y="2248085"/>
            <a:ext cx="2080383" cy="1481232"/>
          </a:xfrm>
          <a:prstGeom prst="rect">
            <a:avLst/>
          </a:prstGeom>
        </p:spPr>
      </p:pic>
    </p:spTree>
    <p:extLst>
      <p:ext uri="{BB962C8B-B14F-4D97-AF65-F5344CB8AC3E}">
        <p14:creationId xmlns:p14="http://schemas.microsoft.com/office/powerpoint/2010/main" val="29445863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91DC1A-1A31-4AF3-8EE2-EB3F30798B01}"/>
              </a:ext>
            </a:extLst>
          </p:cNvPr>
          <p:cNvSpPr>
            <a:spLocks noGrp="1"/>
          </p:cNvSpPr>
          <p:nvPr>
            <p:ph type="title"/>
          </p:nvPr>
        </p:nvSpPr>
        <p:spPr>
          <a:xfrm>
            <a:off x="457200" y="279400"/>
            <a:ext cx="11277600" cy="608060"/>
          </a:xfrm>
        </p:spPr>
        <p:txBody>
          <a:bodyPr/>
          <a:lstStyle/>
          <a:p>
            <a:r>
              <a:rPr lang="en-US" sz="2400">
                <a:ea typeface="Open Sans Light" panose="020B0306030504020204" pitchFamily="34" charset="0"/>
              </a:rPr>
              <a:t>Workshop Phases &amp; Key Activities </a:t>
            </a:r>
          </a:p>
        </p:txBody>
      </p:sp>
      <p:sp>
        <p:nvSpPr>
          <p:cNvPr id="14" name="Text Placeholder 7">
            <a:extLst>
              <a:ext uri="{FF2B5EF4-FFF2-40B4-BE49-F238E27FC236}">
                <a16:creationId xmlns:a16="http://schemas.microsoft.com/office/drawing/2014/main" id="{14CF2C01-F05D-4F65-AE49-090DA26678B8}"/>
              </a:ext>
            </a:extLst>
          </p:cNvPr>
          <p:cNvSpPr>
            <a:spLocks noGrp="1"/>
          </p:cNvSpPr>
          <p:nvPr>
            <p:ph type="body" sz="quarter" idx="14"/>
          </p:nvPr>
        </p:nvSpPr>
        <p:spPr>
          <a:xfrm>
            <a:off x="494811" y="1020285"/>
            <a:ext cx="11277600" cy="584200"/>
          </a:xfrm>
        </p:spPr>
        <p:txBody>
          <a:bodyPr/>
          <a:lstStyle/>
          <a:p>
            <a:r>
              <a:rPr lang="en-US" dirty="0">
                <a:solidFill>
                  <a:schemeClr val="tx1">
                    <a:lumMod val="65000"/>
                    <a:lumOff val="35000"/>
                  </a:schemeClr>
                </a:solidFill>
                <a:ea typeface="Open Sans Light" panose="020B0306030504020204" pitchFamily="34" charset="0"/>
                <a:cs typeface="Open Sans Light" panose="020B0306030504020204" pitchFamily="34" charset="0"/>
              </a:rPr>
              <a:t>The detailed design workshop approach is based on three phases. Some of the key activities (underlined = Deloitte activities)  per phase are listed below:</a:t>
            </a:r>
          </a:p>
        </p:txBody>
      </p:sp>
      <p:sp>
        <p:nvSpPr>
          <p:cNvPr id="23" name="Chevron 42">
            <a:extLst>
              <a:ext uri="{FF2B5EF4-FFF2-40B4-BE49-F238E27FC236}">
                <a16:creationId xmlns:a16="http://schemas.microsoft.com/office/drawing/2014/main" id="{DF9EA70B-BB80-4EC9-9F76-58D8406BFC55}"/>
              </a:ext>
            </a:extLst>
          </p:cNvPr>
          <p:cNvSpPr/>
          <p:nvPr/>
        </p:nvSpPr>
        <p:spPr>
          <a:xfrm>
            <a:off x="4234942" y="1737311"/>
            <a:ext cx="415298" cy="4252523"/>
          </a:xfrm>
          <a:prstGeom prst="chevron">
            <a:avLst>
              <a:gd name="adj" fmla="val 72670"/>
            </a:avLst>
          </a:prstGeom>
          <a:solidFill>
            <a:srgbClr val="59637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Arial"/>
              <a:ea typeface="+mn-ea"/>
              <a:cs typeface="+mn-cs"/>
            </a:endParaRPr>
          </a:p>
        </p:txBody>
      </p:sp>
      <p:cxnSp>
        <p:nvCxnSpPr>
          <p:cNvPr id="25" name="Straight Connector 24">
            <a:extLst>
              <a:ext uri="{FF2B5EF4-FFF2-40B4-BE49-F238E27FC236}">
                <a16:creationId xmlns:a16="http://schemas.microsoft.com/office/drawing/2014/main" id="{9034B00C-17C6-43D2-91CB-E9004C1E6596}"/>
              </a:ext>
            </a:extLst>
          </p:cNvPr>
          <p:cNvCxnSpPr>
            <a:cxnSpLocks/>
          </p:cNvCxnSpPr>
          <p:nvPr/>
        </p:nvCxnSpPr>
        <p:spPr>
          <a:xfrm flipV="1">
            <a:off x="4504168" y="2802963"/>
            <a:ext cx="0" cy="3353047"/>
          </a:xfrm>
          <a:prstGeom prst="line">
            <a:avLst/>
          </a:prstGeom>
          <a:ln w="12700" cmpd="sng">
            <a:solidFill>
              <a:schemeClr val="accent5"/>
            </a:solidFill>
            <a:prstDash val="dot"/>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320F9FE2-3E50-419A-9C36-98DE2D1D6E24}"/>
              </a:ext>
            </a:extLst>
          </p:cNvPr>
          <p:cNvCxnSpPr>
            <a:cxnSpLocks/>
          </p:cNvCxnSpPr>
          <p:nvPr/>
        </p:nvCxnSpPr>
        <p:spPr>
          <a:xfrm flipV="1">
            <a:off x="8239164" y="2884191"/>
            <a:ext cx="0" cy="3353047"/>
          </a:xfrm>
          <a:prstGeom prst="line">
            <a:avLst/>
          </a:prstGeom>
          <a:ln w="12700" cmpd="sng">
            <a:solidFill>
              <a:schemeClr val="accent5"/>
            </a:solidFill>
            <a:prstDash val="dot"/>
          </a:ln>
        </p:spPr>
        <p:style>
          <a:lnRef idx="2">
            <a:schemeClr val="accent1"/>
          </a:lnRef>
          <a:fillRef idx="0">
            <a:schemeClr val="accent1"/>
          </a:fillRef>
          <a:effectRef idx="1">
            <a:schemeClr val="accent1"/>
          </a:effectRef>
          <a:fontRef idx="minor">
            <a:schemeClr val="tx1"/>
          </a:fontRef>
        </p:style>
      </p:cxnSp>
      <p:sp>
        <p:nvSpPr>
          <p:cNvPr id="28" name="Text Placeholder 15">
            <a:extLst>
              <a:ext uri="{FF2B5EF4-FFF2-40B4-BE49-F238E27FC236}">
                <a16:creationId xmlns:a16="http://schemas.microsoft.com/office/drawing/2014/main" id="{6F60FCF0-DCBD-40D8-AD79-629089D8ADF9}"/>
              </a:ext>
            </a:extLst>
          </p:cNvPr>
          <p:cNvSpPr txBox="1">
            <a:spLocks/>
          </p:cNvSpPr>
          <p:nvPr/>
        </p:nvSpPr>
        <p:spPr>
          <a:xfrm>
            <a:off x="8425723" y="2538452"/>
            <a:ext cx="3346688" cy="2655096"/>
          </a:xfrm>
          <a:prstGeom prst="rect">
            <a:avLst/>
          </a:prstGeom>
        </p:spPr>
        <p:txBody>
          <a:bodyPr>
            <a:noAutofit/>
          </a:bodyPr>
          <a:lstStyle>
            <a:defPPr>
              <a:defRPr lang="en-US"/>
            </a:defPPr>
            <a:lvl1pPr marL="137160" indent="-137160">
              <a:lnSpc>
                <a:spcPct val="130000"/>
              </a:lnSpc>
              <a:spcBef>
                <a:spcPts val="1000"/>
              </a:spcBef>
              <a:buClr>
                <a:schemeClr val="accent5"/>
              </a:buClr>
              <a:buSzPct val="75000"/>
              <a:buFont typeface="Arial" panose="020B0604020202020204" pitchFamily="34" charset="0"/>
              <a:buChar char="•"/>
              <a:tabLst>
                <a:tab pos="182880" algn="l"/>
              </a:tabLst>
              <a:defRPr sz="1200">
                <a:solidFill>
                  <a:srgbClr val="000000"/>
                </a:solidFill>
                <a:cs typeface="Open Sans"/>
              </a:defRPr>
            </a:lvl1pPr>
            <a:lvl2pPr marL="685800" indent="-228600">
              <a:lnSpc>
                <a:spcPct val="100000"/>
              </a:lnSpc>
              <a:spcBef>
                <a:spcPts val="500"/>
              </a:spcBef>
              <a:buClr>
                <a:schemeClr val="accent5"/>
              </a:buClr>
              <a:buSzPct val="75000"/>
              <a:buFont typeface="Wingdings" charset="2"/>
              <a:buChar char="§"/>
              <a:defRPr>
                <a:solidFill>
                  <a:srgbClr val="3F3F3F"/>
                </a:solidFill>
              </a:defRPr>
            </a:lvl2pPr>
            <a:lvl3pPr marL="1143000" indent="-228600">
              <a:lnSpc>
                <a:spcPct val="100000"/>
              </a:lnSpc>
              <a:spcBef>
                <a:spcPts val="500"/>
              </a:spcBef>
              <a:buClr>
                <a:schemeClr val="accent5"/>
              </a:buClr>
              <a:buSzPct val="75000"/>
              <a:buFont typeface="Wingdings" charset="2"/>
              <a:buChar char="§"/>
              <a:defRPr sz="1600">
                <a:solidFill>
                  <a:srgbClr val="3F3F3F"/>
                </a:solidFill>
              </a:defRPr>
            </a:lvl3pPr>
            <a:lvl4pPr marL="1600200" indent="-228600">
              <a:lnSpc>
                <a:spcPct val="100000"/>
              </a:lnSpc>
              <a:spcBef>
                <a:spcPts val="500"/>
              </a:spcBef>
              <a:buClr>
                <a:schemeClr val="accent5"/>
              </a:buClr>
              <a:buSzPct val="75000"/>
              <a:buFont typeface="Wingdings" charset="2"/>
              <a:buChar char="§"/>
              <a:defRPr sz="1400">
                <a:solidFill>
                  <a:srgbClr val="3F3F3F"/>
                </a:solidFill>
              </a:defRPr>
            </a:lvl4pPr>
            <a:lvl5pPr marL="2057400" indent="-228600">
              <a:lnSpc>
                <a:spcPct val="100000"/>
              </a:lnSpc>
              <a:spcBef>
                <a:spcPts val="500"/>
              </a:spcBef>
              <a:buClr>
                <a:schemeClr val="accent5"/>
              </a:buClr>
              <a:buSzPct val="75000"/>
              <a:buFont typeface="Wingdings" charset="2"/>
              <a:buChar char="§"/>
              <a:defRPr sz="1400">
                <a:solidFill>
                  <a:srgbClr val="3F3F3F"/>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380990" marR="0" lvl="0" indent="-380990" algn="l" defTabSz="1198791" rtl="0" eaLnBrk="1" fontAlgn="auto" latinLnBrk="0" hangingPunct="1">
              <a:lnSpc>
                <a:spcPct val="100000"/>
              </a:lnSpc>
              <a:spcBef>
                <a:spcPts val="1333"/>
              </a:spcBef>
              <a:spcAft>
                <a:spcPts val="0"/>
              </a:spcAft>
              <a:buClr>
                <a:srgbClr val="444444"/>
              </a:buClr>
              <a:buSzPct val="75000"/>
              <a:buFont typeface="Wingdings" panose="05000000000000000000" pitchFamily="2" charset="2"/>
              <a:buChar char="§"/>
              <a:tabLst>
                <a:tab pos="243834" algn="l"/>
              </a:tabLst>
              <a:defRPr/>
            </a:pPr>
            <a:endParaRPr kumimoji="0" lang="en-US" sz="900" b="0" i="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6" name="Chevron 42">
            <a:extLst>
              <a:ext uri="{FF2B5EF4-FFF2-40B4-BE49-F238E27FC236}">
                <a16:creationId xmlns:a16="http://schemas.microsoft.com/office/drawing/2014/main" id="{6B1F3322-E56D-478B-ADD5-5D833BD4A9B4}"/>
              </a:ext>
            </a:extLst>
          </p:cNvPr>
          <p:cNvSpPr/>
          <p:nvPr/>
        </p:nvSpPr>
        <p:spPr>
          <a:xfrm>
            <a:off x="8043708" y="1737310"/>
            <a:ext cx="415298" cy="4252523"/>
          </a:xfrm>
          <a:prstGeom prst="chevron">
            <a:avLst>
              <a:gd name="adj" fmla="val 72670"/>
            </a:avLst>
          </a:prstGeom>
          <a:solidFill>
            <a:srgbClr val="59637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4444"/>
              </a:solidFill>
              <a:effectLst/>
              <a:uLnTx/>
              <a:uFillTx/>
              <a:latin typeface="Arial"/>
              <a:ea typeface="+mn-ea"/>
              <a:cs typeface="+mn-cs"/>
            </a:endParaRPr>
          </a:p>
        </p:txBody>
      </p:sp>
      <p:sp>
        <p:nvSpPr>
          <p:cNvPr id="17" name="Rounded Rectangle 127">
            <a:extLst>
              <a:ext uri="{FF2B5EF4-FFF2-40B4-BE49-F238E27FC236}">
                <a16:creationId xmlns:a16="http://schemas.microsoft.com/office/drawing/2014/main" id="{17C2ECB7-3114-47E9-8A77-6BCA780205DC}"/>
              </a:ext>
            </a:extLst>
          </p:cNvPr>
          <p:cNvSpPr/>
          <p:nvPr/>
        </p:nvSpPr>
        <p:spPr bwMode="gray">
          <a:xfrm>
            <a:off x="529148" y="1510621"/>
            <a:ext cx="2928319" cy="4853897"/>
          </a:xfrm>
          <a:prstGeom prst="roundRect">
            <a:avLst>
              <a:gd name="adj" fmla="val 4649"/>
            </a:avLst>
          </a:prstGeom>
          <a:noFill/>
          <a:ln w="19050" algn="ctr">
            <a:solidFill>
              <a:srgbClr val="595959"/>
            </a:solidFill>
            <a:prstDash val="solid"/>
            <a:miter lim="800000"/>
            <a:headEnd/>
            <a:tailEnd/>
          </a:ln>
        </p:spPr>
        <p:txBody>
          <a:bodyPr wrap="square" lIns="45720" tIns="45720" rIns="45720" bIns="45720" rtlCol="0" anchor="t" anchorCtr="0"/>
          <a:lstStyle/>
          <a:p>
            <a:pPr marL="0" marR="0" lvl="0" indent="0" algn="ctr" defTabSz="914400" rtl="0" eaLnBrk="1" fontAlgn="auto" latinLnBrk="0" hangingPunct="1">
              <a:lnSpc>
                <a:spcPct val="100000"/>
              </a:lnSpc>
              <a:spcBef>
                <a:spcPts val="0"/>
              </a:spcBef>
              <a:spcAft>
                <a:spcPts val="100"/>
              </a:spcAft>
              <a:buClrTx/>
              <a:buSzTx/>
              <a:buFontTx/>
              <a:buNone/>
              <a:tabLst/>
              <a:defRPr/>
            </a:pPr>
            <a:r>
              <a:rPr lang="en-US" sz="1400" b="1">
                <a:solidFill>
                  <a:schemeClr val="tx1">
                    <a:lumMod val="65000"/>
                    <a:lumOff val="35000"/>
                  </a:schemeClr>
                </a:solidFill>
                <a:latin typeface="Arial Body"/>
                <a:ea typeface="Open Sans Light" panose="020B0306030504020204" pitchFamily="34" charset="0"/>
                <a:cs typeface="Open Sans Light" panose="020B0306030504020204" pitchFamily="34" charset="0"/>
              </a:rPr>
              <a:t>Pre-Workshop</a:t>
            </a:r>
          </a:p>
          <a:p>
            <a:pPr marL="0" marR="0" lvl="0" indent="0" algn="ctr" defTabSz="914400" rtl="0" eaLnBrk="1" fontAlgn="auto" latinLnBrk="0" hangingPunct="1">
              <a:lnSpc>
                <a:spcPct val="100000"/>
              </a:lnSpc>
              <a:spcBef>
                <a:spcPts val="0"/>
              </a:spcBef>
              <a:spcAft>
                <a:spcPts val="100"/>
              </a:spcAft>
              <a:buClrTx/>
              <a:buSzTx/>
              <a:buFontTx/>
              <a:buNone/>
              <a:tabLst/>
              <a:defRPr/>
            </a:pPr>
            <a:endParaRPr kumimoji="0" lang="en-GB" sz="900" b="1" i="0" u="none" strike="noStrike" kern="1200" cap="none" spc="0" normalizeH="0" baseline="0" noProof="0">
              <a:ln>
                <a:noFill/>
              </a:ln>
              <a:solidFill>
                <a:prstClr val="black"/>
              </a:solidFill>
              <a:effectLst/>
              <a:uLnTx/>
              <a:uFillTx/>
              <a:latin typeface="Arial Body"/>
              <a:ea typeface="Open Sans Light" panose="020B0306030504020204" pitchFamily="34" charset="0"/>
              <a:cs typeface="Open Sans Light" panose="020B0306030504020204" pitchFamily="34" charset="0"/>
            </a:endParaRPr>
          </a:p>
          <a:p>
            <a:pPr marL="380990" marR="0" lvl="0" indent="-380990" algn="l" defTabSz="1198791" rtl="0" eaLnBrk="1" fontAlgn="auto" latinLnBrk="0" hangingPunct="1">
              <a:lnSpc>
                <a:spcPct val="100000"/>
              </a:lnSpc>
              <a:spcBef>
                <a:spcPts val="1333"/>
              </a:spcBef>
              <a:spcAft>
                <a:spcPts val="0"/>
              </a:spcAft>
              <a:buClr>
                <a:srgbClr val="444444"/>
              </a:buClr>
              <a:buSzPct val="75000"/>
              <a:buFont typeface="Wingdings" panose="05000000000000000000" pitchFamily="2" charset="2"/>
              <a:buChar char="§"/>
              <a:tabLst>
                <a:tab pos="243834" algn="l"/>
              </a:tabLst>
              <a:defRPr/>
            </a:pPr>
            <a:r>
              <a:rPr kumimoji="0" lang="en-US" sz="1000" b="0" i="0" u="sng"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Identify participants</a:t>
            </a:r>
          </a:p>
          <a:p>
            <a:pPr marL="380990" marR="0" lvl="0" indent="-380990" algn="l" defTabSz="1198791" rtl="0" eaLnBrk="1" fontAlgn="auto" latinLnBrk="0" hangingPunct="1">
              <a:lnSpc>
                <a:spcPct val="100000"/>
              </a:lnSpc>
              <a:spcBef>
                <a:spcPts val="1333"/>
              </a:spcBef>
              <a:spcAft>
                <a:spcPts val="0"/>
              </a:spcAft>
              <a:buClr>
                <a:srgbClr val="444444"/>
              </a:buClr>
              <a:buSzPct val="75000"/>
              <a:buFont typeface="Wingdings" panose="05000000000000000000" pitchFamily="2" charset="2"/>
              <a:buChar char="§"/>
              <a:tabLst>
                <a:tab pos="243834" algn="l"/>
              </a:tabLst>
              <a:defRPr/>
            </a:pPr>
            <a:r>
              <a:rPr kumimoji="0" lang="en-US" sz="1000" b="0" i="0" u="sng"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Schedule workshops</a:t>
            </a:r>
          </a:p>
          <a:p>
            <a:pPr marL="380990" indent="-380990" defTabSz="1198791">
              <a:lnSpc>
                <a:spcPct val="100000"/>
              </a:lnSpc>
              <a:spcBef>
                <a:spcPts val="1333"/>
              </a:spcBef>
              <a:buClr>
                <a:srgbClr val="444444"/>
              </a:buClr>
              <a:buFont typeface="Wingdings" panose="05000000000000000000" pitchFamily="2" charset="2"/>
              <a:buChar char="§"/>
              <a:tabLst>
                <a:tab pos="243834" algn="l"/>
              </a:tabLst>
              <a:defRPr/>
            </a:pPr>
            <a:r>
              <a:rPr kumimoji="0" lang="en-US" sz="1000" b="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Send out Pre-workshop Questionnaires </a:t>
            </a:r>
          </a:p>
          <a:p>
            <a:pPr marL="380990" marR="0" lvl="0" indent="-380990" algn="l" defTabSz="1198791" rtl="0" eaLnBrk="1" fontAlgn="auto" latinLnBrk="0" hangingPunct="1">
              <a:lnSpc>
                <a:spcPct val="100000"/>
              </a:lnSpc>
              <a:spcBef>
                <a:spcPts val="1333"/>
              </a:spcBef>
              <a:spcAft>
                <a:spcPts val="0"/>
              </a:spcAft>
              <a:buClr>
                <a:srgbClr val="444444"/>
              </a:buClr>
              <a:buSzPct val="75000"/>
              <a:buFont typeface="Wingdings" panose="05000000000000000000" pitchFamily="2" charset="2"/>
              <a:buChar char="§"/>
              <a:tabLst>
                <a:tab pos="243834" algn="l"/>
              </a:tabLst>
              <a:defRPr/>
            </a:pPr>
            <a:r>
              <a:rPr kumimoji="0" lang="en-US" sz="1000" b="0" i="0" u="sng"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Respond to pre-workshop questionnaires </a:t>
            </a:r>
          </a:p>
          <a:p>
            <a:pPr marL="380990" marR="0" lvl="0" indent="-380990" algn="l" defTabSz="1198791" rtl="0" eaLnBrk="1" fontAlgn="auto" latinLnBrk="0" hangingPunct="1">
              <a:lnSpc>
                <a:spcPct val="100000"/>
              </a:lnSpc>
              <a:spcBef>
                <a:spcPts val="1333"/>
              </a:spcBef>
              <a:spcAft>
                <a:spcPts val="0"/>
              </a:spcAft>
              <a:buClr>
                <a:srgbClr val="444444"/>
              </a:buClr>
              <a:buSzPct val="75000"/>
              <a:buFont typeface="Wingdings" panose="05000000000000000000" pitchFamily="2" charset="2"/>
              <a:buChar char="§"/>
              <a:tabLst>
                <a:tab pos="243834" algn="l"/>
              </a:tabLst>
              <a:defRPr/>
            </a:pPr>
            <a:r>
              <a:rPr kumimoji="0" lang="en-US" sz="1000" b="0" i="0" u="sng"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Populate data request template </a:t>
            </a:r>
          </a:p>
          <a:p>
            <a:pPr marL="380990" indent="-380990" defTabSz="1198791">
              <a:lnSpc>
                <a:spcPct val="100000"/>
              </a:lnSpc>
              <a:spcBef>
                <a:spcPts val="1333"/>
              </a:spcBef>
              <a:buClr>
                <a:srgbClr val="444444"/>
              </a:buClr>
              <a:buFont typeface="Wingdings" panose="05000000000000000000" pitchFamily="2" charset="2"/>
              <a:buChar char="§"/>
              <a:tabLst>
                <a:tab pos="243834" algn="l"/>
              </a:tabLst>
              <a:defRPr/>
            </a:pPr>
            <a:r>
              <a:rPr kumimoji="0" lang="en-US" sz="1000" b="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Distribute Data Request Template for Workshops </a:t>
            </a:r>
            <a:endParaRPr kumimoji="0" lang="en-US" sz="1000" b="0" i="0" u="sng"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endParaRPr>
          </a:p>
          <a:p>
            <a:pPr marL="380990" marR="0" lvl="0" indent="-380990" algn="l" defTabSz="1198791" rtl="0" eaLnBrk="1" fontAlgn="auto" latinLnBrk="0" hangingPunct="1">
              <a:lnSpc>
                <a:spcPct val="100000"/>
              </a:lnSpc>
              <a:spcBef>
                <a:spcPts val="1333"/>
              </a:spcBef>
              <a:spcAft>
                <a:spcPts val="0"/>
              </a:spcAft>
              <a:buClr>
                <a:srgbClr val="444444"/>
              </a:buClr>
              <a:buSzPct val="75000"/>
              <a:buFont typeface="Wingdings" panose="05000000000000000000" pitchFamily="2" charset="2"/>
              <a:buChar char="§"/>
              <a:tabLst>
                <a:tab pos="243834" algn="l"/>
              </a:tabLst>
              <a:defRPr/>
            </a:pPr>
            <a:r>
              <a:rPr kumimoji="0" lang="en-US" sz="1000" b="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Prepare demo environment</a:t>
            </a:r>
          </a:p>
          <a:p>
            <a:pPr marL="380990" marR="0" lvl="0" indent="-380990" algn="l" defTabSz="1198791" rtl="0" eaLnBrk="1" fontAlgn="auto" latinLnBrk="0" hangingPunct="1">
              <a:lnSpc>
                <a:spcPct val="100000"/>
              </a:lnSpc>
              <a:spcBef>
                <a:spcPts val="1333"/>
              </a:spcBef>
              <a:spcAft>
                <a:spcPts val="0"/>
              </a:spcAft>
              <a:buClr>
                <a:srgbClr val="444444"/>
              </a:buClr>
              <a:buSzPct val="75000"/>
              <a:buFont typeface="Wingdings" panose="05000000000000000000" pitchFamily="2" charset="2"/>
              <a:buChar char="§"/>
              <a:tabLst>
                <a:tab pos="243834" algn="l"/>
              </a:tabLst>
              <a:defRPr/>
            </a:pPr>
            <a:r>
              <a:rPr kumimoji="0" lang="en-US" sz="1000" b="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Prepare workshop agenda</a:t>
            </a:r>
          </a:p>
          <a:p>
            <a:pPr marL="380990" marR="0" lvl="0" indent="-380990" algn="l" defTabSz="1198791" rtl="0" eaLnBrk="1" fontAlgn="auto" latinLnBrk="0" hangingPunct="1">
              <a:lnSpc>
                <a:spcPct val="100000"/>
              </a:lnSpc>
              <a:spcBef>
                <a:spcPts val="1333"/>
              </a:spcBef>
              <a:spcAft>
                <a:spcPts val="0"/>
              </a:spcAft>
              <a:buClr>
                <a:srgbClr val="444444"/>
              </a:buClr>
              <a:buSzPct val="75000"/>
              <a:buFont typeface="Wingdings" panose="05000000000000000000" pitchFamily="2" charset="2"/>
              <a:buChar char="§"/>
              <a:tabLst>
                <a:tab pos="243834" algn="l"/>
              </a:tabLst>
              <a:defRPr/>
            </a:pPr>
            <a:r>
              <a:rPr kumimoji="0" lang="en-US" sz="1000" b="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Prepare workshop materials</a:t>
            </a:r>
          </a:p>
          <a:p>
            <a:pPr marL="380990" marR="0" lvl="0" indent="-380990" algn="l" defTabSz="1198791" rtl="0" eaLnBrk="1" fontAlgn="auto" latinLnBrk="0" hangingPunct="1">
              <a:lnSpc>
                <a:spcPct val="100000"/>
              </a:lnSpc>
              <a:spcBef>
                <a:spcPts val="1333"/>
              </a:spcBef>
              <a:spcAft>
                <a:spcPts val="0"/>
              </a:spcAft>
              <a:buClr>
                <a:srgbClr val="444444"/>
              </a:buClr>
              <a:buSzPct val="75000"/>
              <a:buFont typeface="Wingdings" panose="05000000000000000000" pitchFamily="2" charset="2"/>
              <a:buChar char="§"/>
              <a:tabLst>
                <a:tab pos="243834" algn="l"/>
              </a:tabLst>
              <a:defRPr/>
            </a:pPr>
            <a:r>
              <a:rPr kumimoji="0" lang="en-US" sz="1000" b="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Configure Flex-Tech Instance for Demos </a:t>
            </a:r>
          </a:p>
          <a:p>
            <a:pPr marL="380990" marR="0" lvl="0" indent="-380990" algn="l" defTabSz="1198791" rtl="0" eaLnBrk="1" fontAlgn="auto" latinLnBrk="0" hangingPunct="1">
              <a:lnSpc>
                <a:spcPct val="100000"/>
              </a:lnSpc>
              <a:spcBef>
                <a:spcPts val="1333"/>
              </a:spcBef>
              <a:spcAft>
                <a:spcPts val="0"/>
              </a:spcAft>
              <a:buClr>
                <a:srgbClr val="444444"/>
              </a:buClr>
              <a:buSzPct val="75000"/>
              <a:buFont typeface="Wingdings" panose="05000000000000000000" pitchFamily="2" charset="2"/>
              <a:buChar char="§"/>
              <a:tabLst>
                <a:tab pos="243834" algn="l"/>
              </a:tabLst>
              <a:defRPr/>
            </a:pPr>
            <a:r>
              <a:rPr kumimoji="0" lang="en-US" sz="1000" b="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Gather Past Artifacts from previous Phase 0 work </a:t>
            </a:r>
          </a:p>
          <a:p>
            <a:pPr marL="0" marR="0" lvl="0" indent="0" algn="l" defTabSz="1198791" rtl="0" eaLnBrk="1" fontAlgn="auto" latinLnBrk="0" hangingPunct="1">
              <a:lnSpc>
                <a:spcPct val="100000"/>
              </a:lnSpc>
              <a:spcBef>
                <a:spcPts val="1333"/>
              </a:spcBef>
              <a:spcAft>
                <a:spcPts val="0"/>
              </a:spcAft>
              <a:buClr>
                <a:srgbClr val="444444"/>
              </a:buClr>
              <a:buSzPct val="75000"/>
              <a:buNone/>
              <a:tabLst>
                <a:tab pos="243834" algn="l"/>
              </a:tabLst>
              <a:defRPr/>
            </a:pPr>
            <a:endParaRPr kumimoji="0" lang="en-US" sz="900" b="0" u="none" strike="noStrike" kern="1200" cap="none" spc="0" normalizeH="0" baseline="0" noProof="0">
              <a:ln>
                <a:noFill/>
              </a:ln>
              <a:solidFill>
                <a:srgbClr val="000000"/>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18" name="Straight Connector 17">
            <a:extLst>
              <a:ext uri="{FF2B5EF4-FFF2-40B4-BE49-F238E27FC236}">
                <a16:creationId xmlns:a16="http://schemas.microsoft.com/office/drawing/2014/main" id="{518A3E95-2F5E-4E08-9B3E-35BF702A24F8}"/>
              </a:ext>
            </a:extLst>
          </p:cNvPr>
          <p:cNvCxnSpPr>
            <a:cxnSpLocks/>
          </p:cNvCxnSpPr>
          <p:nvPr/>
        </p:nvCxnSpPr>
        <p:spPr>
          <a:xfrm>
            <a:off x="713147" y="1931553"/>
            <a:ext cx="2560320"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
        <p:nvSpPr>
          <p:cNvPr id="30" name="Rounded Rectangle 127">
            <a:extLst>
              <a:ext uri="{FF2B5EF4-FFF2-40B4-BE49-F238E27FC236}">
                <a16:creationId xmlns:a16="http://schemas.microsoft.com/office/drawing/2014/main" id="{06307146-41CF-43D8-8B62-57A69AEC490D}"/>
              </a:ext>
            </a:extLst>
          </p:cNvPr>
          <p:cNvSpPr/>
          <p:nvPr/>
        </p:nvSpPr>
        <p:spPr bwMode="gray">
          <a:xfrm>
            <a:off x="4915030" y="1511931"/>
            <a:ext cx="2743200" cy="4252524"/>
          </a:xfrm>
          <a:prstGeom prst="roundRect">
            <a:avLst>
              <a:gd name="adj" fmla="val 4649"/>
            </a:avLst>
          </a:prstGeom>
          <a:noFill/>
          <a:ln w="19050" algn="ctr">
            <a:solidFill>
              <a:srgbClr val="595959"/>
            </a:solidFill>
            <a:prstDash val="solid"/>
            <a:miter lim="800000"/>
            <a:headEnd/>
            <a:tailEnd/>
          </a:ln>
        </p:spPr>
        <p:txBody>
          <a:bodyPr wrap="square" lIns="45720" tIns="45720" rIns="45720" bIns="45720" rtlCol="0" anchor="t" anchorCtr="0"/>
          <a:lstStyle/>
          <a:p>
            <a:pPr marL="0" marR="0" lvl="0" indent="0" algn="ctr" defTabSz="914400" rtl="0" eaLnBrk="1" fontAlgn="auto" latinLnBrk="0" hangingPunct="1">
              <a:lnSpc>
                <a:spcPct val="100000"/>
              </a:lnSpc>
              <a:spcBef>
                <a:spcPts val="0"/>
              </a:spcBef>
              <a:spcAft>
                <a:spcPts val="100"/>
              </a:spcAft>
              <a:buClrTx/>
              <a:buSzTx/>
              <a:buFontTx/>
              <a:buNone/>
              <a:tabLst/>
              <a:defRPr/>
            </a:pPr>
            <a:r>
              <a:rPr lang="en-US" sz="1400" b="1">
                <a:solidFill>
                  <a:schemeClr val="tx1">
                    <a:lumMod val="65000"/>
                    <a:lumOff val="35000"/>
                  </a:schemeClr>
                </a:solidFill>
                <a:latin typeface="Arial Body"/>
                <a:ea typeface="Open Sans Light" panose="020B0306030504020204" pitchFamily="34" charset="0"/>
                <a:cs typeface="Open Sans Light" panose="020B0306030504020204" pitchFamily="34" charset="0"/>
              </a:rPr>
              <a:t>During Workshop</a:t>
            </a:r>
          </a:p>
          <a:p>
            <a:pPr marL="0" marR="0" lvl="0" indent="0" algn="ctr" defTabSz="914400" rtl="0" eaLnBrk="1" fontAlgn="auto" latinLnBrk="0" hangingPunct="1">
              <a:lnSpc>
                <a:spcPct val="100000"/>
              </a:lnSpc>
              <a:spcBef>
                <a:spcPts val="0"/>
              </a:spcBef>
              <a:spcAft>
                <a:spcPts val="100"/>
              </a:spcAft>
              <a:buClrTx/>
              <a:buSzTx/>
              <a:buFontTx/>
              <a:buNone/>
              <a:tabLst/>
              <a:defRPr/>
            </a:pPr>
            <a:endParaRPr kumimoji="0" lang="en-GB" sz="900" b="1"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380990" marR="0" lvl="0" indent="-380990" algn="l" defTabSz="1198791" rtl="0" eaLnBrk="1" fontAlgn="auto" latinLnBrk="0" hangingPunct="1">
              <a:lnSpc>
                <a:spcPct val="100000"/>
              </a:lnSpc>
              <a:spcBef>
                <a:spcPts val="1333"/>
              </a:spcBef>
              <a:spcAft>
                <a:spcPts val="0"/>
              </a:spcAft>
              <a:buClr>
                <a:srgbClr val="444444"/>
              </a:buClr>
              <a:buSzPct val="75000"/>
              <a:buFont typeface="Wingdings" panose="05000000000000000000" pitchFamily="2" charset="2"/>
              <a:buChar char="§"/>
              <a:tabLst>
                <a:tab pos="243834" algn="l"/>
              </a:tabLst>
              <a:defRPr/>
            </a:pPr>
            <a:r>
              <a:rPr kumimoji="0" lang="en-US" sz="1000" b="0" i="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Conduct </a:t>
            </a:r>
            <a:r>
              <a:rPr lang="en-US" sz="1000">
                <a:solidFill>
                  <a:schemeClr val="tx1">
                    <a:lumMod val="65000"/>
                    <a:lumOff val="35000"/>
                  </a:schemeClr>
                </a:solidFill>
                <a:latin typeface="Arial Body"/>
                <a:ea typeface="Open Sans Light" panose="020B0306030504020204" pitchFamily="34" charset="0"/>
                <a:cs typeface="Open Sans Light" panose="020B0306030504020204" pitchFamily="34" charset="0"/>
              </a:rPr>
              <a:t>Global Design Exception Based Design Workshop </a:t>
            </a:r>
            <a:endParaRPr kumimoji="0" lang="en-US" sz="1000" b="0" i="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endParaRPr>
          </a:p>
          <a:p>
            <a:pPr marL="990575" marR="0" lvl="2" indent="-380990" algn="l" defTabSz="1198791" rtl="0" eaLnBrk="1" fontAlgn="auto" latinLnBrk="0" hangingPunct="1">
              <a:lnSpc>
                <a:spcPct val="100000"/>
              </a:lnSpc>
              <a:spcBef>
                <a:spcPts val="667"/>
              </a:spcBef>
              <a:spcAft>
                <a:spcPts val="0"/>
              </a:spcAft>
              <a:buClr>
                <a:srgbClr val="444444"/>
              </a:buClr>
              <a:buSzPct val="75000"/>
              <a:buFont typeface="Trebuchet MS" panose="020B0603020202020204" pitchFamily="34" charset="0"/>
              <a:buChar char="—"/>
              <a:tabLst/>
              <a:defRPr/>
            </a:pPr>
            <a:r>
              <a:rPr kumimoji="0" lang="en-US" sz="1000" b="0" i="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Walk through process design</a:t>
            </a:r>
          </a:p>
          <a:p>
            <a:pPr marL="990575" marR="0" lvl="2" indent="-380990" algn="l" defTabSz="1198791" rtl="0" eaLnBrk="1" fontAlgn="auto" latinLnBrk="0" hangingPunct="1">
              <a:lnSpc>
                <a:spcPct val="100000"/>
              </a:lnSpc>
              <a:spcBef>
                <a:spcPts val="667"/>
              </a:spcBef>
              <a:spcAft>
                <a:spcPts val="0"/>
              </a:spcAft>
              <a:buClr>
                <a:srgbClr val="444444"/>
              </a:buClr>
              <a:buSzPct val="75000"/>
              <a:buFont typeface="Trebuchet MS" panose="020B0603020202020204" pitchFamily="34" charset="0"/>
              <a:buChar char="—"/>
              <a:tabLst/>
              <a:defRPr/>
            </a:pPr>
            <a:r>
              <a:rPr kumimoji="0" lang="en-US" sz="1000" b="0" i="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Identify and confirm requirements in scope</a:t>
            </a:r>
          </a:p>
          <a:p>
            <a:pPr marL="990575" marR="0" lvl="2" indent="-380990" algn="l" defTabSz="1198791" rtl="0" eaLnBrk="1" fontAlgn="auto" latinLnBrk="0" hangingPunct="1">
              <a:lnSpc>
                <a:spcPct val="100000"/>
              </a:lnSpc>
              <a:spcBef>
                <a:spcPts val="667"/>
              </a:spcBef>
              <a:spcAft>
                <a:spcPts val="0"/>
              </a:spcAft>
              <a:buClr>
                <a:srgbClr val="444444"/>
              </a:buClr>
              <a:buSzPct val="75000"/>
              <a:buFont typeface="Trebuchet MS" panose="020B0603020202020204" pitchFamily="34" charset="0"/>
              <a:buChar char="—"/>
              <a:tabLst/>
              <a:defRPr/>
            </a:pPr>
            <a:r>
              <a:rPr kumimoji="0" lang="en-US" sz="1000" b="0" i="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Capture and discuss content for cross functional team deliverables</a:t>
            </a:r>
          </a:p>
          <a:p>
            <a:pPr marL="990575" marR="0" lvl="2" indent="-380990" algn="l" defTabSz="1198791" rtl="0" eaLnBrk="1" fontAlgn="auto" latinLnBrk="0" hangingPunct="1">
              <a:lnSpc>
                <a:spcPct val="100000"/>
              </a:lnSpc>
              <a:spcBef>
                <a:spcPts val="667"/>
              </a:spcBef>
              <a:spcAft>
                <a:spcPts val="0"/>
              </a:spcAft>
              <a:buClr>
                <a:srgbClr val="444444"/>
              </a:buClr>
              <a:buSzPct val="75000"/>
              <a:buFont typeface="Trebuchet MS" panose="020B0603020202020204" pitchFamily="34" charset="0"/>
              <a:buChar char="—"/>
              <a:tabLst/>
              <a:defRPr/>
            </a:pPr>
            <a:r>
              <a:rPr kumimoji="0" lang="en-US" sz="1000" b="0" i="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Capture open issues, action items and  “parking lot” items</a:t>
            </a:r>
          </a:p>
          <a:p>
            <a:pPr marL="380990" marR="0" lvl="1" indent="-380990" algn="l" defTabSz="1198791" rtl="0" eaLnBrk="1" fontAlgn="auto" latinLnBrk="0" hangingPunct="1">
              <a:lnSpc>
                <a:spcPct val="100000"/>
              </a:lnSpc>
              <a:spcBef>
                <a:spcPts val="667"/>
              </a:spcBef>
              <a:spcAft>
                <a:spcPts val="0"/>
              </a:spcAft>
              <a:buClr>
                <a:srgbClr val="444444"/>
              </a:buClr>
              <a:buSzPct val="75000"/>
              <a:buFont typeface="Wingdings" panose="05000000000000000000" pitchFamily="2" charset="2"/>
              <a:buChar char="§"/>
              <a:tabLst/>
              <a:defRPr/>
            </a:pPr>
            <a:r>
              <a:rPr kumimoji="0" lang="en-US" sz="1000" b="0" i="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Perform Recap and Closure</a:t>
            </a:r>
          </a:p>
          <a:p>
            <a:pPr marL="0" marR="0" lvl="0" indent="0" algn="l" defTabSz="1198791" rtl="0" eaLnBrk="1" fontAlgn="auto" latinLnBrk="0" hangingPunct="1">
              <a:lnSpc>
                <a:spcPct val="100000"/>
              </a:lnSpc>
              <a:spcBef>
                <a:spcPts val="1333"/>
              </a:spcBef>
              <a:spcAft>
                <a:spcPts val="0"/>
              </a:spcAft>
              <a:buClr>
                <a:srgbClr val="444444"/>
              </a:buClr>
              <a:buSzPct val="75000"/>
              <a:buNone/>
              <a:tabLst>
                <a:tab pos="243834" algn="l"/>
              </a:tabLst>
              <a:defRPr/>
            </a:pPr>
            <a:endParaRPr kumimoji="0" lang="en-US" sz="900" b="0" u="none" strike="noStrike" kern="1200" cap="none" spc="0" normalizeH="0" baseline="0" noProof="0">
              <a:ln>
                <a:noFill/>
              </a:ln>
              <a:solidFill>
                <a:schemeClr val="tx1">
                  <a:lumMod val="65000"/>
                  <a:lumOff val="35000"/>
                </a:scheme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31" name="Straight Connector 30">
            <a:extLst>
              <a:ext uri="{FF2B5EF4-FFF2-40B4-BE49-F238E27FC236}">
                <a16:creationId xmlns:a16="http://schemas.microsoft.com/office/drawing/2014/main" id="{9A3BC24B-26A8-4E52-B0BD-7C833415ECA0}"/>
              </a:ext>
            </a:extLst>
          </p:cNvPr>
          <p:cNvCxnSpPr>
            <a:cxnSpLocks/>
          </p:cNvCxnSpPr>
          <p:nvPr/>
        </p:nvCxnSpPr>
        <p:spPr>
          <a:xfrm>
            <a:off x="5006470" y="1935155"/>
            <a:ext cx="2560320"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
        <p:nvSpPr>
          <p:cNvPr id="32" name="Rounded Rectangle 127">
            <a:extLst>
              <a:ext uri="{FF2B5EF4-FFF2-40B4-BE49-F238E27FC236}">
                <a16:creationId xmlns:a16="http://schemas.microsoft.com/office/drawing/2014/main" id="{8040514E-D65C-4052-995D-6E3147EE0054}"/>
              </a:ext>
            </a:extLst>
          </p:cNvPr>
          <p:cNvSpPr/>
          <p:nvPr/>
        </p:nvSpPr>
        <p:spPr bwMode="gray">
          <a:xfrm>
            <a:off x="8893476" y="1463198"/>
            <a:ext cx="2743200" cy="4252524"/>
          </a:xfrm>
          <a:prstGeom prst="roundRect">
            <a:avLst>
              <a:gd name="adj" fmla="val 4649"/>
            </a:avLst>
          </a:prstGeom>
          <a:noFill/>
          <a:ln w="19050" algn="ctr">
            <a:solidFill>
              <a:srgbClr val="595959"/>
            </a:solidFill>
            <a:prstDash val="solid"/>
            <a:miter lim="800000"/>
            <a:headEnd/>
            <a:tailEnd/>
          </a:ln>
        </p:spPr>
        <p:txBody>
          <a:bodyPr wrap="square" lIns="45720" tIns="45720" rIns="45720" bIns="45720" rtlCol="0" anchor="t" anchorCtr="0"/>
          <a:lstStyle/>
          <a:p>
            <a:pPr marL="0" marR="0" lvl="0" indent="0" algn="ctr" defTabSz="914400" rtl="0" eaLnBrk="1" fontAlgn="auto" latinLnBrk="0" hangingPunct="1">
              <a:lnSpc>
                <a:spcPct val="100000"/>
              </a:lnSpc>
              <a:spcBef>
                <a:spcPts val="0"/>
              </a:spcBef>
              <a:spcAft>
                <a:spcPts val="100"/>
              </a:spcAft>
              <a:buClrTx/>
              <a:buSzTx/>
              <a:buFontTx/>
              <a:buNone/>
              <a:tabLst/>
              <a:defRPr/>
            </a:pPr>
            <a:r>
              <a:rPr lang="en-US" sz="1400" b="1">
                <a:solidFill>
                  <a:schemeClr val="tx1">
                    <a:lumMod val="65000"/>
                    <a:lumOff val="35000"/>
                  </a:schemeClr>
                </a:solidFill>
                <a:latin typeface="Arial Body"/>
                <a:ea typeface="Open Sans Light" panose="020B0306030504020204" pitchFamily="34" charset="0"/>
                <a:cs typeface="Open Sans Light" panose="020B0306030504020204" pitchFamily="34" charset="0"/>
              </a:rPr>
              <a:t>Post-Workshop</a:t>
            </a:r>
          </a:p>
          <a:p>
            <a:pPr marL="0" marR="0" lvl="0" indent="0" algn="ctr" defTabSz="914400" rtl="0" eaLnBrk="1" fontAlgn="auto" latinLnBrk="0" hangingPunct="1">
              <a:lnSpc>
                <a:spcPct val="100000"/>
              </a:lnSpc>
              <a:spcBef>
                <a:spcPts val="0"/>
              </a:spcBef>
              <a:spcAft>
                <a:spcPts val="100"/>
              </a:spcAft>
              <a:buClrTx/>
              <a:buSzTx/>
              <a:buFontTx/>
              <a:buNone/>
              <a:tabLst/>
              <a:defRPr/>
            </a:pPr>
            <a:endParaRPr kumimoji="0" lang="en-GB" sz="900" b="1"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a:p>
            <a:pPr marL="380990" marR="0" lvl="0" indent="-380990" algn="l" defTabSz="1198791" rtl="0" eaLnBrk="1" fontAlgn="auto" latinLnBrk="0" hangingPunct="1">
              <a:lnSpc>
                <a:spcPct val="100000"/>
              </a:lnSpc>
              <a:spcBef>
                <a:spcPts val="1333"/>
              </a:spcBef>
              <a:spcAft>
                <a:spcPts val="0"/>
              </a:spcAft>
              <a:buClr>
                <a:srgbClr val="444444"/>
              </a:buClr>
              <a:buSzPct val="75000"/>
              <a:buFont typeface="Wingdings" panose="05000000000000000000" pitchFamily="2" charset="2"/>
              <a:buChar char="§"/>
              <a:tabLst>
                <a:tab pos="243834" algn="l"/>
              </a:tabLst>
              <a:defRPr/>
            </a:pPr>
            <a:r>
              <a:rPr kumimoji="0" lang="en-US" sz="1000" b="0" i="0" u="sng"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Review and Validate Business Processes</a:t>
            </a:r>
            <a:r>
              <a:rPr kumimoji="0" lang="en-US" sz="1000" b="0" i="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a:t>
            </a:r>
          </a:p>
          <a:p>
            <a:pPr marL="990575" marR="0" lvl="2" indent="-380990" algn="l" defTabSz="1198791" rtl="0" eaLnBrk="1" fontAlgn="auto" latinLnBrk="0" hangingPunct="1">
              <a:lnSpc>
                <a:spcPct val="100000"/>
              </a:lnSpc>
              <a:spcBef>
                <a:spcPts val="667"/>
              </a:spcBef>
              <a:spcAft>
                <a:spcPts val="0"/>
              </a:spcAft>
              <a:buClr>
                <a:srgbClr val="444444"/>
              </a:buClr>
              <a:buSzPct val="75000"/>
              <a:buFont typeface="Trebuchet MS" panose="020B0603020202020204" pitchFamily="34" charset="0"/>
              <a:buChar char="—"/>
              <a:tabLst/>
              <a:defRPr/>
            </a:pPr>
            <a:r>
              <a:rPr kumimoji="0" lang="en-US" sz="1000" b="0" i="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Identify open issues, action items and Key Design Decisions (KDDs) that need to be documented and resolved</a:t>
            </a:r>
          </a:p>
          <a:p>
            <a:pPr marL="990575" marR="0" lvl="2" indent="-380990" algn="l" defTabSz="1198791" rtl="0" eaLnBrk="1" fontAlgn="auto" latinLnBrk="0" hangingPunct="1">
              <a:lnSpc>
                <a:spcPct val="100000"/>
              </a:lnSpc>
              <a:spcBef>
                <a:spcPts val="667"/>
              </a:spcBef>
              <a:spcAft>
                <a:spcPts val="0"/>
              </a:spcAft>
              <a:buClr>
                <a:srgbClr val="444444"/>
              </a:buClr>
              <a:buSzPct val="75000"/>
              <a:buFont typeface="Trebuchet MS" panose="020B0603020202020204" pitchFamily="34" charset="0"/>
              <a:buChar char="—"/>
              <a:tabLst/>
              <a:defRPr/>
            </a:pPr>
            <a:r>
              <a:rPr kumimoji="0" lang="en-US" sz="1000" b="0" i="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Plan, schedule and perform follow up meetings</a:t>
            </a:r>
          </a:p>
          <a:p>
            <a:pPr marL="380990" marR="0" lvl="0" indent="-380990" algn="l" defTabSz="1198791" rtl="0" eaLnBrk="1" fontAlgn="auto" latinLnBrk="0" hangingPunct="1">
              <a:lnSpc>
                <a:spcPct val="100000"/>
              </a:lnSpc>
              <a:spcBef>
                <a:spcPts val="1333"/>
              </a:spcBef>
              <a:spcAft>
                <a:spcPts val="0"/>
              </a:spcAft>
              <a:buClr>
                <a:srgbClr val="444444"/>
              </a:buClr>
              <a:buSzPct val="75000"/>
              <a:buFont typeface="Wingdings" panose="05000000000000000000" pitchFamily="2" charset="2"/>
              <a:buChar char="§"/>
              <a:tabLst>
                <a:tab pos="243834" algn="l"/>
              </a:tabLst>
              <a:defRPr/>
            </a:pPr>
            <a:r>
              <a:rPr kumimoji="0" lang="en-US" sz="1000" b="0" i="0" u="sng"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Provide integration, data and architecture information to the data and architecture team</a:t>
            </a:r>
          </a:p>
          <a:p>
            <a:pPr marL="380990" marR="0" lvl="0" indent="-380990" algn="l" defTabSz="1198791" rtl="0" eaLnBrk="1" fontAlgn="auto" latinLnBrk="0" hangingPunct="1">
              <a:lnSpc>
                <a:spcPct val="100000"/>
              </a:lnSpc>
              <a:spcBef>
                <a:spcPts val="1333"/>
              </a:spcBef>
              <a:spcAft>
                <a:spcPts val="0"/>
              </a:spcAft>
              <a:buClr>
                <a:srgbClr val="444444"/>
              </a:buClr>
              <a:buSzPct val="75000"/>
              <a:buFont typeface="Wingdings" panose="05000000000000000000" pitchFamily="2" charset="2"/>
              <a:buChar char="§"/>
              <a:tabLst>
                <a:tab pos="243834" algn="l"/>
              </a:tabLst>
              <a:defRPr/>
            </a:pPr>
            <a:r>
              <a:rPr lang="en-US" sz="1000" u="sng">
                <a:solidFill>
                  <a:schemeClr val="tx1">
                    <a:lumMod val="65000"/>
                    <a:lumOff val="35000"/>
                  </a:schemeClr>
                </a:solidFill>
                <a:latin typeface="Arial Body"/>
                <a:ea typeface="Open Sans Light" panose="020B0306030504020204" pitchFamily="34" charset="0"/>
                <a:cs typeface="Open Sans Light" panose="020B0306030504020204" pitchFamily="34" charset="0"/>
              </a:rPr>
              <a:t>Provide approvals on resolved KDDs</a:t>
            </a:r>
            <a:endParaRPr kumimoji="0" lang="en-US" sz="1000" b="0" u="sng"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endParaRPr>
          </a:p>
          <a:p>
            <a:pPr marL="0" marR="0" lvl="0" indent="0" algn="l" defTabSz="914400" rtl="0" eaLnBrk="1" fontAlgn="auto" latinLnBrk="0" hangingPunct="1">
              <a:lnSpc>
                <a:spcPct val="100000"/>
              </a:lnSpc>
              <a:spcBef>
                <a:spcPts val="0"/>
              </a:spcBef>
              <a:spcAft>
                <a:spcPts val="200"/>
              </a:spcAft>
              <a:buClrTx/>
              <a:buSzTx/>
              <a:buFontTx/>
              <a:buNone/>
              <a:tabLst/>
              <a:defRPr/>
            </a:pPr>
            <a:endParaRPr kumimoji="0" lang="en-US" sz="900" b="0"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33" name="Straight Connector 32">
            <a:extLst>
              <a:ext uri="{FF2B5EF4-FFF2-40B4-BE49-F238E27FC236}">
                <a16:creationId xmlns:a16="http://schemas.microsoft.com/office/drawing/2014/main" id="{49FFFB8D-053E-4A93-ACD1-836C526E871F}"/>
              </a:ext>
            </a:extLst>
          </p:cNvPr>
          <p:cNvCxnSpPr>
            <a:cxnSpLocks/>
          </p:cNvCxnSpPr>
          <p:nvPr/>
        </p:nvCxnSpPr>
        <p:spPr>
          <a:xfrm>
            <a:off x="8984916" y="1905224"/>
            <a:ext cx="2560320" cy="0"/>
          </a:xfrm>
          <a:prstGeom prst="line">
            <a:avLst/>
          </a:prstGeom>
          <a:ln w="19050">
            <a:solidFill>
              <a:srgbClr val="59595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342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Box 35">
            <a:extLst>
              <a:ext uri="{FF2B5EF4-FFF2-40B4-BE49-F238E27FC236}">
                <a16:creationId xmlns:a16="http://schemas.microsoft.com/office/drawing/2014/main" id="{D38590FD-940C-4A3F-95F5-7D621F3B72E4}"/>
              </a:ext>
            </a:extLst>
          </p:cNvPr>
          <p:cNvSpPr txBox="1">
            <a:spLocks noChangeArrowheads="1"/>
          </p:cNvSpPr>
          <p:nvPr/>
        </p:nvSpPr>
        <p:spPr bwMode="auto">
          <a:xfrm flipV="1">
            <a:off x="3952698" y="5259904"/>
            <a:ext cx="4230759" cy="346234"/>
          </a:xfrm>
          <a:prstGeom prst="roundRect">
            <a:avLst>
              <a:gd name="adj" fmla="val 50000"/>
            </a:avLst>
          </a:prstGeom>
          <a:solidFill>
            <a:srgbClr val="005587"/>
          </a:solidFill>
          <a:ln w="9525" algn="ctr">
            <a:noFill/>
            <a:miter lim="800000"/>
            <a:headEnd/>
            <a:tailEnd/>
          </a:ln>
        </p:spPr>
        <p:txBody>
          <a:bodyPr wrap="square" lIns="0" rIns="0">
            <a:spAutoFit/>
          </a:bodyPr>
          <a:lstStyle>
            <a:defPPr>
              <a:defRPr lang="en-US"/>
            </a:defPPr>
            <a:lvl1pPr>
              <a:buFont typeface="Wingdings 2" pitchFamily="18" charset="2"/>
              <a:buNone/>
              <a:defRPr sz="1600">
                <a:latin typeface="+mj-lt"/>
              </a:defRPr>
            </a:lvl1pPr>
          </a:lstStyle>
          <a:p>
            <a:pPr marL="0" marR="0" lvl="0" indent="0" algn="ctr" defTabSz="914400" rtl="0" eaLnBrk="1" fontAlgn="auto" latinLnBrk="0" hangingPunct="1">
              <a:lnSpc>
                <a:spcPts val="1200"/>
              </a:lnSpc>
              <a:spcBef>
                <a:spcPts val="0"/>
              </a:spcBef>
              <a:spcAft>
                <a:spcPts val="400"/>
              </a:spcAft>
              <a:buClrTx/>
              <a:buSzTx/>
              <a:buFont typeface="Wingdings 2" pitchFamily="18" charset="2"/>
              <a:buNone/>
              <a:tabLst/>
              <a:defRPr/>
            </a:pPr>
            <a:endParaRPr kumimoji="0" lang="en-US" sz="1000" b="0" i="0" u="none" strike="noStrike" kern="1200" cap="none" spc="100" normalizeH="0" baseline="0" noProof="0">
              <a:ln>
                <a:noFill/>
              </a:ln>
              <a:solidFill>
                <a:prstClr val="white"/>
              </a:solidFill>
              <a:effectLst/>
              <a:uLnTx/>
              <a:uFillTx/>
              <a:latin typeface="+mn-lt"/>
              <a:ea typeface="Open Sans" panose="020B0606030504020204" pitchFamily="34" charset="0"/>
              <a:cs typeface="Open Sans" panose="020B0606030504020204" pitchFamily="34" charset="0"/>
            </a:endParaRPr>
          </a:p>
        </p:txBody>
      </p:sp>
      <p:sp>
        <p:nvSpPr>
          <p:cNvPr id="20" name="Title 2">
            <a:extLst>
              <a:ext uri="{FF2B5EF4-FFF2-40B4-BE49-F238E27FC236}">
                <a16:creationId xmlns:a16="http://schemas.microsoft.com/office/drawing/2014/main" id="{A5B8CD91-8BD9-4802-AD85-995009E3F25D}"/>
              </a:ext>
            </a:extLst>
          </p:cNvPr>
          <p:cNvSpPr>
            <a:spLocks noGrp="1"/>
          </p:cNvSpPr>
          <p:nvPr>
            <p:ph type="title"/>
          </p:nvPr>
        </p:nvSpPr>
        <p:spPr>
          <a:xfrm>
            <a:off x="366359" y="113918"/>
            <a:ext cx="11277600" cy="332399"/>
          </a:xfrm>
        </p:spPr>
        <p:txBody>
          <a:bodyPr/>
          <a:lstStyle/>
          <a:p>
            <a:r>
              <a:rPr lang="en-US" sz="2400">
                <a:ea typeface="Open Sans Light" panose="020B0306030504020204" pitchFamily="34" charset="0"/>
              </a:rPr>
              <a:t>Workshop Expectations </a:t>
            </a:r>
          </a:p>
        </p:txBody>
      </p:sp>
      <p:sp>
        <p:nvSpPr>
          <p:cNvPr id="21" name="Text Placeholder 1">
            <a:extLst>
              <a:ext uri="{FF2B5EF4-FFF2-40B4-BE49-F238E27FC236}">
                <a16:creationId xmlns:a16="http://schemas.microsoft.com/office/drawing/2014/main" id="{343E0817-405A-4DC9-A867-570D6B7E3397}"/>
              </a:ext>
            </a:extLst>
          </p:cNvPr>
          <p:cNvSpPr>
            <a:spLocks noGrp="1"/>
          </p:cNvSpPr>
          <p:nvPr>
            <p:ph type="body" sz="quarter" idx="14"/>
          </p:nvPr>
        </p:nvSpPr>
        <p:spPr>
          <a:xfrm>
            <a:off x="384655" y="959762"/>
            <a:ext cx="11277600" cy="584200"/>
          </a:xfrm>
        </p:spPr>
        <p:txBody>
          <a:bodyPr/>
          <a:lstStyle/>
          <a:p>
            <a:r>
              <a:rPr lang="en-US" sz="1200">
                <a:solidFill>
                  <a:schemeClr val="tx1">
                    <a:lumMod val="65000"/>
                    <a:lumOff val="35000"/>
                  </a:schemeClr>
                </a:solidFill>
                <a:ea typeface="Open Sans Light" panose="020B0306030504020204" pitchFamily="34" charset="0"/>
                <a:cs typeface="Open Sans Light" panose="020B0306030504020204" pitchFamily="34" charset="0"/>
              </a:rPr>
              <a:t>We will use our foundational design workshops framework which follows a design by exception approach with the first 2 weeks having in person workshops . The approach, leveraging requirements based on our </a:t>
            </a:r>
            <a:r>
              <a:rPr lang="en-US" sz="1200" err="1">
                <a:solidFill>
                  <a:schemeClr val="tx1">
                    <a:lumMod val="65000"/>
                    <a:lumOff val="35000"/>
                  </a:schemeClr>
                </a:solidFill>
                <a:ea typeface="Open Sans Light" panose="020B0306030504020204" pitchFamily="34" charset="0"/>
                <a:cs typeface="Open Sans Light" panose="020B0306030504020204" pitchFamily="34" charset="0"/>
              </a:rPr>
              <a:t>FlexTech</a:t>
            </a:r>
            <a:r>
              <a:rPr lang="en-US" sz="1200">
                <a:solidFill>
                  <a:schemeClr val="tx1">
                    <a:lumMod val="65000"/>
                    <a:lumOff val="35000"/>
                  </a:schemeClr>
                </a:solidFill>
                <a:ea typeface="Open Sans Light" panose="020B0306030504020204" pitchFamily="34" charset="0"/>
                <a:cs typeface="Open Sans Light" panose="020B0306030504020204" pitchFamily="34" charset="0"/>
              </a:rPr>
              <a:t>™ SFDC+ Oracle preconfigured solution,  is a “show and tell” method to validate business process and application design side by side.</a:t>
            </a:r>
          </a:p>
        </p:txBody>
      </p:sp>
      <p:grpSp>
        <p:nvGrpSpPr>
          <p:cNvPr id="22" name="Group 21">
            <a:extLst>
              <a:ext uri="{FF2B5EF4-FFF2-40B4-BE49-F238E27FC236}">
                <a16:creationId xmlns:a16="http://schemas.microsoft.com/office/drawing/2014/main" id="{00156F5E-0CAF-4C91-95C6-24F5E0A104CB}"/>
              </a:ext>
            </a:extLst>
          </p:cNvPr>
          <p:cNvGrpSpPr/>
          <p:nvPr/>
        </p:nvGrpSpPr>
        <p:grpSpPr>
          <a:xfrm flipH="1">
            <a:off x="2936822" y="2556443"/>
            <a:ext cx="824864" cy="1633870"/>
            <a:chOff x="8483527" y="1468030"/>
            <a:chExt cx="638597" cy="1722581"/>
          </a:xfrm>
        </p:grpSpPr>
        <p:cxnSp>
          <p:nvCxnSpPr>
            <p:cNvPr id="24" name="Straight Connector 23">
              <a:extLst>
                <a:ext uri="{FF2B5EF4-FFF2-40B4-BE49-F238E27FC236}">
                  <a16:creationId xmlns:a16="http://schemas.microsoft.com/office/drawing/2014/main" id="{08F6B127-F566-4995-9C46-27212E5BCAF8}"/>
                </a:ext>
              </a:extLst>
            </p:cNvPr>
            <p:cNvCxnSpPr>
              <a:cxnSpLocks/>
            </p:cNvCxnSpPr>
            <p:nvPr/>
          </p:nvCxnSpPr>
          <p:spPr>
            <a:xfrm>
              <a:off x="8483527" y="2553334"/>
              <a:ext cx="638597" cy="637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76AC66E-E06E-4303-B528-E02EA184A874}"/>
                </a:ext>
              </a:extLst>
            </p:cNvPr>
            <p:cNvCxnSpPr>
              <a:cxnSpLocks/>
            </p:cNvCxnSpPr>
            <p:nvPr/>
          </p:nvCxnSpPr>
          <p:spPr>
            <a:xfrm flipH="1">
              <a:off x="8483527" y="1468030"/>
              <a:ext cx="638597" cy="637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68921CF1-D351-4865-ADC6-22E17E7661B0}"/>
              </a:ext>
            </a:extLst>
          </p:cNvPr>
          <p:cNvGrpSpPr/>
          <p:nvPr/>
        </p:nvGrpSpPr>
        <p:grpSpPr>
          <a:xfrm>
            <a:off x="8514439" y="2609254"/>
            <a:ext cx="910861" cy="1581058"/>
            <a:chOff x="8483527" y="1468030"/>
            <a:chExt cx="638597" cy="1722581"/>
          </a:xfrm>
        </p:grpSpPr>
        <p:cxnSp>
          <p:nvCxnSpPr>
            <p:cNvPr id="34" name="Straight Connector 33">
              <a:extLst>
                <a:ext uri="{FF2B5EF4-FFF2-40B4-BE49-F238E27FC236}">
                  <a16:creationId xmlns:a16="http://schemas.microsoft.com/office/drawing/2014/main" id="{34F11869-2D3D-4F5A-90F2-C292E6759C28}"/>
                </a:ext>
              </a:extLst>
            </p:cNvPr>
            <p:cNvCxnSpPr>
              <a:cxnSpLocks/>
            </p:cNvCxnSpPr>
            <p:nvPr/>
          </p:nvCxnSpPr>
          <p:spPr>
            <a:xfrm>
              <a:off x="8483527" y="2553334"/>
              <a:ext cx="638597" cy="637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7CDB067-6A7F-4B5D-873B-FC5F52F9A586}"/>
                </a:ext>
              </a:extLst>
            </p:cNvPr>
            <p:cNvCxnSpPr>
              <a:cxnSpLocks/>
            </p:cNvCxnSpPr>
            <p:nvPr/>
          </p:nvCxnSpPr>
          <p:spPr>
            <a:xfrm flipH="1">
              <a:off x="8483527" y="1468030"/>
              <a:ext cx="638597" cy="637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6" name="Text Box 32">
            <a:extLst>
              <a:ext uri="{FF2B5EF4-FFF2-40B4-BE49-F238E27FC236}">
                <a16:creationId xmlns:a16="http://schemas.microsoft.com/office/drawing/2014/main" id="{7D2633F6-CF11-43BF-9764-F7EDF8D53068}"/>
              </a:ext>
            </a:extLst>
          </p:cNvPr>
          <p:cNvSpPr txBox="1">
            <a:spLocks noChangeArrowheads="1"/>
          </p:cNvSpPr>
          <p:nvPr/>
        </p:nvSpPr>
        <p:spPr bwMode="auto">
          <a:xfrm>
            <a:off x="5469599" y="5358785"/>
            <a:ext cx="1196956" cy="138499"/>
          </a:xfrm>
          <a:prstGeom prst="rect">
            <a:avLst/>
          </a:prstGeom>
          <a:noFill/>
          <a:ln w="9525" algn="ctr">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900" b="1"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COMMAND CENTER</a:t>
            </a:r>
          </a:p>
        </p:txBody>
      </p:sp>
      <p:grpSp>
        <p:nvGrpSpPr>
          <p:cNvPr id="37" name="Group 36">
            <a:extLst>
              <a:ext uri="{FF2B5EF4-FFF2-40B4-BE49-F238E27FC236}">
                <a16:creationId xmlns:a16="http://schemas.microsoft.com/office/drawing/2014/main" id="{7097D107-2B90-4C66-B324-8389AB522088}"/>
              </a:ext>
            </a:extLst>
          </p:cNvPr>
          <p:cNvGrpSpPr/>
          <p:nvPr/>
        </p:nvGrpSpPr>
        <p:grpSpPr>
          <a:xfrm>
            <a:off x="5220721" y="5249342"/>
            <a:ext cx="1694713" cy="355096"/>
            <a:chOff x="5286212" y="4353410"/>
            <a:chExt cx="1694713" cy="355096"/>
          </a:xfrm>
        </p:grpSpPr>
        <p:sp>
          <p:nvSpPr>
            <p:cNvPr id="38" name="Rectangle 37">
              <a:extLst>
                <a:ext uri="{FF2B5EF4-FFF2-40B4-BE49-F238E27FC236}">
                  <a16:creationId xmlns:a16="http://schemas.microsoft.com/office/drawing/2014/main" id="{995F67D9-8595-4C07-9E8D-6C53E5953AA7}"/>
                </a:ext>
              </a:extLst>
            </p:cNvPr>
            <p:cNvSpPr>
              <a:spLocks/>
            </p:cNvSpPr>
            <p:nvPr/>
          </p:nvSpPr>
          <p:spPr bwMode="gray">
            <a:xfrm>
              <a:off x="5286212" y="4353410"/>
              <a:ext cx="164571" cy="355096"/>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39" name="Rectangle 38">
              <a:extLst>
                <a:ext uri="{FF2B5EF4-FFF2-40B4-BE49-F238E27FC236}">
                  <a16:creationId xmlns:a16="http://schemas.microsoft.com/office/drawing/2014/main" id="{AA927613-80DF-4074-B186-5F57169E38EA}"/>
                </a:ext>
              </a:extLst>
            </p:cNvPr>
            <p:cNvSpPr>
              <a:spLocks/>
            </p:cNvSpPr>
            <p:nvPr/>
          </p:nvSpPr>
          <p:spPr bwMode="gray">
            <a:xfrm>
              <a:off x="6816354" y="4353410"/>
              <a:ext cx="164571" cy="355096"/>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grpSp>
      <p:sp>
        <p:nvSpPr>
          <p:cNvPr id="40" name="Oval 39">
            <a:extLst>
              <a:ext uri="{FF2B5EF4-FFF2-40B4-BE49-F238E27FC236}">
                <a16:creationId xmlns:a16="http://schemas.microsoft.com/office/drawing/2014/main" id="{E1A8F5EC-75BB-455C-9D2E-CEFC46B221ED}"/>
              </a:ext>
            </a:extLst>
          </p:cNvPr>
          <p:cNvSpPr/>
          <p:nvPr/>
        </p:nvSpPr>
        <p:spPr bwMode="gray">
          <a:xfrm>
            <a:off x="4030542" y="5380066"/>
            <a:ext cx="91440" cy="93647"/>
          </a:xfrm>
          <a:prstGeom prst="ellipse">
            <a:avLst/>
          </a:prstGeom>
          <a:solidFill>
            <a:schemeClr val="bg1">
              <a:lumMod val="95000"/>
            </a:schemeClr>
          </a:solidFill>
          <a:ln w="9525" algn="ctr">
            <a:solidFill>
              <a:srgbClr val="02ABAA"/>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41" name="Oval 40">
            <a:extLst>
              <a:ext uri="{FF2B5EF4-FFF2-40B4-BE49-F238E27FC236}">
                <a16:creationId xmlns:a16="http://schemas.microsoft.com/office/drawing/2014/main" id="{D64DC505-15D4-4687-BF50-740C17BC2BE6}"/>
              </a:ext>
            </a:extLst>
          </p:cNvPr>
          <p:cNvSpPr/>
          <p:nvPr/>
        </p:nvSpPr>
        <p:spPr bwMode="gray">
          <a:xfrm>
            <a:off x="7995356" y="5380066"/>
            <a:ext cx="91440" cy="93647"/>
          </a:xfrm>
          <a:prstGeom prst="ellipse">
            <a:avLst/>
          </a:prstGeom>
          <a:solidFill>
            <a:schemeClr val="bg1">
              <a:lumMod val="95000"/>
            </a:schemeClr>
          </a:solidFill>
          <a:ln w="9525" algn="ctr">
            <a:solidFill>
              <a:srgbClr val="02ABAA"/>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grpSp>
        <p:nvGrpSpPr>
          <p:cNvPr id="42" name="Group 41">
            <a:extLst>
              <a:ext uri="{FF2B5EF4-FFF2-40B4-BE49-F238E27FC236}">
                <a16:creationId xmlns:a16="http://schemas.microsoft.com/office/drawing/2014/main" id="{08164C9A-0E65-46F1-8AEE-ABAB9CED6DBC}"/>
              </a:ext>
            </a:extLst>
          </p:cNvPr>
          <p:cNvGrpSpPr/>
          <p:nvPr/>
        </p:nvGrpSpPr>
        <p:grpSpPr>
          <a:xfrm rot="16200000">
            <a:off x="4889266" y="1324346"/>
            <a:ext cx="2472924" cy="4755241"/>
            <a:chOff x="2837841" y="2577077"/>
            <a:chExt cx="2034906" cy="3800728"/>
          </a:xfrm>
          <a:noFill/>
        </p:grpSpPr>
        <p:sp>
          <p:nvSpPr>
            <p:cNvPr id="43" name="Rounded Rectangle 33">
              <a:extLst>
                <a:ext uri="{FF2B5EF4-FFF2-40B4-BE49-F238E27FC236}">
                  <a16:creationId xmlns:a16="http://schemas.microsoft.com/office/drawing/2014/main" id="{70DEF0B3-F7BA-4E53-89D3-406A9CEAC326}"/>
                </a:ext>
              </a:extLst>
            </p:cNvPr>
            <p:cNvSpPr/>
            <p:nvPr/>
          </p:nvSpPr>
          <p:spPr bwMode="gray">
            <a:xfrm>
              <a:off x="2837841" y="2577077"/>
              <a:ext cx="2034906" cy="3800728"/>
            </a:xfrm>
            <a:prstGeom prst="roundRect">
              <a:avLst>
                <a:gd name="adj" fmla="val 6685"/>
              </a:avLst>
            </a:prstGeom>
            <a:solidFill>
              <a:schemeClr val="bg1"/>
            </a:solidFill>
            <a:ln w="25400" algn="ctr">
              <a:solidFill>
                <a:srgbClr val="005587"/>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44" name="Rectangle 43">
              <a:extLst>
                <a:ext uri="{FF2B5EF4-FFF2-40B4-BE49-F238E27FC236}">
                  <a16:creationId xmlns:a16="http://schemas.microsoft.com/office/drawing/2014/main" id="{068B86D1-185A-423A-81AB-73134986A2C0}"/>
                </a:ext>
              </a:extLst>
            </p:cNvPr>
            <p:cNvSpPr/>
            <p:nvPr/>
          </p:nvSpPr>
          <p:spPr bwMode="gray">
            <a:xfrm>
              <a:off x="2913209" y="2892690"/>
              <a:ext cx="1884171" cy="3169502"/>
            </a:xfrm>
            <a:prstGeom prst="rect">
              <a:avLst/>
            </a:prstGeom>
            <a:grpFill/>
            <a:ln w="9525" algn="ctr">
              <a:solidFill>
                <a:srgbClr val="005587"/>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45" name="Rounded Rectangle 35">
              <a:extLst>
                <a:ext uri="{FF2B5EF4-FFF2-40B4-BE49-F238E27FC236}">
                  <a16:creationId xmlns:a16="http://schemas.microsoft.com/office/drawing/2014/main" id="{63B91C32-DD99-4C92-9114-07D1FFD964DF}"/>
                </a:ext>
              </a:extLst>
            </p:cNvPr>
            <p:cNvSpPr/>
            <p:nvPr/>
          </p:nvSpPr>
          <p:spPr bwMode="gray">
            <a:xfrm>
              <a:off x="3635923" y="2735033"/>
              <a:ext cx="438744" cy="40693"/>
            </a:xfrm>
            <a:prstGeom prst="roundRect">
              <a:avLst>
                <a:gd name="adj" fmla="val 50000"/>
              </a:avLst>
            </a:prstGeom>
            <a:grpFill/>
            <a:ln w="9525" algn="ctr">
              <a:solidFill>
                <a:srgbClr val="005587"/>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grpSp>
      <p:sp>
        <p:nvSpPr>
          <p:cNvPr id="46" name="Rectangle 45">
            <a:extLst>
              <a:ext uri="{FF2B5EF4-FFF2-40B4-BE49-F238E27FC236}">
                <a16:creationId xmlns:a16="http://schemas.microsoft.com/office/drawing/2014/main" id="{2CC1BBDC-8B63-4193-9E16-4A30953387BF}"/>
              </a:ext>
            </a:extLst>
          </p:cNvPr>
          <p:cNvSpPr/>
          <p:nvPr/>
        </p:nvSpPr>
        <p:spPr bwMode="gray">
          <a:xfrm>
            <a:off x="4281352" y="4170557"/>
            <a:ext cx="3692540" cy="326346"/>
          </a:xfrm>
          <a:prstGeom prst="rect">
            <a:avLst/>
          </a:prstGeom>
          <a:solidFill>
            <a:schemeClr val="bg1"/>
          </a:solidFill>
          <a:ln w="19050" algn="ctr">
            <a:no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47" name="Rectangle: Rounded Corners 46">
            <a:extLst>
              <a:ext uri="{FF2B5EF4-FFF2-40B4-BE49-F238E27FC236}">
                <a16:creationId xmlns:a16="http://schemas.microsoft.com/office/drawing/2014/main" id="{D33970FE-BDBE-44CA-8DB6-7BBDB0D2144F}"/>
              </a:ext>
            </a:extLst>
          </p:cNvPr>
          <p:cNvSpPr/>
          <p:nvPr/>
        </p:nvSpPr>
        <p:spPr bwMode="gray">
          <a:xfrm>
            <a:off x="4217831" y="2813795"/>
            <a:ext cx="1355742" cy="786896"/>
          </a:xfrm>
          <a:prstGeom prst="roundRect">
            <a:avLst>
              <a:gd name="adj" fmla="val 6891"/>
            </a:avLst>
          </a:prstGeom>
          <a:solidFill>
            <a:schemeClr val="accent6">
              <a:lumMod val="20000"/>
              <a:lumOff val="80000"/>
            </a:schemeClr>
          </a:solidFill>
          <a:ln w="6350" algn="ctr">
            <a:solidFill>
              <a:srgbClr val="53565A"/>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b="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48" name="Rectangle: Rounded Corners 47">
            <a:extLst>
              <a:ext uri="{FF2B5EF4-FFF2-40B4-BE49-F238E27FC236}">
                <a16:creationId xmlns:a16="http://schemas.microsoft.com/office/drawing/2014/main" id="{1C0837C3-D567-4889-A662-0EFBE80F7076}"/>
              </a:ext>
            </a:extLst>
          </p:cNvPr>
          <p:cNvSpPr/>
          <p:nvPr/>
        </p:nvSpPr>
        <p:spPr bwMode="gray">
          <a:xfrm>
            <a:off x="6774494" y="2813795"/>
            <a:ext cx="946728" cy="786896"/>
          </a:xfrm>
          <a:prstGeom prst="roundRect">
            <a:avLst>
              <a:gd name="adj" fmla="val 6891"/>
            </a:avLst>
          </a:prstGeom>
          <a:solidFill>
            <a:schemeClr val="accent6">
              <a:lumMod val="20000"/>
              <a:lumOff val="80000"/>
            </a:schemeClr>
          </a:solidFill>
          <a:ln w="6350" algn="ctr">
            <a:solidFill>
              <a:srgbClr val="53565A"/>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grpSp>
        <p:nvGrpSpPr>
          <p:cNvPr id="49" name="Group 48">
            <a:extLst>
              <a:ext uri="{FF2B5EF4-FFF2-40B4-BE49-F238E27FC236}">
                <a16:creationId xmlns:a16="http://schemas.microsoft.com/office/drawing/2014/main" id="{24FBD431-D56C-43C6-B2B9-ADE730D08756}"/>
              </a:ext>
            </a:extLst>
          </p:cNvPr>
          <p:cNvGrpSpPr/>
          <p:nvPr/>
        </p:nvGrpSpPr>
        <p:grpSpPr>
          <a:xfrm>
            <a:off x="4287872" y="2868686"/>
            <a:ext cx="1185715" cy="685516"/>
            <a:chOff x="1289349" y="4181439"/>
            <a:chExt cx="1119501" cy="751490"/>
          </a:xfrm>
        </p:grpSpPr>
        <p:pic>
          <p:nvPicPr>
            <p:cNvPr id="50" name="Picture 49">
              <a:extLst>
                <a:ext uri="{FF2B5EF4-FFF2-40B4-BE49-F238E27FC236}">
                  <a16:creationId xmlns:a16="http://schemas.microsoft.com/office/drawing/2014/main" id="{0460A902-BAA5-42F8-868E-B8E3145C5C71}"/>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2845" t="6977" r="24839" b="2305"/>
            <a:stretch/>
          </p:blipFill>
          <p:spPr>
            <a:xfrm>
              <a:off x="1289349" y="4181439"/>
              <a:ext cx="559294" cy="751490"/>
            </a:xfrm>
            <a:prstGeom prst="roundRect">
              <a:avLst>
                <a:gd name="adj" fmla="val 8165"/>
              </a:avLst>
            </a:prstGeom>
          </p:spPr>
        </p:pic>
        <p:grpSp>
          <p:nvGrpSpPr>
            <p:cNvPr id="51" name="Group 50">
              <a:extLst>
                <a:ext uri="{FF2B5EF4-FFF2-40B4-BE49-F238E27FC236}">
                  <a16:creationId xmlns:a16="http://schemas.microsoft.com/office/drawing/2014/main" id="{BEBC7642-0483-4113-A699-854D6643D6B1}"/>
                </a:ext>
              </a:extLst>
            </p:cNvPr>
            <p:cNvGrpSpPr/>
            <p:nvPr/>
          </p:nvGrpSpPr>
          <p:grpSpPr>
            <a:xfrm>
              <a:off x="1886301" y="4574687"/>
              <a:ext cx="522547" cy="358242"/>
              <a:chOff x="1886301" y="4574687"/>
              <a:chExt cx="522547" cy="358242"/>
            </a:xfrm>
          </p:grpSpPr>
          <p:sp>
            <p:nvSpPr>
              <p:cNvPr id="55" name="Rectangle 9">
                <a:extLst>
                  <a:ext uri="{FF2B5EF4-FFF2-40B4-BE49-F238E27FC236}">
                    <a16:creationId xmlns:a16="http://schemas.microsoft.com/office/drawing/2014/main" id="{9CDE7175-4ADF-4CD6-867B-F1CBDBF3A7B7}"/>
                  </a:ext>
                </a:extLst>
              </p:cNvPr>
              <p:cNvSpPr>
                <a:spLocks noChangeArrowheads="1"/>
              </p:cNvSpPr>
              <p:nvPr/>
            </p:nvSpPr>
            <p:spPr bwMode="auto">
              <a:xfrm>
                <a:off x="1886301" y="4574687"/>
                <a:ext cx="522547" cy="358242"/>
              </a:xfrm>
              <a:prstGeom prst="roundRect">
                <a:avLst>
                  <a:gd name="adj" fmla="val 15872"/>
                </a:avLst>
              </a:prstGeom>
              <a:solidFill>
                <a:schemeClr val="bg1"/>
              </a:solidFill>
              <a:ln w="3175" algn="ctr">
                <a:solidFill>
                  <a:srgbClr val="00A3E0"/>
                </a:solidFill>
                <a:miter lim="800000"/>
                <a:headEnd/>
                <a:tailEnd/>
              </a:ln>
              <a:effectLst/>
            </p:spPr>
            <p:txBody>
              <a:bodyPr wrap="none" anchor="ctr">
                <a:noAutofit/>
              </a:bodyP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2000" b="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pic>
            <p:nvPicPr>
              <p:cNvPr id="56" name="Picture 55">
                <a:extLst>
                  <a:ext uri="{FF2B5EF4-FFF2-40B4-BE49-F238E27FC236}">
                    <a16:creationId xmlns:a16="http://schemas.microsoft.com/office/drawing/2014/main" id="{AA6BA70C-64C7-461B-805E-4ED66DE47E2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906216" y="4664295"/>
                <a:ext cx="482719" cy="179026"/>
              </a:xfrm>
              <a:prstGeom prst="rect">
                <a:avLst/>
              </a:prstGeom>
            </p:spPr>
          </p:pic>
        </p:grpSp>
        <p:grpSp>
          <p:nvGrpSpPr>
            <p:cNvPr id="52" name="Group 51">
              <a:extLst>
                <a:ext uri="{FF2B5EF4-FFF2-40B4-BE49-F238E27FC236}">
                  <a16:creationId xmlns:a16="http://schemas.microsoft.com/office/drawing/2014/main" id="{6E95B97C-4FC0-403E-B96B-9CD006F2BD0A}"/>
                </a:ext>
              </a:extLst>
            </p:cNvPr>
            <p:cNvGrpSpPr/>
            <p:nvPr/>
          </p:nvGrpSpPr>
          <p:grpSpPr>
            <a:xfrm>
              <a:off x="1886303" y="4181439"/>
              <a:ext cx="522547" cy="358242"/>
              <a:chOff x="1886303" y="4181439"/>
              <a:chExt cx="522547" cy="358242"/>
            </a:xfrm>
          </p:grpSpPr>
          <p:sp>
            <p:nvSpPr>
              <p:cNvPr id="53" name="Rectangle 9">
                <a:extLst>
                  <a:ext uri="{FF2B5EF4-FFF2-40B4-BE49-F238E27FC236}">
                    <a16:creationId xmlns:a16="http://schemas.microsoft.com/office/drawing/2014/main" id="{0AF74108-F44F-4D97-B49D-B47E5D1E720D}"/>
                  </a:ext>
                </a:extLst>
              </p:cNvPr>
              <p:cNvSpPr>
                <a:spLocks noChangeArrowheads="1"/>
              </p:cNvSpPr>
              <p:nvPr/>
            </p:nvSpPr>
            <p:spPr bwMode="auto">
              <a:xfrm>
                <a:off x="1886303" y="4181439"/>
                <a:ext cx="522547" cy="358242"/>
              </a:xfrm>
              <a:prstGeom prst="roundRect">
                <a:avLst>
                  <a:gd name="adj" fmla="val 15872"/>
                </a:avLst>
              </a:prstGeom>
              <a:solidFill>
                <a:schemeClr val="bg1"/>
              </a:solidFill>
              <a:ln w="3175" algn="ctr">
                <a:solidFill>
                  <a:srgbClr val="00A3E0"/>
                </a:solidFill>
                <a:miter lim="800000"/>
                <a:headEnd/>
                <a:tailEnd/>
              </a:ln>
              <a:effectLst/>
            </p:spPr>
            <p:txBody>
              <a:bodyPr wrap="none" anchor="ctr">
                <a:noAutofit/>
              </a:bodyPr>
              <a:lstStyle/>
              <a:p>
                <a:pPr marL="0" marR="0" lvl="0" indent="0" algn="l" defTabSz="914400" rtl="0" eaLnBrk="1" fontAlgn="auto" latinLnBrk="0" hangingPunct="1">
                  <a:lnSpc>
                    <a:spcPct val="106000"/>
                  </a:lnSpc>
                  <a:spcBef>
                    <a:spcPts val="0"/>
                  </a:spcBef>
                  <a:spcAft>
                    <a:spcPts val="0"/>
                  </a:spcAft>
                  <a:buClrTx/>
                  <a:buSzTx/>
                  <a:buFont typeface="Wingdings 2" pitchFamily="18" charset="2"/>
                  <a:buNone/>
                  <a:tabLst/>
                  <a:defRPr/>
                </a:pPr>
                <a:endParaRPr kumimoji="0" lang="en-US" sz="2000" b="0"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pic>
            <p:nvPicPr>
              <p:cNvPr id="54" name="Picture 53">
                <a:extLst>
                  <a:ext uri="{FF2B5EF4-FFF2-40B4-BE49-F238E27FC236}">
                    <a16:creationId xmlns:a16="http://schemas.microsoft.com/office/drawing/2014/main" id="{62ECA110-9705-445B-A9E2-3A0EFD47A06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894321" y="4212304"/>
                <a:ext cx="506510" cy="281395"/>
              </a:xfrm>
              <a:prstGeom prst="rect">
                <a:avLst/>
              </a:prstGeom>
            </p:spPr>
          </p:pic>
        </p:grpSp>
      </p:grpSp>
      <p:sp>
        <p:nvSpPr>
          <p:cNvPr id="57" name="Text Box 35">
            <a:extLst>
              <a:ext uri="{FF2B5EF4-FFF2-40B4-BE49-F238E27FC236}">
                <a16:creationId xmlns:a16="http://schemas.microsoft.com/office/drawing/2014/main" id="{D0F36B34-47A1-410A-9E57-76D34349D0DC}"/>
              </a:ext>
            </a:extLst>
          </p:cNvPr>
          <p:cNvSpPr txBox="1">
            <a:spLocks noChangeArrowheads="1"/>
          </p:cNvSpPr>
          <p:nvPr/>
        </p:nvSpPr>
        <p:spPr bwMode="auto">
          <a:xfrm>
            <a:off x="7524011" y="6600241"/>
            <a:ext cx="357470" cy="153888"/>
          </a:xfrm>
          <a:prstGeom prst="rect">
            <a:avLst/>
          </a:prstGeom>
          <a:noFill/>
          <a:ln w="9525" algn="ctr">
            <a:noFill/>
            <a:miter lim="800000"/>
            <a:headEnd/>
            <a:tailEnd/>
          </a:ln>
        </p:spPr>
        <p:txBody>
          <a:bodyPr wrap="none" lIns="0" tIns="0" rIns="0" bIns="0">
            <a:spAutoFit/>
          </a:bodyPr>
          <a:lstStyle>
            <a:defPPr>
              <a:defRPr lang="en-US"/>
            </a:defPPr>
            <a:lvl1pPr>
              <a:buFont typeface="Wingdings 2" pitchFamily="18" charset="2"/>
              <a:buNone/>
              <a:defRPr sz="1600">
                <a:latin typeface="+mj-lt"/>
              </a:defRPr>
            </a:lvl1pP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000" b="1" i="0" u="none" strike="noStrike" kern="1200" cap="none" spc="0" normalizeH="0" baseline="0" noProof="0">
                <a:ln>
                  <a:noFill/>
                </a:ln>
                <a:solidFill>
                  <a:srgbClr val="262626"/>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Scribe</a:t>
            </a:r>
          </a:p>
        </p:txBody>
      </p:sp>
      <p:sp>
        <p:nvSpPr>
          <p:cNvPr id="58" name="Text Box 35">
            <a:extLst>
              <a:ext uri="{FF2B5EF4-FFF2-40B4-BE49-F238E27FC236}">
                <a16:creationId xmlns:a16="http://schemas.microsoft.com/office/drawing/2014/main" id="{FF85ECF9-C3E2-46BD-9290-EF9F3B15C22F}"/>
              </a:ext>
            </a:extLst>
          </p:cNvPr>
          <p:cNvSpPr txBox="1">
            <a:spLocks noChangeArrowheads="1"/>
          </p:cNvSpPr>
          <p:nvPr/>
        </p:nvSpPr>
        <p:spPr bwMode="auto">
          <a:xfrm>
            <a:off x="4225006" y="6600241"/>
            <a:ext cx="509755" cy="153888"/>
          </a:xfrm>
          <a:prstGeom prst="rect">
            <a:avLst/>
          </a:prstGeom>
          <a:noFill/>
          <a:ln w="9525" algn="ctr">
            <a:noFill/>
            <a:miter lim="800000"/>
            <a:headEnd/>
            <a:tailEnd/>
          </a:ln>
        </p:spPr>
        <p:txBody>
          <a:bodyPr wrap="none" lIns="0" tIns="0" rIns="0" bIns="0">
            <a:spAutoFit/>
          </a:bodyPr>
          <a:lstStyle>
            <a:defPPr>
              <a:defRPr lang="en-US"/>
            </a:defPPr>
            <a:lvl1pPr>
              <a:buFont typeface="Wingdings 2" pitchFamily="18" charset="2"/>
              <a:buNone/>
              <a:defRPr sz="1600">
                <a:latin typeface="+mj-lt"/>
              </a:defRPr>
            </a:lvl1pP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000" b="1" i="0" u="none" strike="noStrike" kern="1200" cap="none" spc="0" normalizeH="0" baseline="0" noProof="0">
                <a:ln>
                  <a:noFill/>
                </a:ln>
                <a:solidFill>
                  <a:srgbClr val="262626"/>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TD SMAs</a:t>
            </a:r>
          </a:p>
        </p:txBody>
      </p:sp>
      <p:sp>
        <p:nvSpPr>
          <p:cNvPr id="59" name="Text Box 35">
            <a:extLst>
              <a:ext uri="{FF2B5EF4-FFF2-40B4-BE49-F238E27FC236}">
                <a16:creationId xmlns:a16="http://schemas.microsoft.com/office/drawing/2014/main" id="{A467E683-753F-4D66-B439-558F2044D759}"/>
              </a:ext>
            </a:extLst>
          </p:cNvPr>
          <p:cNvSpPr txBox="1">
            <a:spLocks noChangeArrowheads="1"/>
          </p:cNvSpPr>
          <p:nvPr/>
        </p:nvSpPr>
        <p:spPr bwMode="auto">
          <a:xfrm>
            <a:off x="4976354" y="6600241"/>
            <a:ext cx="803105" cy="153888"/>
          </a:xfrm>
          <a:prstGeom prst="rect">
            <a:avLst/>
          </a:prstGeom>
          <a:noFill/>
          <a:ln w="9525" algn="ctr">
            <a:noFill/>
            <a:miter lim="800000"/>
            <a:headEnd/>
            <a:tailEnd/>
          </a:ln>
        </p:spPr>
        <p:txBody>
          <a:bodyPr wrap="none" lIns="0" tIns="0" rIns="0" bIns="0">
            <a:spAutoFit/>
          </a:bodyPr>
          <a:lstStyle>
            <a:defPPr>
              <a:defRPr lang="en-US"/>
            </a:defPPr>
            <a:lvl1pPr>
              <a:buFont typeface="Wingdings 2" pitchFamily="18" charset="2"/>
              <a:buNone/>
              <a:defRPr sz="1600">
                <a:latin typeface="+mj-lt"/>
              </a:defRPr>
            </a:lvl1pP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000" b="1" i="0" u="none" strike="noStrike" kern="1200" cap="none" spc="0" normalizeH="0" baseline="0" noProof="0">
                <a:ln>
                  <a:noFill/>
                </a:ln>
                <a:solidFill>
                  <a:srgbClr val="262626"/>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Deloitte SMAs</a:t>
            </a:r>
          </a:p>
        </p:txBody>
      </p:sp>
      <p:sp>
        <p:nvSpPr>
          <p:cNvPr id="60" name="Text Box 32">
            <a:extLst>
              <a:ext uri="{FF2B5EF4-FFF2-40B4-BE49-F238E27FC236}">
                <a16:creationId xmlns:a16="http://schemas.microsoft.com/office/drawing/2014/main" id="{D5E723A1-2ABB-4ECB-BF9A-9F5CCB0CFEF9}"/>
              </a:ext>
            </a:extLst>
          </p:cNvPr>
          <p:cNvSpPr txBox="1">
            <a:spLocks noChangeArrowheads="1"/>
          </p:cNvSpPr>
          <p:nvPr/>
        </p:nvSpPr>
        <p:spPr bwMode="auto">
          <a:xfrm>
            <a:off x="5329676" y="4256497"/>
            <a:ext cx="1581381" cy="153888"/>
          </a:xfrm>
          <a:prstGeom prst="rect">
            <a:avLst/>
          </a:prstGeom>
          <a:noFill/>
          <a:ln w="9525" algn="ctr">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000" b="1" i="0" u="none" strike="noStrike" kern="1200" cap="none" spc="0" normalizeH="0" baseline="0" noProof="0">
                <a:ln>
                  <a:noFill/>
                </a:ln>
                <a:solidFill>
                  <a:srgbClr val="262626"/>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Workshop Presenter</a:t>
            </a:r>
          </a:p>
        </p:txBody>
      </p:sp>
      <p:sp>
        <p:nvSpPr>
          <p:cNvPr id="61" name="Oval 60">
            <a:extLst>
              <a:ext uri="{FF2B5EF4-FFF2-40B4-BE49-F238E27FC236}">
                <a16:creationId xmlns:a16="http://schemas.microsoft.com/office/drawing/2014/main" id="{78258F7D-B8CE-4A91-9E7F-646EA638E0A3}"/>
              </a:ext>
            </a:extLst>
          </p:cNvPr>
          <p:cNvSpPr/>
          <p:nvPr/>
        </p:nvSpPr>
        <p:spPr bwMode="gray">
          <a:xfrm>
            <a:off x="8215222" y="3272966"/>
            <a:ext cx="201168" cy="198148"/>
          </a:xfrm>
          <a:prstGeom prst="ellipse">
            <a:avLst/>
          </a:prstGeom>
          <a:grpFill/>
          <a:ln w="9525" algn="ctr">
            <a:solidFill>
              <a:schemeClr val="tx1"/>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Tx/>
              <a:buNone/>
              <a:tabLst/>
              <a:defRPr/>
            </a:pPr>
            <a:endParaRPr kumimoji="0" lang="en-US"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62" name="Text Box 30">
            <a:extLst>
              <a:ext uri="{FF2B5EF4-FFF2-40B4-BE49-F238E27FC236}">
                <a16:creationId xmlns:a16="http://schemas.microsoft.com/office/drawing/2014/main" id="{5093752E-DB31-470B-ACA3-76FC73E427BB}"/>
              </a:ext>
            </a:extLst>
          </p:cNvPr>
          <p:cNvSpPr txBox="1">
            <a:spLocks noChangeArrowheads="1"/>
          </p:cNvSpPr>
          <p:nvPr/>
        </p:nvSpPr>
        <p:spPr bwMode="auto">
          <a:xfrm>
            <a:off x="4067971" y="2609254"/>
            <a:ext cx="1624486" cy="153888"/>
          </a:xfrm>
          <a:prstGeom prst="rect">
            <a:avLst/>
          </a:prstGeom>
          <a:solidFill>
            <a:schemeClr val="bg1"/>
          </a:solidFill>
          <a:ln w="9525" algn="ctr">
            <a:noFill/>
            <a:miter lim="800000"/>
            <a:headEnd/>
            <a:tailEnd/>
          </a:ln>
        </p:spPr>
        <p:txBody>
          <a:bodyPr wrap="square" lIns="0" tIns="0" rIns="0" bIns="0">
            <a:spAutoFit/>
          </a:bodyPr>
          <a:lstStyle>
            <a:defPPr>
              <a:defRPr lang="en-US"/>
            </a:defPPr>
            <a:lvl1pPr algn="ctr">
              <a:buFont typeface="Wingdings 2" pitchFamily="18" charset="2"/>
              <a:buNone/>
              <a:defRPr sz="1000">
                <a:solidFill>
                  <a:srgbClr val="262626"/>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1219170" rtl="0" eaLnBrk="1" fontAlgn="auto" latinLnBrk="0" hangingPunct="1">
              <a:lnSpc>
                <a:spcPct val="100000"/>
              </a:lnSpc>
              <a:spcBef>
                <a:spcPts val="0"/>
              </a:spcBef>
              <a:spcAft>
                <a:spcPts val="0"/>
              </a:spcAft>
              <a:buClrTx/>
              <a:buSzTx/>
              <a:buFont typeface="Wingdings 2" pitchFamily="18" charset="2"/>
              <a:buNone/>
              <a:tabLst/>
              <a:defRPr/>
            </a:pPr>
            <a:r>
              <a:rPr kumimoji="0" lang="en-US" b="1" i="0" u="none" strike="noStrike" kern="1200" cap="none" spc="0" normalizeH="0" baseline="0" noProof="0">
                <a:ln>
                  <a:noFill/>
                </a:ln>
                <a:solidFill>
                  <a:prstClr val="black"/>
                </a:solidFill>
                <a:effectLst/>
                <a:uLnTx/>
                <a:uFillTx/>
                <a:latin typeface="+mn-lt"/>
                <a:ea typeface="Open Sans" panose="020B0606030504020204" pitchFamily="34" charset="0"/>
                <a:cs typeface="Open Sans" panose="020B0606030504020204" pitchFamily="34" charset="0"/>
              </a:rPr>
              <a:t>FlexTech (Oracle + SFDC)</a:t>
            </a:r>
          </a:p>
        </p:txBody>
      </p:sp>
      <p:grpSp>
        <p:nvGrpSpPr>
          <p:cNvPr id="63" name="Group 62">
            <a:extLst>
              <a:ext uri="{FF2B5EF4-FFF2-40B4-BE49-F238E27FC236}">
                <a16:creationId xmlns:a16="http://schemas.microsoft.com/office/drawing/2014/main" id="{3346069F-501E-45E2-886D-644FC18C9E40}"/>
              </a:ext>
            </a:extLst>
          </p:cNvPr>
          <p:cNvGrpSpPr>
            <a:grpSpLocks/>
          </p:cNvGrpSpPr>
          <p:nvPr/>
        </p:nvGrpSpPr>
        <p:grpSpPr>
          <a:xfrm>
            <a:off x="9492860" y="1999287"/>
            <a:ext cx="2514599" cy="3826576"/>
            <a:chOff x="9642001" y="2302500"/>
            <a:chExt cx="2239594" cy="2468880"/>
          </a:xfrm>
        </p:grpSpPr>
        <p:sp>
          <p:nvSpPr>
            <p:cNvPr id="64" name="Line 10">
              <a:extLst>
                <a:ext uri="{FF2B5EF4-FFF2-40B4-BE49-F238E27FC236}">
                  <a16:creationId xmlns:a16="http://schemas.microsoft.com/office/drawing/2014/main" id="{E3F7C5DD-E3E3-4085-AD81-D99B1E20E215}"/>
                </a:ext>
              </a:extLst>
            </p:cNvPr>
            <p:cNvSpPr>
              <a:spLocks noChangeShapeType="1"/>
            </p:cNvSpPr>
            <p:nvPr/>
          </p:nvSpPr>
          <p:spPr bwMode="auto">
            <a:xfrm flipH="1" flipV="1">
              <a:off x="10351409" y="3074367"/>
              <a:ext cx="0"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ea typeface="Open Sans" panose="020B0606030504020204" pitchFamily="34" charset="0"/>
                <a:cs typeface="Open Sans" panose="020B0606030504020204" pitchFamily="34" charset="0"/>
              </a:endParaRPr>
            </a:p>
          </p:txBody>
        </p:sp>
        <p:sp>
          <p:nvSpPr>
            <p:cNvPr id="65" name="Text Box 29">
              <a:extLst>
                <a:ext uri="{FF2B5EF4-FFF2-40B4-BE49-F238E27FC236}">
                  <a16:creationId xmlns:a16="http://schemas.microsoft.com/office/drawing/2014/main" id="{6F79DE95-1C51-433A-BE53-4C4370E288F2}"/>
                </a:ext>
              </a:extLst>
            </p:cNvPr>
            <p:cNvSpPr txBox="1">
              <a:spLocks noChangeArrowheads="1"/>
            </p:cNvSpPr>
            <p:nvPr/>
          </p:nvSpPr>
          <p:spPr bwMode="auto">
            <a:xfrm>
              <a:off x="9765462" y="2693070"/>
              <a:ext cx="1800074" cy="123494"/>
            </a:xfrm>
            <a:prstGeom prst="rect">
              <a:avLst/>
            </a:prstGeom>
            <a:noFill/>
            <a:ln w="9525" algn="ctr">
              <a:noFill/>
              <a:miter lim="800000"/>
              <a:headEnd/>
              <a:tailEnd/>
            </a:ln>
          </p:spPr>
          <p:txBody>
            <a:bodyPr wrap="square" lIns="0" tIns="0" rIns="0" bIns="0">
              <a:spAutoFit/>
            </a:bodyPr>
            <a:lstStyle>
              <a:defPPr>
                <a:defRPr lang="en-US"/>
              </a:defPPr>
              <a:lvl1pPr algn="ctr">
                <a:buFont typeface="Wingdings 2" pitchFamily="18" charset="2"/>
                <a:buNone/>
                <a:defRPr sz="1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1219170" rtl="0" eaLnBrk="1" fontAlgn="auto" latinLnBrk="0" hangingPunct="1">
                <a:lnSpc>
                  <a:spcPct val="100000"/>
                </a:lnSpc>
                <a:spcBef>
                  <a:spcPts val="0"/>
                </a:spcBef>
                <a:spcAft>
                  <a:spcPts val="0"/>
                </a:spcAft>
                <a:buClrTx/>
                <a:buSzTx/>
                <a:buFont typeface="Wingdings 2" pitchFamily="18" charset="2"/>
                <a:buNone/>
                <a:tabLst/>
                <a:defRPr/>
              </a:pPr>
              <a:r>
                <a:rPr kumimoji="0" lang="en-US" sz="1200" b="1" i="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Key Outcomes </a:t>
              </a:r>
            </a:p>
          </p:txBody>
        </p:sp>
        <p:sp>
          <p:nvSpPr>
            <p:cNvPr id="66" name="Text Box 32">
              <a:extLst>
                <a:ext uri="{FF2B5EF4-FFF2-40B4-BE49-F238E27FC236}">
                  <a16:creationId xmlns:a16="http://schemas.microsoft.com/office/drawing/2014/main" id="{D772B97C-B9D2-4692-A3D9-5FF9D3191779}"/>
                </a:ext>
              </a:extLst>
            </p:cNvPr>
            <p:cNvSpPr txBox="1">
              <a:spLocks noChangeArrowheads="1"/>
            </p:cNvSpPr>
            <p:nvPr/>
          </p:nvSpPr>
          <p:spPr bwMode="auto">
            <a:xfrm>
              <a:off x="9870721" y="3081325"/>
              <a:ext cx="2010874" cy="1201380"/>
            </a:xfrm>
            <a:prstGeom prst="rect">
              <a:avLst/>
            </a:prstGeom>
            <a:noFill/>
            <a:ln w="9525" algn="ctr">
              <a:noFill/>
              <a:miter lim="800000"/>
              <a:headEnd/>
              <a:tailEnd/>
            </a:ln>
          </p:spPr>
          <p:txBody>
            <a:bodyPr wrap="square" lIns="0" tIns="0" rIns="0" bIns="0" anchor="t">
              <a:spAutoFit/>
            </a:bodyPr>
            <a:lstStyle>
              <a:defPPr>
                <a:defRPr lang="en-US"/>
              </a:defPPr>
              <a:lvl1pPr>
                <a:buFont typeface="Wingdings 2" pitchFamily="18" charset="2"/>
                <a:buNone/>
                <a:defRPr sz="1600">
                  <a:latin typeface="+mj-lt"/>
                </a:defRPr>
              </a:lvl1pPr>
            </a:lstStyle>
            <a:p>
              <a:pPr marL="118872" marR="0" lvl="1" indent="-118872" algn="l" defTabSz="1219170" rtl="0" eaLnBrk="1" fontAlgn="auto" latinLnBrk="0" hangingPunct="1">
                <a:buClrTx/>
                <a:buSzPct val="100000"/>
                <a:buFont typeface="Arial" panose="020B0604020202020204" pitchFamily="34" charset="0"/>
                <a:buChar char="•"/>
                <a:tabLst/>
                <a:defRPr/>
              </a:pPr>
              <a:r>
                <a:rPr kumimoji="0" lang="en-US" sz="1100" i="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Initial foundational KDDs</a:t>
              </a:r>
            </a:p>
            <a:p>
              <a:pPr marL="118872" marR="0" lvl="1" indent="-118872" algn="l" defTabSz="1219170" rtl="0" eaLnBrk="1" fontAlgn="auto" latinLnBrk="0" hangingPunct="1">
                <a:buClrTx/>
                <a:buSzPct val="100000"/>
                <a:buFont typeface="Arial" panose="020B0604020202020204" pitchFamily="34" charset="0"/>
                <a:buChar char="•"/>
                <a:tabLst/>
                <a:defRPr/>
              </a:pPr>
              <a:r>
                <a:rPr kumimoji="0" lang="en-US" sz="1100" i="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Exception requirement list</a:t>
              </a:r>
            </a:p>
            <a:p>
              <a:pPr marL="118872" marR="0" lvl="1" indent="-118872" algn="l" defTabSz="1219170" rtl="0" eaLnBrk="1" fontAlgn="auto" latinLnBrk="0" hangingPunct="1">
                <a:buClrTx/>
                <a:buSzPct val="100000"/>
                <a:buFont typeface="Arial" panose="020B0604020202020204" pitchFamily="34" charset="0"/>
                <a:buChar char="•"/>
                <a:tabLst/>
                <a:defRPr/>
              </a:pPr>
              <a:r>
                <a:rPr kumimoji="0" lang="en-US" sz="1100" i="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Overall feature list</a:t>
              </a:r>
            </a:p>
            <a:p>
              <a:pPr marL="118872" marR="0" lvl="1" indent="-118872" algn="l" defTabSz="1219170" rtl="0" eaLnBrk="1" fontAlgn="auto" latinLnBrk="0" hangingPunct="1">
                <a:buClrTx/>
                <a:buSzPct val="100000"/>
                <a:buFont typeface="Arial" panose="020B0604020202020204" pitchFamily="34" charset="0"/>
                <a:buChar char="•"/>
                <a:tabLst/>
                <a:defRPr/>
              </a:pPr>
              <a:r>
                <a:rPr lang="en-US" sz="1100">
                  <a:solidFill>
                    <a:schemeClr val="tx1">
                      <a:lumMod val="65000"/>
                      <a:lumOff val="35000"/>
                    </a:schemeClr>
                  </a:solidFill>
                  <a:latin typeface="Arial Body"/>
                  <a:ea typeface="Open Sans Light" panose="020B0306030504020204" pitchFamily="34" charset="0"/>
                  <a:cs typeface="Open Sans Light" panose="020B0306030504020204" pitchFamily="34" charset="0"/>
                </a:rPr>
                <a:t>POV list for detailed design</a:t>
              </a:r>
            </a:p>
            <a:p>
              <a:pPr marL="118872" marR="0" lvl="1" indent="-118872" algn="l" defTabSz="1219170" rtl="0" eaLnBrk="1" fontAlgn="auto" latinLnBrk="0" hangingPunct="1">
                <a:buClrTx/>
                <a:buSzPct val="100000"/>
                <a:buFont typeface="Arial" panose="020B0604020202020204" pitchFamily="34" charset="0"/>
                <a:buChar char="•"/>
                <a:tabLst/>
                <a:defRPr/>
              </a:pPr>
              <a:r>
                <a:rPr kumimoji="0" lang="en-US" sz="1100" i="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Initial TD configurations</a:t>
              </a:r>
              <a:endParaRPr lang="en-US" sz="1100">
                <a:solidFill>
                  <a:schemeClr val="tx1">
                    <a:lumMod val="65000"/>
                    <a:lumOff val="35000"/>
                  </a:schemeClr>
                </a:solidFill>
                <a:latin typeface="Arial Body"/>
                <a:ea typeface="Open Sans Light" panose="020B0306030504020204" pitchFamily="34" charset="0"/>
                <a:cs typeface="Open Sans Light" panose="020B0306030504020204" pitchFamily="34" charset="0"/>
              </a:endParaRPr>
            </a:p>
            <a:p>
              <a:pPr marL="118872" marR="0" lvl="1" indent="-118872" algn="l" defTabSz="1219170" rtl="0" eaLnBrk="1" fontAlgn="auto" latinLnBrk="0" hangingPunct="1">
                <a:buClrTx/>
                <a:buSzPct val="100000"/>
                <a:buFont typeface="Arial" panose="020B0604020202020204" pitchFamily="34" charset="0"/>
                <a:buChar char="•"/>
                <a:tabLst/>
                <a:defRPr/>
              </a:pPr>
              <a:r>
                <a:rPr kumimoji="0" lang="en-US" sz="1100" i="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Initial TD c</a:t>
              </a:r>
              <a:r>
                <a:rPr lang="en-US" sz="1100" err="1">
                  <a:solidFill>
                    <a:schemeClr val="tx1">
                      <a:lumMod val="65000"/>
                      <a:lumOff val="35000"/>
                    </a:schemeClr>
                  </a:solidFill>
                  <a:latin typeface="Arial Body"/>
                  <a:ea typeface="Open Sans Light" panose="020B0306030504020204" pitchFamily="34" charset="0"/>
                  <a:cs typeface="Open Sans Light" panose="020B0306030504020204" pitchFamily="34" charset="0"/>
                </a:rPr>
                <a:t>onfigured</a:t>
              </a:r>
              <a:r>
                <a:rPr lang="en-US" sz="1100">
                  <a:solidFill>
                    <a:schemeClr val="tx1">
                      <a:lumMod val="65000"/>
                      <a:lumOff val="35000"/>
                    </a:schemeClr>
                  </a:solidFill>
                  <a:latin typeface="Arial Body"/>
                  <a:ea typeface="Open Sans Light" panose="020B0306030504020204" pitchFamily="34" charset="0"/>
                  <a:cs typeface="Open Sans Light" panose="020B0306030504020204" pitchFamily="34" charset="0"/>
                </a:rPr>
                <a:t> sandbox</a:t>
              </a:r>
            </a:p>
            <a:p>
              <a:pPr marL="118745" marR="0" lvl="1" indent="-118745" algn="l" defTabSz="1219170" rtl="0" eaLnBrk="1" fontAlgn="auto" latinLnBrk="0" hangingPunct="1">
                <a:buClrTx/>
                <a:buSzPct val="100000"/>
                <a:buFont typeface="Arial" panose="020B0604020202020204" pitchFamily="34" charset="0"/>
                <a:buChar char="•"/>
                <a:tabLst/>
                <a:defRPr/>
              </a:pPr>
              <a:r>
                <a:rPr kumimoji="0" lang="en-US" sz="1100" i="0" u="none" strike="noStrike" kern="1200" cap="none" spc="0" normalizeH="0" baseline="0" noProof="0">
                  <a:ln>
                    <a:noFill/>
                  </a:ln>
                  <a:solidFill>
                    <a:schemeClr val="tx1">
                      <a:lumMod val="65000"/>
                      <a:lumOff val="35000"/>
                    </a:schemeClr>
                  </a:solidFill>
                  <a:effectLst/>
                  <a:uLnTx/>
                  <a:uFillTx/>
                  <a:latin typeface="Arial Body"/>
                  <a:ea typeface="Open Sans Light"/>
                  <a:cs typeface="Open Sans Light"/>
                </a:rPr>
                <a:t>Process </a:t>
              </a:r>
              <a:r>
                <a:rPr lang="en-US" sz="1100">
                  <a:solidFill>
                    <a:schemeClr val="tx1">
                      <a:lumMod val="65000"/>
                      <a:lumOff val="35000"/>
                    </a:schemeClr>
                  </a:solidFill>
                  <a:latin typeface="Arial Body"/>
                  <a:ea typeface="Open Sans Light"/>
                  <a:cs typeface="Open Sans Light"/>
                </a:rPr>
                <a:t>transactional flows</a:t>
              </a:r>
            </a:p>
            <a:p>
              <a:pPr marL="118872" lvl="1" indent="-118872" defTabSz="1219170">
                <a:buSzPct val="100000"/>
                <a:buFont typeface="Arial" panose="020B0604020202020204" pitchFamily="34" charset="0"/>
                <a:buChar char="•"/>
                <a:defRPr/>
              </a:pPr>
              <a:r>
                <a:rPr lang="en-US" sz="1100">
                  <a:solidFill>
                    <a:schemeClr val="tx1">
                      <a:lumMod val="65000"/>
                      <a:lumOff val="35000"/>
                    </a:schemeClr>
                  </a:solidFill>
                  <a:latin typeface="Arial Body"/>
                  <a:ea typeface="Open Sans Light" panose="020B0306030504020204" pitchFamily="34" charset="0"/>
                  <a:cs typeface="Open Sans Light" panose="020B0306030504020204" pitchFamily="34" charset="0"/>
                </a:rPr>
                <a:t>Initial list of key deployment consideration </a:t>
              </a:r>
            </a:p>
            <a:p>
              <a:pPr marL="118872" lvl="1" indent="-118872" defTabSz="1219170">
                <a:buSzPct val="100000"/>
                <a:buFont typeface="Arial" panose="020B0604020202020204" pitchFamily="34" charset="0"/>
                <a:buChar char="•"/>
                <a:defRPr/>
              </a:pPr>
              <a:r>
                <a:rPr lang="en-US" sz="1100">
                  <a:solidFill>
                    <a:schemeClr val="tx1">
                      <a:lumMod val="65000"/>
                      <a:lumOff val="35000"/>
                    </a:schemeClr>
                  </a:solidFill>
                  <a:latin typeface="Arial Body"/>
                  <a:ea typeface="Open Sans Light" panose="020B0306030504020204" pitchFamily="34" charset="0"/>
                  <a:cs typeface="Open Sans Light" panose="020B0306030504020204" pitchFamily="34" charset="0"/>
                </a:rPr>
                <a:t>Refined architecture by phase</a:t>
              </a:r>
            </a:p>
            <a:p>
              <a:pPr marL="118872" lvl="1" indent="-118872" defTabSz="1219170">
                <a:buSzPct val="100000"/>
                <a:buFont typeface="Arial" panose="020B0604020202020204" pitchFamily="34" charset="0"/>
                <a:buChar char="•"/>
                <a:defRPr/>
              </a:pPr>
              <a:r>
                <a:rPr kumimoji="0" lang="en-US" sz="1100" i="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Chang</a:t>
              </a:r>
              <a:r>
                <a:rPr lang="en-US" sz="1100">
                  <a:solidFill>
                    <a:schemeClr val="tx1">
                      <a:lumMod val="65000"/>
                      <a:lumOff val="35000"/>
                    </a:schemeClr>
                  </a:solidFill>
                  <a:latin typeface="Arial Body"/>
                  <a:ea typeface="Open Sans Light" panose="020B0306030504020204" pitchFamily="34" charset="0"/>
                  <a:cs typeface="Open Sans Light" panose="020B0306030504020204" pitchFamily="34" charset="0"/>
                </a:rPr>
                <a:t>e impacts</a:t>
              </a:r>
              <a:endParaRPr kumimoji="0" lang="en-US" sz="1100" i="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endParaRPr>
            </a:p>
          </p:txBody>
        </p:sp>
        <p:grpSp>
          <p:nvGrpSpPr>
            <p:cNvPr id="67" name="Group 66">
              <a:extLst>
                <a:ext uri="{FF2B5EF4-FFF2-40B4-BE49-F238E27FC236}">
                  <a16:creationId xmlns:a16="http://schemas.microsoft.com/office/drawing/2014/main" id="{0E1BAA21-D326-459F-BFFF-71B44DCCBB65}"/>
                </a:ext>
              </a:extLst>
            </p:cNvPr>
            <p:cNvGrpSpPr/>
            <p:nvPr/>
          </p:nvGrpSpPr>
          <p:grpSpPr>
            <a:xfrm>
              <a:off x="9642001" y="2302500"/>
              <a:ext cx="2046997" cy="2468880"/>
              <a:chOff x="2837841" y="2577077"/>
              <a:chExt cx="2034906" cy="1708205"/>
            </a:xfrm>
            <a:noFill/>
          </p:grpSpPr>
          <p:sp>
            <p:nvSpPr>
              <p:cNvPr id="70" name="Rounded Rectangle 33">
                <a:extLst>
                  <a:ext uri="{FF2B5EF4-FFF2-40B4-BE49-F238E27FC236}">
                    <a16:creationId xmlns:a16="http://schemas.microsoft.com/office/drawing/2014/main" id="{8B40DEB7-3731-4F98-BA52-1E086FCE6140}"/>
                  </a:ext>
                </a:extLst>
              </p:cNvPr>
              <p:cNvSpPr/>
              <p:nvPr/>
            </p:nvSpPr>
            <p:spPr bwMode="gray">
              <a:xfrm>
                <a:off x="2837841" y="2577077"/>
                <a:ext cx="2034906" cy="1708205"/>
              </a:xfrm>
              <a:prstGeom prst="roundRect">
                <a:avLst>
                  <a:gd name="adj" fmla="val 6685"/>
                </a:avLst>
              </a:prstGeom>
              <a:grpFill/>
              <a:ln w="12700" algn="ctr">
                <a:solidFill>
                  <a:srgbClr val="005587"/>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72" name="Rounded Rectangle 35">
                <a:extLst>
                  <a:ext uri="{FF2B5EF4-FFF2-40B4-BE49-F238E27FC236}">
                    <a16:creationId xmlns:a16="http://schemas.microsoft.com/office/drawing/2014/main" id="{5C951840-83C7-443D-A482-4C045E24D0E6}"/>
                  </a:ext>
                </a:extLst>
              </p:cNvPr>
              <p:cNvSpPr/>
              <p:nvPr/>
            </p:nvSpPr>
            <p:spPr bwMode="gray">
              <a:xfrm>
                <a:off x="3635922" y="2680785"/>
                <a:ext cx="438744" cy="40693"/>
              </a:xfrm>
              <a:prstGeom prst="roundRect">
                <a:avLst>
                  <a:gd name="adj" fmla="val 50000"/>
                </a:avLst>
              </a:prstGeom>
              <a:grpFill/>
              <a:ln w="9525" algn="ctr">
                <a:solidFill>
                  <a:schemeClr val="tx1"/>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71" name="Rectangle 70">
                <a:extLst>
                  <a:ext uri="{FF2B5EF4-FFF2-40B4-BE49-F238E27FC236}">
                    <a16:creationId xmlns:a16="http://schemas.microsoft.com/office/drawing/2014/main" id="{CF57CF41-4039-456A-881E-E2DFE0FD3A94}"/>
                  </a:ext>
                </a:extLst>
              </p:cNvPr>
              <p:cNvSpPr/>
              <p:nvPr/>
            </p:nvSpPr>
            <p:spPr bwMode="gray">
              <a:xfrm>
                <a:off x="2913209" y="2767864"/>
                <a:ext cx="1884171" cy="1404756"/>
              </a:xfrm>
              <a:prstGeom prst="rect">
                <a:avLst/>
              </a:prstGeom>
              <a:grpFill/>
              <a:ln w="9525" algn="ctr">
                <a:solidFill>
                  <a:schemeClr val="tx1"/>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grpSp>
        <p:cxnSp>
          <p:nvCxnSpPr>
            <p:cNvPr id="68" name="Straight Connector 67">
              <a:extLst>
                <a:ext uri="{FF2B5EF4-FFF2-40B4-BE49-F238E27FC236}">
                  <a16:creationId xmlns:a16="http://schemas.microsoft.com/office/drawing/2014/main" id="{2AC15313-25D5-4E4A-BC36-874174CB22B3}"/>
                </a:ext>
              </a:extLst>
            </p:cNvPr>
            <p:cNvCxnSpPr>
              <a:cxnSpLocks/>
            </p:cNvCxnSpPr>
            <p:nvPr/>
          </p:nvCxnSpPr>
          <p:spPr>
            <a:xfrm>
              <a:off x="9826335" y="2988557"/>
              <a:ext cx="167832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09FF5E3-6C3F-4F63-8F84-AA878058AE1B}"/>
                </a:ext>
              </a:extLst>
            </p:cNvPr>
            <p:cNvCxnSpPr>
              <a:cxnSpLocks/>
            </p:cNvCxnSpPr>
            <p:nvPr/>
          </p:nvCxnSpPr>
          <p:spPr>
            <a:xfrm flipV="1">
              <a:off x="10660512" y="2833005"/>
              <a:ext cx="0" cy="1555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73" name="Office_Border_19">
            <a:extLst>
              <a:ext uri="{FF2B5EF4-FFF2-40B4-BE49-F238E27FC236}">
                <a16:creationId xmlns:a16="http://schemas.microsoft.com/office/drawing/2014/main" id="{DD0FB4DB-F4B2-4090-8124-89C901825B51}"/>
              </a:ext>
            </a:extLst>
          </p:cNvPr>
          <p:cNvGrpSpPr>
            <a:grpSpLocks noChangeAspect="1"/>
          </p:cNvGrpSpPr>
          <p:nvPr/>
        </p:nvGrpSpPr>
        <p:grpSpPr bwMode="auto">
          <a:xfrm>
            <a:off x="5204611" y="5683879"/>
            <a:ext cx="692625" cy="685800"/>
            <a:chOff x="3520" y="2686"/>
            <a:chExt cx="340" cy="340"/>
          </a:xfrm>
          <a:solidFill>
            <a:srgbClr val="9DD4CF"/>
          </a:solidFill>
        </p:grpSpPr>
        <p:sp>
          <p:nvSpPr>
            <p:cNvPr id="74" name="Freeform 750">
              <a:extLst>
                <a:ext uri="{FF2B5EF4-FFF2-40B4-BE49-F238E27FC236}">
                  <a16:creationId xmlns:a16="http://schemas.microsoft.com/office/drawing/2014/main" id="{A2BD5C07-EAA7-45F2-A002-6F1A35C09266}"/>
                </a:ext>
              </a:extLst>
            </p:cNvPr>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sp>
          <p:nvSpPr>
            <p:cNvPr id="75" name="Freeform 751">
              <a:extLst>
                <a:ext uri="{FF2B5EF4-FFF2-40B4-BE49-F238E27FC236}">
                  <a16:creationId xmlns:a16="http://schemas.microsoft.com/office/drawing/2014/main" id="{D6E4E696-D766-4F05-B16A-350AD1E8FF7C}"/>
                </a:ext>
              </a:extLst>
            </p:cNvPr>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sp>
          <p:nvSpPr>
            <p:cNvPr id="76" name="Freeform 752">
              <a:extLst>
                <a:ext uri="{FF2B5EF4-FFF2-40B4-BE49-F238E27FC236}">
                  <a16:creationId xmlns:a16="http://schemas.microsoft.com/office/drawing/2014/main" id="{7C6E61B0-CC49-4A42-83B7-068BCC13C611}"/>
                </a:ext>
              </a:extLst>
            </p:cNvPr>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grpSp>
      <p:grpSp>
        <p:nvGrpSpPr>
          <p:cNvPr id="77" name="Office_Border_6">
            <a:extLst>
              <a:ext uri="{FF2B5EF4-FFF2-40B4-BE49-F238E27FC236}">
                <a16:creationId xmlns:a16="http://schemas.microsoft.com/office/drawing/2014/main" id="{6B76EDB1-2222-475C-8BB8-87B62AF145B1}"/>
              </a:ext>
            </a:extLst>
          </p:cNvPr>
          <p:cNvGrpSpPr>
            <a:grpSpLocks noChangeAspect="1"/>
          </p:cNvGrpSpPr>
          <p:nvPr/>
        </p:nvGrpSpPr>
        <p:grpSpPr>
          <a:xfrm>
            <a:off x="4128053" y="5683879"/>
            <a:ext cx="692636" cy="685800"/>
            <a:chOff x="6537910" y="4611206"/>
            <a:chExt cx="1849437" cy="1838325"/>
          </a:xfrm>
          <a:solidFill>
            <a:srgbClr val="9DD4CF"/>
          </a:solidFill>
        </p:grpSpPr>
        <p:sp>
          <p:nvSpPr>
            <p:cNvPr id="78" name="Freeform 15">
              <a:extLst>
                <a:ext uri="{FF2B5EF4-FFF2-40B4-BE49-F238E27FC236}">
                  <a16:creationId xmlns:a16="http://schemas.microsoft.com/office/drawing/2014/main" id="{8AEB6479-2364-4412-AA82-AC06C9A2D1B9}"/>
                </a:ext>
              </a:extLst>
            </p:cNvPr>
            <p:cNvSpPr>
              <a:spLocks noEditPoints="1"/>
            </p:cNvSpPr>
            <p:nvPr/>
          </p:nvSpPr>
          <p:spPr bwMode="auto">
            <a:xfrm>
              <a:off x="7688848" y="5262081"/>
              <a:ext cx="312738" cy="766762"/>
            </a:xfrm>
            <a:custGeom>
              <a:avLst/>
              <a:gdLst>
                <a:gd name="T0" fmla="*/ 41 w 65"/>
                <a:gd name="T1" fmla="*/ 0 h 160"/>
                <a:gd name="T2" fmla="*/ 25 w 65"/>
                <a:gd name="T3" fmla="*/ 0 h 160"/>
                <a:gd name="T4" fmla="*/ 17 w 65"/>
                <a:gd name="T5" fmla="*/ 6 h 160"/>
                <a:gd name="T6" fmla="*/ 1 w 65"/>
                <a:gd name="T7" fmla="*/ 86 h 160"/>
                <a:gd name="T8" fmla="*/ 2 w 65"/>
                <a:gd name="T9" fmla="*/ 93 h 160"/>
                <a:gd name="T10" fmla="*/ 9 w 65"/>
                <a:gd name="T11" fmla="*/ 96 h 160"/>
                <a:gd name="T12" fmla="*/ 9 w 65"/>
                <a:gd name="T13" fmla="*/ 152 h 160"/>
                <a:gd name="T14" fmla="*/ 17 w 65"/>
                <a:gd name="T15" fmla="*/ 160 h 160"/>
                <a:gd name="T16" fmla="*/ 25 w 65"/>
                <a:gd name="T17" fmla="*/ 152 h 160"/>
                <a:gd name="T18" fmla="*/ 25 w 65"/>
                <a:gd name="T19" fmla="*/ 96 h 160"/>
                <a:gd name="T20" fmla="*/ 41 w 65"/>
                <a:gd name="T21" fmla="*/ 96 h 160"/>
                <a:gd name="T22" fmla="*/ 41 w 65"/>
                <a:gd name="T23" fmla="*/ 152 h 160"/>
                <a:gd name="T24" fmla="*/ 49 w 65"/>
                <a:gd name="T25" fmla="*/ 160 h 160"/>
                <a:gd name="T26" fmla="*/ 57 w 65"/>
                <a:gd name="T27" fmla="*/ 152 h 160"/>
                <a:gd name="T28" fmla="*/ 57 w 65"/>
                <a:gd name="T29" fmla="*/ 96 h 160"/>
                <a:gd name="T30" fmla="*/ 63 w 65"/>
                <a:gd name="T31" fmla="*/ 93 h 160"/>
                <a:gd name="T32" fmla="*/ 65 w 65"/>
                <a:gd name="T33" fmla="*/ 86 h 160"/>
                <a:gd name="T34" fmla="*/ 49 w 65"/>
                <a:gd name="T35" fmla="*/ 6 h 160"/>
                <a:gd name="T36" fmla="*/ 41 w 65"/>
                <a:gd name="T37" fmla="*/ 0 h 160"/>
                <a:gd name="T38" fmla="*/ 31 w 65"/>
                <a:gd name="T39" fmla="*/ 16 h 160"/>
                <a:gd name="T40" fmla="*/ 34 w 65"/>
                <a:gd name="T41" fmla="*/ 16 h 160"/>
                <a:gd name="T42" fmla="*/ 47 w 65"/>
                <a:gd name="T43" fmla="*/ 80 h 160"/>
                <a:gd name="T44" fmla="*/ 18 w 65"/>
                <a:gd name="T45" fmla="*/ 80 h 160"/>
                <a:gd name="T46" fmla="*/ 31 w 65"/>
                <a:gd name="T47"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60">
                  <a:moveTo>
                    <a:pt x="41" y="0"/>
                  </a:moveTo>
                  <a:cubicBezTo>
                    <a:pt x="25" y="0"/>
                    <a:pt x="25" y="0"/>
                    <a:pt x="25" y="0"/>
                  </a:cubicBezTo>
                  <a:cubicBezTo>
                    <a:pt x="21" y="0"/>
                    <a:pt x="18" y="2"/>
                    <a:pt x="17" y="6"/>
                  </a:cubicBezTo>
                  <a:cubicBezTo>
                    <a:pt x="1" y="86"/>
                    <a:pt x="1" y="86"/>
                    <a:pt x="1" y="86"/>
                  </a:cubicBezTo>
                  <a:cubicBezTo>
                    <a:pt x="0" y="88"/>
                    <a:pt x="1" y="91"/>
                    <a:pt x="2" y="93"/>
                  </a:cubicBezTo>
                  <a:cubicBezTo>
                    <a:pt x="4" y="95"/>
                    <a:pt x="6" y="96"/>
                    <a:pt x="9" y="96"/>
                  </a:cubicBezTo>
                  <a:cubicBezTo>
                    <a:pt x="9" y="152"/>
                    <a:pt x="9" y="152"/>
                    <a:pt x="9" y="152"/>
                  </a:cubicBezTo>
                  <a:cubicBezTo>
                    <a:pt x="9" y="156"/>
                    <a:pt x="12" y="160"/>
                    <a:pt x="17" y="160"/>
                  </a:cubicBezTo>
                  <a:cubicBezTo>
                    <a:pt x="21" y="160"/>
                    <a:pt x="25" y="156"/>
                    <a:pt x="25" y="152"/>
                  </a:cubicBezTo>
                  <a:cubicBezTo>
                    <a:pt x="25" y="96"/>
                    <a:pt x="25" y="96"/>
                    <a:pt x="25" y="96"/>
                  </a:cubicBezTo>
                  <a:cubicBezTo>
                    <a:pt x="41" y="96"/>
                    <a:pt x="41" y="96"/>
                    <a:pt x="41" y="96"/>
                  </a:cubicBezTo>
                  <a:cubicBezTo>
                    <a:pt x="41" y="152"/>
                    <a:pt x="41" y="152"/>
                    <a:pt x="41" y="152"/>
                  </a:cubicBezTo>
                  <a:cubicBezTo>
                    <a:pt x="41" y="156"/>
                    <a:pt x="44" y="160"/>
                    <a:pt x="49" y="160"/>
                  </a:cubicBezTo>
                  <a:cubicBezTo>
                    <a:pt x="53" y="160"/>
                    <a:pt x="57" y="156"/>
                    <a:pt x="57" y="152"/>
                  </a:cubicBezTo>
                  <a:cubicBezTo>
                    <a:pt x="57" y="96"/>
                    <a:pt x="57" y="96"/>
                    <a:pt x="57" y="96"/>
                  </a:cubicBezTo>
                  <a:cubicBezTo>
                    <a:pt x="59" y="96"/>
                    <a:pt x="61" y="95"/>
                    <a:pt x="63" y="93"/>
                  </a:cubicBezTo>
                  <a:cubicBezTo>
                    <a:pt x="64" y="91"/>
                    <a:pt x="65" y="88"/>
                    <a:pt x="65" y="86"/>
                  </a:cubicBezTo>
                  <a:cubicBezTo>
                    <a:pt x="49" y="6"/>
                    <a:pt x="49" y="6"/>
                    <a:pt x="49" y="6"/>
                  </a:cubicBezTo>
                  <a:cubicBezTo>
                    <a:pt x="48" y="2"/>
                    <a:pt x="44" y="0"/>
                    <a:pt x="41" y="0"/>
                  </a:cubicBezTo>
                  <a:close/>
                  <a:moveTo>
                    <a:pt x="31" y="16"/>
                  </a:moveTo>
                  <a:cubicBezTo>
                    <a:pt x="34" y="16"/>
                    <a:pt x="34" y="16"/>
                    <a:pt x="34" y="16"/>
                  </a:cubicBezTo>
                  <a:cubicBezTo>
                    <a:pt x="47" y="80"/>
                    <a:pt x="47" y="80"/>
                    <a:pt x="47" y="80"/>
                  </a:cubicBezTo>
                  <a:cubicBezTo>
                    <a:pt x="18" y="80"/>
                    <a:pt x="18" y="80"/>
                    <a:pt x="18" y="80"/>
                  </a:cubicBezTo>
                  <a:lnTo>
                    <a:pt x="31"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sp>
          <p:nvSpPr>
            <p:cNvPr id="79" name="Freeform 16">
              <a:extLst>
                <a:ext uri="{FF2B5EF4-FFF2-40B4-BE49-F238E27FC236}">
                  <a16:creationId xmlns:a16="http://schemas.microsoft.com/office/drawing/2014/main" id="{107186D7-0471-4359-9DD2-A3D871968B11}"/>
                </a:ext>
              </a:extLst>
            </p:cNvPr>
            <p:cNvSpPr>
              <a:spLocks noEditPoints="1"/>
            </p:cNvSpPr>
            <p:nvPr/>
          </p:nvSpPr>
          <p:spPr bwMode="auto">
            <a:xfrm>
              <a:off x="7731710" y="4955694"/>
              <a:ext cx="231776" cy="230187"/>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16 h 48"/>
                <a:gd name="T12" fmla="*/ 32 w 48"/>
                <a:gd name="T13" fmla="*/ 24 h 48"/>
                <a:gd name="T14" fmla="*/ 24 w 48"/>
                <a:gd name="T15" fmla="*/ 32 h 48"/>
                <a:gd name="T16" fmla="*/ 16 w 48"/>
                <a:gd name="T17" fmla="*/ 24 h 48"/>
                <a:gd name="T18" fmla="*/ 24 w 48"/>
                <a:gd name="T19"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0"/>
                    <a:pt x="37" y="0"/>
                    <a:pt x="24" y="0"/>
                  </a:cubicBezTo>
                  <a:cubicBezTo>
                    <a:pt x="10" y="0"/>
                    <a:pt x="0" y="10"/>
                    <a:pt x="0" y="24"/>
                  </a:cubicBezTo>
                  <a:cubicBezTo>
                    <a:pt x="0" y="37"/>
                    <a:pt x="10" y="48"/>
                    <a:pt x="24" y="48"/>
                  </a:cubicBezTo>
                  <a:close/>
                  <a:moveTo>
                    <a:pt x="24" y="16"/>
                  </a:moveTo>
                  <a:cubicBezTo>
                    <a:pt x="28" y="16"/>
                    <a:pt x="32" y="19"/>
                    <a:pt x="32" y="24"/>
                  </a:cubicBezTo>
                  <a:cubicBezTo>
                    <a:pt x="32" y="28"/>
                    <a:pt x="28" y="32"/>
                    <a:pt x="24" y="32"/>
                  </a:cubicBezTo>
                  <a:cubicBezTo>
                    <a:pt x="19" y="32"/>
                    <a:pt x="16" y="28"/>
                    <a:pt x="16" y="24"/>
                  </a:cubicBezTo>
                  <a:cubicBezTo>
                    <a:pt x="16" y="19"/>
                    <a:pt x="19" y="16"/>
                    <a:pt x="24"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sp>
          <p:nvSpPr>
            <p:cNvPr id="80" name="Freeform 17">
              <a:extLst>
                <a:ext uri="{FF2B5EF4-FFF2-40B4-BE49-F238E27FC236}">
                  <a16:creationId xmlns:a16="http://schemas.microsoft.com/office/drawing/2014/main" id="{FFC8349C-CBAA-4CFF-A673-FAB611EE3F71}"/>
                </a:ext>
              </a:extLst>
            </p:cNvPr>
            <p:cNvSpPr>
              <a:spLocks noEditPoints="1"/>
            </p:cNvSpPr>
            <p:nvPr/>
          </p:nvSpPr>
          <p:spPr bwMode="auto">
            <a:xfrm>
              <a:off x="6923670" y="5262081"/>
              <a:ext cx="307973" cy="766762"/>
            </a:xfrm>
            <a:custGeom>
              <a:avLst/>
              <a:gdLst>
                <a:gd name="T0" fmla="*/ 56 w 64"/>
                <a:gd name="T1" fmla="*/ 0 h 160"/>
                <a:gd name="T2" fmla="*/ 8 w 64"/>
                <a:gd name="T3" fmla="*/ 0 h 160"/>
                <a:gd name="T4" fmla="*/ 0 w 64"/>
                <a:gd name="T5" fmla="*/ 8 h 160"/>
                <a:gd name="T6" fmla="*/ 0 w 64"/>
                <a:gd name="T7" fmla="*/ 72 h 160"/>
                <a:gd name="T8" fmla="*/ 8 w 64"/>
                <a:gd name="T9" fmla="*/ 80 h 160"/>
                <a:gd name="T10" fmla="*/ 8 w 64"/>
                <a:gd name="T11" fmla="*/ 152 h 160"/>
                <a:gd name="T12" fmla="*/ 16 w 64"/>
                <a:gd name="T13" fmla="*/ 160 h 160"/>
                <a:gd name="T14" fmla="*/ 24 w 64"/>
                <a:gd name="T15" fmla="*/ 152 h 160"/>
                <a:gd name="T16" fmla="*/ 24 w 64"/>
                <a:gd name="T17" fmla="*/ 80 h 160"/>
                <a:gd name="T18" fmla="*/ 40 w 64"/>
                <a:gd name="T19" fmla="*/ 80 h 160"/>
                <a:gd name="T20" fmla="*/ 40 w 64"/>
                <a:gd name="T21" fmla="*/ 152 h 160"/>
                <a:gd name="T22" fmla="*/ 48 w 64"/>
                <a:gd name="T23" fmla="*/ 160 h 160"/>
                <a:gd name="T24" fmla="*/ 56 w 64"/>
                <a:gd name="T25" fmla="*/ 152 h 160"/>
                <a:gd name="T26" fmla="*/ 56 w 64"/>
                <a:gd name="T27" fmla="*/ 80 h 160"/>
                <a:gd name="T28" fmla="*/ 64 w 64"/>
                <a:gd name="T29" fmla="*/ 72 h 160"/>
                <a:gd name="T30" fmla="*/ 64 w 64"/>
                <a:gd name="T31" fmla="*/ 8 h 160"/>
                <a:gd name="T32" fmla="*/ 56 w 64"/>
                <a:gd name="T33" fmla="*/ 0 h 160"/>
                <a:gd name="T34" fmla="*/ 16 w 64"/>
                <a:gd name="T35" fmla="*/ 16 h 160"/>
                <a:gd name="T36" fmla="*/ 48 w 64"/>
                <a:gd name="T37" fmla="*/ 16 h 160"/>
                <a:gd name="T38" fmla="*/ 48 w 64"/>
                <a:gd name="T39" fmla="*/ 64 h 160"/>
                <a:gd name="T40" fmla="*/ 16 w 64"/>
                <a:gd name="T41" fmla="*/ 64 h 160"/>
                <a:gd name="T42" fmla="*/ 16 w 64"/>
                <a:gd name="T43"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60">
                  <a:moveTo>
                    <a:pt x="56" y="0"/>
                  </a:moveTo>
                  <a:cubicBezTo>
                    <a:pt x="8" y="0"/>
                    <a:pt x="8" y="0"/>
                    <a:pt x="8" y="0"/>
                  </a:cubicBezTo>
                  <a:cubicBezTo>
                    <a:pt x="3" y="0"/>
                    <a:pt x="0" y="3"/>
                    <a:pt x="0" y="8"/>
                  </a:cubicBezTo>
                  <a:cubicBezTo>
                    <a:pt x="0" y="72"/>
                    <a:pt x="0" y="72"/>
                    <a:pt x="0" y="72"/>
                  </a:cubicBezTo>
                  <a:cubicBezTo>
                    <a:pt x="0" y="76"/>
                    <a:pt x="3" y="80"/>
                    <a:pt x="8" y="80"/>
                  </a:cubicBezTo>
                  <a:cubicBezTo>
                    <a:pt x="8" y="152"/>
                    <a:pt x="8" y="152"/>
                    <a:pt x="8" y="152"/>
                  </a:cubicBezTo>
                  <a:cubicBezTo>
                    <a:pt x="8" y="156"/>
                    <a:pt x="11" y="160"/>
                    <a:pt x="16" y="160"/>
                  </a:cubicBezTo>
                  <a:cubicBezTo>
                    <a:pt x="20" y="160"/>
                    <a:pt x="24" y="156"/>
                    <a:pt x="24" y="152"/>
                  </a:cubicBezTo>
                  <a:cubicBezTo>
                    <a:pt x="24" y="80"/>
                    <a:pt x="24" y="80"/>
                    <a:pt x="24" y="80"/>
                  </a:cubicBezTo>
                  <a:cubicBezTo>
                    <a:pt x="40" y="80"/>
                    <a:pt x="40" y="80"/>
                    <a:pt x="40" y="80"/>
                  </a:cubicBezTo>
                  <a:cubicBezTo>
                    <a:pt x="40" y="152"/>
                    <a:pt x="40" y="152"/>
                    <a:pt x="40" y="152"/>
                  </a:cubicBezTo>
                  <a:cubicBezTo>
                    <a:pt x="40" y="156"/>
                    <a:pt x="43" y="160"/>
                    <a:pt x="48" y="160"/>
                  </a:cubicBezTo>
                  <a:cubicBezTo>
                    <a:pt x="52" y="160"/>
                    <a:pt x="56" y="156"/>
                    <a:pt x="56" y="152"/>
                  </a:cubicBezTo>
                  <a:cubicBezTo>
                    <a:pt x="56" y="80"/>
                    <a:pt x="56" y="80"/>
                    <a:pt x="56" y="80"/>
                  </a:cubicBezTo>
                  <a:cubicBezTo>
                    <a:pt x="60" y="80"/>
                    <a:pt x="64" y="76"/>
                    <a:pt x="64" y="72"/>
                  </a:cubicBezTo>
                  <a:cubicBezTo>
                    <a:pt x="64" y="8"/>
                    <a:pt x="64" y="8"/>
                    <a:pt x="64" y="8"/>
                  </a:cubicBezTo>
                  <a:cubicBezTo>
                    <a:pt x="64" y="3"/>
                    <a:pt x="60" y="0"/>
                    <a:pt x="56" y="0"/>
                  </a:cubicBezTo>
                  <a:close/>
                  <a:moveTo>
                    <a:pt x="16" y="16"/>
                  </a:moveTo>
                  <a:cubicBezTo>
                    <a:pt x="48" y="16"/>
                    <a:pt x="48" y="16"/>
                    <a:pt x="48" y="16"/>
                  </a:cubicBezTo>
                  <a:cubicBezTo>
                    <a:pt x="48" y="64"/>
                    <a:pt x="48" y="64"/>
                    <a:pt x="48" y="64"/>
                  </a:cubicBezTo>
                  <a:cubicBezTo>
                    <a:pt x="16" y="64"/>
                    <a:pt x="16" y="64"/>
                    <a:pt x="16" y="64"/>
                  </a:cubicBezTo>
                  <a:lnTo>
                    <a:pt x="16"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sp>
          <p:nvSpPr>
            <p:cNvPr id="81" name="Freeform 18">
              <a:extLst>
                <a:ext uri="{FF2B5EF4-FFF2-40B4-BE49-F238E27FC236}">
                  <a16:creationId xmlns:a16="http://schemas.microsoft.com/office/drawing/2014/main" id="{C5546B24-5086-438E-AAA2-A8898438F78A}"/>
                </a:ext>
              </a:extLst>
            </p:cNvPr>
            <p:cNvSpPr>
              <a:spLocks noEditPoints="1"/>
            </p:cNvSpPr>
            <p:nvPr/>
          </p:nvSpPr>
          <p:spPr bwMode="auto">
            <a:xfrm>
              <a:off x="6961771" y="4955694"/>
              <a:ext cx="231776" cy="230187"/>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16 h 48"/>
                <a:gd name="T12" fmla="*/ 32 w 48"/>
                <a:gd name="T13" fmla="*/ 24 h 48"/>
                <a:gd name="T14" fmla="*/ 24 w 48"/>
                <a:gd name="T15" fmla="*/ 32 h 48"/>
                <a:gd name="T16" fmla="*/ 16 w 48"/>
                <a:gd name="T17" fmla="*/ 24 h 48"/>
                <a:gd name="T18" fmla="*/ 24 w 48"/>
                <a:gd name="T19"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0"/>
                    <a:pt x="37" y="0"/>
                    <a:pt x="24" y="0"/>
                  </a:cubicBezTo>
                  <a:cubicBezTo>
                    <a:pt x="10" y="0"/>
                    <a:pt x="0" y="10"/>
                    <a:pt x="0" y="24"/>
                  </a:cubicBezTo>
                  <a:cubicBezTo>
                    <a:pt x="0" y="37"/>
                    <a:pt x="10" y="48"/>
                    <a:pt x="24" y="48"/>
                  </a:cubicBezTo>
                  <a:close/>
                  <a:moveTo>
                    <a:pt x="24" y="16"/>
                  </a:moveTo>
                  <a:cubicBezTo>
                    <a:pt x="28" y="16"/>
                    <a:pt x="32" y="19"/>
                    <a:pt x="32" y="24"/>
                  </a:cubicBezTo>
                  <a:cubicBezTo>
                    <a:pt x="32" y="28"/>
                    <a:pt x="28" y="32"/>
                    <a:pt x="24" y="32"/>
                  </a:cubicBezTo>
                  <a:cubicBezTo>
                    <a:pt x="19" y="32"/>
                    <a:pt x="16" y="28"/>
                    <a:pt x="16" y="24"/>
                  </a:cubicBezTo>
                  <a:cubicBezTo>
                    <a:pt x="16" y="19"/>
                    <a:pt x="19" y="16"/>
                    <a:pt x="24"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sp>
          <p:nvSpPr>
            <p:cNvPr id="82" name="Freeform 19">
              <a:extLst>
                <a:ext uri="{FF2B5EF4-FFF2-40B4-BE49-F238E27FC236}">
                  <a16:creationId xmlns:a16="http://schemas.microsoft.com/office/drawing/2014/main" id="{1EBBC5D5-11E0-4637-92C3-FE890F7AA87E}"/>
                </a:ext>
              </a:extLst>
            </p:cNvPr>
            <p:cNvSpPr>
              <a:spLocks noEditPoints="1"/>
            </p:cNvSpPr>
            <p:nvPr/>
          </p:nvSpPr>
          <p:spPr bwMode="auto">
            <a:xfrm>
              <a:off x="7307845" y="5262081"/>
              <a:ext cx="309563" cy="766762"/>
            </a:xfrm>
            <a:custGeom>
              <a:avLst/>
              <a:gdLst>
                <a:gd name="T0" fmla="*/ 56 w 64"/>
                <a:gd name="T1" fmla="*/ 0 h 160"/>
                <a:gd name="T2" fmla="*/ 8 w 64"/>
                <a:gd name="T3" fmla="*/ 0 h 160"/>
                <a:gd name="T4" fmla="*/ 0 w 64"/>
                <a:gd name="T5" fmla="*/ 8 h 160"/>
                <a:gd name="T6" fmla="*/ 0 w 64"/>
                <a:gd name="T7" fmla="*/ 72 h 160"/>
                <a:gd name="T8" fmla="*/ 8 w 64"/>
                <a:gd name="T9" fmla="*/ 80 h 160"/>
                <a:gd name="T10" fmla="*/ 8 w 64"/>
                <a:gd name="T11" fmla="*/ 152 h 160"/>
                <a:gd name="T12" fmla="*/ 16 w 64"/>
                <a:gd name="T13" fmla="*/ 160 h 160"/>
                <a:gd name="T14" fmla="*/ 24 w 64"/>
                <a:gd name="T15" fmla="*/ 152 h 160"/>
                <a:gd name="T16" fmla="*/ 24 w 64"/>
                <a:gd name="T17" fmla="*/ 80 h 160"/>
                <a:gd name="T18" fmla="*/ 40 w 64"/>
                <a:gd name="T19" fmla="*/ 80 h 160"/>
                <a:gd name="T20" fmla="*/ 40 w 64"/>
                <a:gd name="T21" fmla="*/ 152 h 160"/>
                <a:gd name="T22" fmla="*/ 48 w 64"/>
                <a:gd name="T23" fmla="*/ 160 h 160"/>
                <a:gd name="T24" fmla="*/ 56 w 64"/>
                <a:gd name="T25" fmla="*/ 152 h 160"/>
                <a:gd name="T26" fmla="*/ 56 w 64"/>
                <a:gd name="T27" fmla="*/ 80 h 160"/>
                <a:gd name="T28" fmla="*/ 64 w 64"/>
                <a:gd name="T29" fmla="*/ 72 h 160"/>
                <a:gd name="T30" fmla="*/ 64 w 64"/>
                <a:gd name="T31" fmla="*/ 8 h 160"/>
                <a:gd name="T32" fmla="*/ 56 w 64"/>
                <a:gd name="T33" fmla="*/ 0 h 160"/>
                <a:gd name="T34" fmla="*/ 16 w 64"/>
                <a:gd name="T35" fmla="*/ 16 h 160"/>
                <a:gd name="T36" fmla="*/ 48 w 64"/>
                <a:gd name="T37" fmla="*/ 16 h 160"/>
                <a:gd name="T38" fmla="*/ 48 w 64"/>
                <a:gd name="T39" fmla="*/ 64 h 160"/>
                <a:gd name="T40" fmla="*/ 16 w 64"/>
                <a:gd name="T41" fmla="*/ 64 h 160"/>
                <a:gd name="T42" fmla="*/ 16 w 64"/>
                <a:gd name="T43"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60">
                  <a:moveTo>
                    <a:pt x="56" y="0"/>
                  </a:moveTo>
                  <a:cubicBezTo>
                    <a:pt x="8" y="0"/>
                    <a:pt x="8" y="0"/>
                    <a:pt x="8" y="0"/>
                  </a:cubicBezTo>
                  <a:cubicBezTo>
                    <a:pt x="3" y="0"/>
                    <a:pt x="0" y="3"/>
                    <a:pt x="0" y="8"/>
                  </a:cubicBezTo>
                  <a:cubicBezTo>
                    <a:pt x="0" y="72"/>
                    <a:pt x="0" y="72"/>
                    <a:pt x="0" y="72"/>
                  </a:cubicBezTo>
                  <a:cubicBezTo>
                    <a:pt x="0" y="76"/>
                    <a:pt x="3" y="80"/>
                    <a:pt x="8" y="80"/>
                  </a:cubicBezTo>
                  <a:cubicBezTo>
                    <a:pt x="8" y="152"/>
                    <a:pt x="8" y="152"/>
                    <a:pt x="8" y="152"/>
                  </a:cubicBezTo>
                  <a:cubicBezTo>
                    <a:pt x="8" y="156"/>
                    <a:pt x="11" y="160"/>
                    <a:pt x="16" y="160"/>
                  </a:cubicBezTo>
                  <a:cubicBezTo>
                    <a:pt x="20" y="160"/>
                    <a:pt x="24" y="156"/>
                    <a:pt x="24" y="152"/>
                  </a:cubicBezTo>
                  <a:cubicBezTo>
                    <a:pt x="24" y="80"/>
                    <a:pt x="24" y="80"/>
                    <a:pt x="24" y="80"/>
                  </a:cubicBezTo>
                  <a:cubicBezTo>
                    <a:pt x="40" y="80"/>
                    <a:pt x="40" y="80"/>
                    <a:pt x="40" y="80"/>
                  </a:cubicBezTo>
                  <a:cubicBezTo>
                    <a:pt x="40" y="152"/>
                    <a:pt x="40" y="152"/>
                    <a:pt x="40" y="152"/>
                  </a:cubicBezTo>
                  <a:cubicBezTo>
                    <a:pt x="40" y="156"/>
                    <a:pt x="43" y="160"/>
                    <a:pt x="48" y="160"/>
                  </a:cubicBezTo>
                  <a:cubicBezTo>
                    <a:pt x="52" y="160"/>
                    <a:pt x="56" y="156"/>
                    <a:pt x="56" y="152"/>
                  </a:cubicBezTo>
                  <a:cubicBezTo>
                    <a:pt x="56" y="80"/>
                    <a:pt x="56" y="80"/>
                    <a:pt x="56" y="80"/>
                  </a:cubicBezTo>
                  <a:cubicBezTo>
                    <a:pt x="60" y="80"/>
                    <a:pt x="64" y="76"/>
                    <a:pt x="64" y="72"/>
                  </a:cubicBezTo>
                  <a:cubicBezTo>
                    <a:pt x="64" y="8"/>
                    <a:pt x="64" y="8"/>
                    <a:pt x="64" y="8"/>
                  </a:cubicBezTo>
                  <a:cubicBezTo>
                    <a:pt x="64" y="3"/>
                    <a:pt x="60" y="0"/>
                    <a:pt x="56" y="0"/>
                  </a:cubicBezTo>
                  <a:close/>
                  <a:moveTo>
                    <a:pt x="16" y="16"/>
                  </a:moveTo>
                  <a:cubicBezTo>
                    <a:pt x="48" y="16"/>
                    <a:pt x="48" y="16"/>
                    <a:pt x="48" y="16"/>
                  </a:cubicBezTo>
                  <a:cubicBezTo>
                    <a:pt x="48" y="64"/>
                    <a:pt x="48" y="64"/>
                    <a:pt x="48" y="64"/>
                  </a:cubicBezTo>
                  <a:cubicBezTo>
                    <a:pt x="16" y="64"/>
                    <a:pt x="16" y="64"/>
                    <a:pt x="16" y="64"/>
                  </a:cubicBezTo>
                  <a:lnTo>
                    <a:pt x="16"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sp>
          <p:nvSpPr>
            <p:cNvPr id="83" name="Freeform 20">
              <a:extLst>
                <a:ext uri="{FF2B5EF4-FFF2-40B4-BE49-F238E27FC236}">
                  <a16:creationId xmlns:a16="http://schemas.microsoft.com/office/drawing/2014/main" id="{375A8708-767C-46D8-B3D0-F45F13C0F42E}"/>
                </a:ext>
              </a:extLst>
            </p:cNvPr>
            <p:cNvSpPr>
              <a:spLocks noEditPoints="1"/>
            </p:cNvSpPr>
            <p:nvPr/>
          </p:nvSpPr>
          <p:spPr bwMode="auto">
            <a:xfrm>
              <a:off x="7347536" y="4955694"/>
              <a:ext cx="230186" cy="230187"/>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16 h 48"/>
                <a:gd name="T12" fmla="*/ 32 w 48"/>
                <a:gd name="T13" fmla="*/ 24 h 48"/>
                <a:gd name="T14" fmla="*/ 24 w 48"/>
                <a:gd name="T15" fmla="*/ 32 h 48"/>
                <a:gd name="T16" fmla="*/ 16 w 48"/>
                <a:gd name="T17" fmla="*/ 24 h 48"/>
                <a:gd name="T18" fmla="*/ 24 w 48"/>
                <a:gd name="T19"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0"/>
                    <a:pt x="37" y="0"/>
                    <a:pt x="24" y="0"/>
                  </a:cubicBezTo>
                  <a:cubicBezTo>
                    <a:pt x="10" y="0"/>
                    <a:pt x="0" y="10"/>
                    <a:pt x="0" y="24"/>
                  </a:cubicBezTo>
                  <a:cubicBezTo>
                    <a:pt x="0" y="37"/>
                    <a:pt x="10" y="48"/>
                    <a:pt x="24" y="48"/>
                  </a:cubicBezTo>
                  <a:close/>
                  <a:moveTo>
                    <a:pt x="24" y="16"/>
                  </a:moveTo>
                  <a:cubicBezTo>
                    <a:pt x="28" y="16"/>
                    <a:pt x="32" y="19"/>
                    <a:pt x="32" y="24"/>
                  </a:cubicBezTo>
                  <a:cubicBezTo>
                    <a:pt x="32" y="28"/>
                    <a:pt x="28" y="32"/>
                    <a:pt x="24" y="32"/>
                  </a:cubicBezTo>
                  <a:cubicBezTo>
                    <a:pt x="19" y="32"/>
                    <a:pt x="16" y="28"/>
                    <a:pt x="16" y="24"/>
                  </a:cubicBezTo>
                  <a:cubicBezTo>
                    <a:pt x="16" y="19"/>
                    <a:pt x="19" y="16"/>
                    <a:pt x="24"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sp>
          <p:nvSpPr>
            <p:cNvPr id="84" name="Freeform 21">
              <a:extLst>
                <a:ext uri="{FF2B5EF4-FFF2-40B4-BE49-F238E27FC236}">
                  <a16:creationId xmlns:a16="http://schemas.microsoft.com/office/drawing/2014/main" id="{965D35F8-11A9-4D38-A00D-BD08E6A74D53}"/>
                </a:ext>
              </a:extLst>
            </p:cNvPr>
            <p:cNvSpPr>
              <a:spLocks noEditPoints="1"/>
            </p:cNvSpPr>
            <p:nvPr/>
          </p:nvSpPr>
          <p:spPr bwMode="auto">
            <a:xfrm>
              <a:off x="6537910" y="4611206"/>
              <a:ext cx="1849437" cy="1838325"/>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68 h 384"/>
                <a:gd name="T12" fmla="*/ 16 w 384"/>
                <a:gd name="T13" fmla="*/ 192 h 384"/>
                <a:gd name="T14" fmla="*/ 192 w 384"/>
                <a:gd name="T15" fmla="*/ 16 h 384"/>
                <a:gd name="T16" fmla="*/ 368 w 384"/>
                <a:gd name="T17" fmla="*/ 192 h 384"/>
                <a:gd name="T18" fmla="*/ 192 w 384"/>
                <a:gd name="T19" fmla="*/ 36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68"/>
                  </a:moveTo>
                  <a:cubicBezTo>
                    <a:pt x="95" y="368"/>
                    <a:pt x="16" y="289"/>
                    <a:pt x="16" y="192"/>
                  </a:cubicBezTo>
                  <a:cubicBezTo>
                    <a:pt x="16" y="95"/>
                    <a:pt x="95" y="16"/>
                    <a:pt x="192" y="16"/>
                  </a:cubicBezTo>
                  <a:cubicBezTo>
                    <a:pt x="289" y="16"/>
                    <a:pt x="368" y="95"/>
                    <a:pt x="368" y="192"/>
                  </a:cubicBezTo>
                  <a:cubicBezTo>
                    <a:pt x="368" y="289"/>
                    <a:pt x="289" y="368"/>
                    <a:pt x="192" y="3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grpSp>
      <p:grpSp>
        <p:nvGrpSpPr>
          <p:cNvPr id="85" name="Group 84">
            <a:extLst>
              <a:ext uri="{FF2B5EF4-FFF2-40B4-BE49-F238E27FC236}">
                <a16:creationId xmlns:a16="http://schemas.microsoft.com/office/drawing/2014/main" id="{4C186813-BC04-403E-B6AA-641A187C3F59}"/>
              </a:ext>
            </a:extLst>
          </p:cNvPr>
          <p:cNvGrpSpPr/>
          <p:nvPr/>
        </p:nvGrpSpPr>
        <p:grpSpPr>
          <a:xfrm>
            <a:off x="2318019" y="5969590"/>
            <a:ext cx="1401562" cy="452508"/>
            <a:chOff x="4228111" y="4475647"/>
            <a:chExt cx="1120567" cy="457200"/>
          </a:xfrm>
        </p:grpSpPr>
        <p:sp>
          <p:nvSpPr>
            <p:cNvPr id="86" name="Rectangle 85">
              <a:extLst>
                <a:ext uri="{FF2B5EF4-FFF2-40B4-BE49-F238E27FC236}">
                  <a16:creationId xmlns:a16="http://schemas.microsoft.com/office/drawing/2014/main" id="{707BD3A4-4086-4CB6-920A-889D4956B8D6}"/>
                </a:ext>
              </a:extLst>
            </p:cNvPr>
            <p:cNvSpPr/>
            <p:nvPr/>
          </p:nvSpPr>
          <p:spPr>
            <a:xfrm>
              <a:off x="4228111" y="4572487"/>
              <a:ext cx="1116543" cy="248774"/>
            </a:xfrm>
            <a:prstGeom prst="rect">
              <a:avLst/>
            </a:prstGeom>
            <a:ln>
              <a:noFill/>
            </a:ln>
          </p:spPr>
          <p:txBody>
            <a:bodyPr wrap="square" anchor="ctr">
              <a:spAutoFit/>
            </a:bodyPr>
            <a:lstStyle/>
            <a:p>
              <a:pPr marL="0" marR="0" lvl="0" indent="0" algn="ctr" defTabSz="914400" rtl="0" eaLnBrk="1" fontAlgn="auto" latinLnBrk="0" hangingPunct="1">
                <a:lnSpc>
                  <a:spcPts val="1200"/>
                </a:lnSpc>
                <a:spcBef>
                  <a:spcPts val="0"/>
                </a:spcBef>
                <a:spcAft>
                  <a:spcPts val="400"/>
                </a:spcAft>
                <a:buClrTx/>
                <a:buSzTx/>
                <a:buFontTx/>
                <a:buNone/>
                <a:tabLst/>
                <a:defRPr/>
              </a:pPr>
              <a:r>
                <a:rPr kumimoji="0" lang="en-US" sz="1000" b="1" i="0" u="none" strike="noStrike" kern="1200" cap="none" spc="0" normalizeH="0" baseline="0" noProof="0">
                  <a:ln>
                    <a:noFill/>
                  </a:ln>
                  <a:solidFill>
                    <a:prstClr val="black"/>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Participants:</a:t>
              </a:r>
            </a:p>
          </p:txBody>
        </p:sp>
        <p:cxnSp>
          <p:nvCxnSpPr>
            <p:cNvPr id="87" name="Straight Connector 86">
              <a:extLst>
                <a:ext uri="{FF2B5EF4-FFF2-40B4-BE49-F238E27FC236}">
                  <a16:creationId xmlns:a16="http://schemas.microsoft.com/office/drawing/2014/main" id="{05A36F96-C6F6-4FDB-844C-30ACE9575169}"/>
                </a:ext>
              </a:extLst>
            </p:cNvPr>
            <p:cNvCxnSpPr>
              <a:cxnSpLocks/>
            </p:cNvCxnSpPr>
            <p:nvPr/>
          </p:nvCxnSpPr>
          <p:spPr>
            <a:xfrm>
              <a:off x="4263610" y="4475647"/>
              <a:ext cx="1085068" cy="0"/>
            </a:xfrm>
            <a:prstGeom prst="line">
              <a:avLst/>
            </a:prstGeom>
            <a:ln w="19050">
              <a:solidFill>
                <a:srgbClr val="9DD4CF"/>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ED81F8F-F5F4-41F8-93B4-59DEEAAAC030}"/>
                </a:ext>
              </a:extLst>
            </p:cNvPr>
            <p:cNvCxnSpPr>
              <a:cxnSpLocks/>
            </p:cNvCxnSpPr>
            <p:nvPr/>
          </p:nvCxnSpPr>
          <p:spPr>
            <a:xfrm>
              <a:off x="4236845" y="4932847"/>
              <a:ext cx="1111833" cy="0"/>
            </a:xfrm>
            <a:prstGeom prst="line">
              <a:avLst/>
            </a:prstGeom>
            <a:ln w="19050">
              <a:solidFill>
                <a:srgbClr val="9DD4CF"/>
              </a:solidFill>
            </a:ln>
          </p:spPr>
          <p:style>
            <a:lnRef idx="1">
              <a:schemeClr val="accent1"/>
            </a:lnRef>
            <a:fillRef idx="0">
              <a:schemeClr val="accent1"/>
            </a:fillRef>
            <a:effectRef idx="0">
              <a:schemeClr val="accent1"/>
            </a:effectRef>
            <a:fontRef idx="minor">
              <a:schemeClr val="tx1"/>
            </a:fontRef>
          </p:style>
        </p:cxnSp>
      </p:grpSp>
      <p:grpSp>
        <p:nvGrpSpPr>
          <p:cNvPr id="89" name="General_Border_15">
            <a:extLst>
              <a:ext uri="{FF2B5EF4-FFF2-40B4-BE49-F238E27FC236}">
                <a16:creationId xmlns:a16="http://schemas.microsoft.com/office/drawing/2014/main" id="{CD406B0C-4A41-4576-A4DB-5D8750F0263D}"/>
              </a:ext>
            </a:extLst>
          </p:cNvPr>
          <p:cNvGrpSpPr>
            <a:grpSpLocks noChangeAspect="1"/>
          </p:cNvGrpSpPr>
          <p:nvPr/>
        </p:nvGrpSpPr>
        <p:grpSpPr bwMode="auto">
          <a:xfrm>
            <a:off x="1821116" y="5864938"/>
            <a:ext cx="638748" cy="628482"/>
            <a:chOff x="5183" y="1046"/>
            <a:chExt cx="340" cy="341"/>
          </a:xfrm>
          <a:solidFill>
            <a:schemeClr val="tx2">
              <a:lumMod val="60000"/>
              <a:lumOff val="40000"/>
            </a:schemeClr>
          </a:solidFill>
        </p:grpSpPr>
        <p:sp>
          <p:nvSpPr>
            <p:cNvPr id="90" name="Freeform 54">
              <a:extLst>
                <a:ext uri="{FF2B5EF4-FFF2-40B4-BE49-F238E27FC236}">
                  <a16:creationId xmlns:a16="http://schemas.microsoft.com/office/drawing/2014/main" id="{5128BD98-7BFE-45F5-83D0-B8064488923D}"/>
                </a:ext>
              </a:extLst>
            </p:cNvPr>
            <p:cNvSpPr>
              <a:spLocks noEditPoints="1"/>
            </p:cNvSpPr>
            <p:nvPr/>
          </p:nvSpPr>
          <p:spPr bwMode="auto">
            <a:xfrm>
              <a:off x="5247" y="1110"/>
              <a:ext cx="212" cy="213"/>
            </a:xfrm>
            <a:custGeom>
              <a:avLst/>
              <a:gdLst>
                <a:gd name="T0" fmla="*/ 160 w 320"/>
                <a:gd name="T1" fmla="*/ 0 h 320"/>
                <a:gd name="T2" fmla="*/ 0 w 320"/>
                <a:gd name="T3" fmla="*/ 160 h 320"/>
                <a:gd name="T4" fmla="*/ 160 w 320"/>
                <a:gd name="T5" fmla="*/ 320 h 320"/>
                <a:gd name="T6" fmla="*/ 320 w 320"/>
                <a:gd name="T7" fmla="*/ 160 h 320"/>
                <a:gd name="T8" fmla="*/ 160 w 320"/>
                <a:gd name="T9" fmla="*/ 0 h 320"/>
                <a:gd name="T10" fmla="*/ 283 w 320"/>
                <a:gd name="T11" fmla="*/ 224 h 320"/>
                <a:gd name="T12" fmla="*/ 218 w 320"/>
                <a:gd name="T13" fmla="*/ 224 h 320"/>
                <a:gd name="T14" fmla="*/ 223 w 320"/>
                <a:gd name="T15" fmla="*/ 170 h 320"/>
                <a:gd name="T16" fmla="*/ 298 w 320"/>
                <a:gd name="T17" fmla="*/ 170 h 320"/>
                <a:gd name="T18" fmla="*/ 283 w 320"/>
                <a:gd name="T19" fmla="*/ 224 h 320"/>
                <a:gd name="T20" fmla="*/ 160 w 320"/>
                <a:gd name="T21" fmla="*/ 298 h 320"/>
                <a:gd name="T22" fmla="*/ 127 w 320"/>
                <a:gd name="T23" fmla="*/ 245 h 320"/>
                <a:gd name="T24" fmla="*/ 192 w 320"/>
                <a:gd name="T25" fmla="*/ 245 h 320"/>
                <a:gd name="T26" fmla="*/ 160 w 320"/>
                <a:gd name="T27" fmla="*/ 298 h 320"/>
                <a:gd name="T28" fmla="*/ 122 w 320"/>
                <a:gd name="T29" fmla="*/ 224 h 320"/>
                <a:gd name="T30" fmla="*/ 117 w 320"/>
                <a:gd name="T31" fmla="*/ 170 h 320"/>
                <a:gd name="T32" fmla="*/ 202 w 320"/>
                <a:gd name="T33" fmla="*/ 170 h 320"/>
                <a:gd name="T34" fmla="*/ 197 w 320"/>
                <a:gd name="T35" fmla="*/ 224 h 320"/>
                <a:gd name="T36" fmla="*/ 122 w 320"/>
                <a:gd name="T37" fmla="*/ 224 h 320"/>
                <a:gd name="T38" fmla="*/ 22 w 320"/>
                <a:gd name="T39" fmla="*/ 170 h 320"/>
                <a:gd name="T40" fmla="*/ 96 w 320"/>
                <a:gd name="T41" fmla="*/ 170 h 320"/>
                <a:gd name="T42" fmla="*/ 101 w 320"/>
                <a:gd name="T43" fmla="*/ 224 h 320"/>
                <a:gd name="T44" fmla="*/ 37 w 320"/>
                <a:gd name="T45" fmla="*/ 224 h 320"/>
                <a:gd name="T46" fmla="*/ 22 w 320"/>
                <a:gd name="T47" fmla="*/ 170 h 320"/>
                <a:gd name="T48" fmla="*/ 37 w 320"/>
                <a:gd name="T49" fmla="*/ 96 h 320"/>
                <a:gd name="T50" fmla="*/ 101 w 320"/>
                <a:gd name="T51" fmla="*/ 96 h 320"/>
                <a:gd name="T52" fmla="*/ 96 w 320"/>
                <a:gd name="T53" fmla="*/ 149 h 320"/>
                <a:gd name="T54" fmla="*/ 22 w 320"/>
                <a:gd name="T55" fmla="*/ 149 h 320"/>
                <a:gd name="T56" fmla="*/ 37 w 320"/>
                <a:gd name="T57" fmla="*/ 96 h 320"/>
                <a:gd name="T58" fmla="*/ 160 w 320"/>
                <a:gd name="T59" fmla="*/ 21 h 320"/>
                <a:gd name="T60" fmla="*/ 192 w 320"/>
                <a:gd name="T61" fmla="*/ 74 h 320"/>
                <a:gd name="T62" fmla="*/ 127 w 320"/>
                <a:gd name="T63" fmla="*/ 74 h 320"/>
                <a:gd name="T64" fmla="*/ 160 w 320"/>
                <a:gd name="T65" fmla="*/ 21 h 320"/>
                <a:gd name="T66" fmla="*/ 197 w 320"/>
                <a:gd name="T67" fmla="*/ 96 h 320"/>
                <a:gd name="T68" fmla="*/ 202 w 320"/>
                <a:gd name="T69" fmla="*/ 149 h 320"/>
                <a:gd name="T70" fmla="*/ 117 w 320"/>
                <a:gd name="T71" fmla="*/ 149 h 320"/>
                <a:gd name="T72" fmla="*/ 122 w 320"/>
                <a:gd name="T73" fmla="*/ 96 h 320"/>
                <a:gd name="T74" fmla="*/ 197 w 320"/>
                <a:gd name="T75" fmla="*/ 96 h 320"/>
                <a:gd name="T76" fmla="*/ 223 w 320"/>
                <a:gd name="T77" fmla="*/ 149 h 320"/>
                <a:gd name="T78" fmla="*/ 218 w 320"/>
                <a:gd name="T79" fmla="*/ 96 h 320"/>
                <a:gd name="T80" fmla="*/ 283 w 320"/>
                <a:gd name="T81" fmla="*/ 96 h 320"/>
                <a:gd name="T82" fmla="*/ 298 w 320"/>
                <a:gd name="T83" fmla="*/ 149 h 320"/>
                <a:gd name="T84" fmla="*/ 223 w 320"/>
                <a:gd name="T85" fmla="*/ 149 h 320"/>
                <a:gd name="T86" fmla="*/ 269 w 320"/>
                <a:gd name="T87" fmla="*/ 74 h 320"/>
                <a:gd name="T88" fmla="*/ 214 w 320"/>
                <a:gd name="T89" fmla="*/ 74 h 320"/>
                <a:gd name="T90" fmla="*/ 196 w 320"/>
                <a:gd name="T91" fmla="*/ 26 h 320"/>
                <a:gd name="T92" fmla="*/ 269 w 320"/>
                <a:gd name="T93" fmla="*/ 74 h 320"/>
                <a:gd name="T94" fmla="*/ 124 w 320"/>
                <a:gd name="T95" fmla="*/ 26 h 320"/>
                <a:gd name="T96" fmla="*/ 105 w 320"/>
                <a:gd name="T97" fmla="*/ 74 h 320"/>
                <a:gd name="T98" fmla="*/ 51 w 320"/>
                <a:gd name="T99" fmla="*/ 74 h 320"/>
                <a:gd name="T100" fmla="*/ 124 w 320"/>
                <a:gd name="T101" fmla="*/ 26 h 320"/>
                <a:gd name="T102" fmla="*/ 51 w 320"/>
                <a:gd name="T103" fmla="*/ 245 h 320"/>
                <a:gd name="T104" fmla="*/ 105 w 320"/>
                <a:gd name="T105" fmla="*/ 245 h 320"/>
                <a:gd name="T106" fmla="*/ 124 w 320"/>
                <a:gd name="T107" fmla="*/ 293 h 320"/>
                <a:gd name="T108" fmla="*/ 51 w 320"/>
                <a:gd name="T109" fmla="*/ 245 h 320"/>
                <a:gd name="T110" fmla="*/ 196 w 320"/>
                <a:gd name="T111" fmla="*/ 293 h 320"/>
                <a:gd name="T112" fmla="*/ 214 w 320"/>
                <a:gd name="T113" fmla="*/ 245 h 320"/>
                <a:gd name="T114" fmla="*/ 269 w 320"/>
                <a:gd name="T115" fmla="*/ 245 h 320"/>
                <a:gd name="T116" fmla="*/ 196 w 320"/>
                <a:gd name="T117" fmla="*/ 293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20" h="320">
                  <a:moveTo>
                    <a:pt x="160" y="0"/>
                  </a:moveTo>
                  <a:cubicBezTo>
                    <a:pt x="71" y="0"/>
                    <a:pt x="0" y="71"/>
                    <a:pt x="0" y="160"/>
                  </a:cubicBezTo>
                  <a:cubicBezTo>
                    <a:pt x="0" y="248"/>
                    <a:pt x="71" y="320"/>
                    <a:pt x="160" y="320"/>
                  </a:cubicBezTo>
                  <a:cubicBezTo>
                    <a:pt x="248" y="320"/>
                    <a:pt x="320" y="248"/>
                    <a:pt x="320" y="160"/>
                  </a:cubicBezTo>
                  <a:cubicBezTo>
                    <a:pt x="320" y="71"/>
                    <a:pt x="248" y="0"/>
                    <a:pt x="160" y="0"/>
                  </a:cubicBezTo>
                  <a:close/>
                  <a:moveTo>
                    <a:pt x="283" y="224"/>
                  </a:moveTo>
                  <a:cubicBezTo>
                    <a:pt x="218" y="224"/>
                    <a:pt x="218" y="224"/>
                    <a:pt x="218" y="224"/>
                  </a:cubicBezTo>
                  <a:cubicBezTo>
                    <a:pt x="221" y="207"/>
                    <a:pt x="223" y="188"/>
                    <a:pt x="223" y="170"/>
                  </a:cubicBezTo>
                  <a:cubicBezTo>
                    <a:pt x="298" y="170"/>
                    <a:pt x="298" y="170"/>
                    <a:pt x="298" y="170"/>
                  </a:cubicBezTo>
                  <a:cubicBezTo>
                    <a:pt x="296" y="189"/>
                    <a:pt x="291" y="207"/>
                    <a:pt x="283" y="224"/>
                  </a:cubicBezTo>
                  <a:close/>
                  <a:moveTo>
                    <a:pt x="160" y="298"/>
                  </a:moveTo>
                  <a:cubicBezTo>
                    <a:pt x="149" y="298"/>
                    <a:pt x="136" y="279"/>
                    <a:pt x="127" y="245"/>
                  </a:cubicBezTo>
                  <a:cubicBezTo>
                    <a:pt x="192" y="245"/>
                    <a:pt x="192" y="245"/>
                    <a:pt x="192" y="245"/>
                  </a:cubicBezTo>
                  <a:cubicBezTo>
                    <a:pt x="183" y="279"/>
                    <a:pt x="170" y="298"/>
                    <a:pt x="160" y="298"/>
                  </a:cubicBezTo>
                  <a:close/>
                  <a:moveTo>
                    <a:pt x="122" y="224"/>
                  </a:moveTo>
                  <a:cubicBezTo>
                    <a:pt x="120" y="208"/>
                    <a:pt x="118" y="190"/>
                    <a:pt x="117" y="170"/>
                  </a:cubicBezTo>
                  <a:cubicBezTo>
                    <a:pt x="202" y="170"/>
                    <a:pt x="202" y="170"/>
                    <a:pt x="202" y="170"/>
                  </a:cubicBezTo>
                  <a:cubicBezTo>
                    <a:pt x="202" y="190"/>
                    <a:pt x="200" y="208"/>
                    <a:pt x="197" y="224"/>
                  </a:cubicBezTo>
                  <a:lnTo>
                    <a:pt x="122" y="224"/>
                  </a:lnTo>
                  <a:close/>
                  <a:moveTo>
                    <a:pt x="22" y="170"/>
                  </a:moveTo>
                  <a:cubicBezTo>
                    <a:pt x="96" y="170"/>
                    <a:pt x="96" y="170"/>
                    <a:pt x="96" y="170"/>
                  </a:cubicBezTo>
                  <a:cubicBezTo>
                    <a:pt x="96" y="188"/>
                    <a:pt x="98" y="207"/>
                    <a:pt x="101" y="224"/>
                  </a:cubicBezTo>
                  <a:cubicBezTo>
                    <a:pt x="37" y="224"/>
                    <a:pt x="37" y="224"/>
                    <a:pt x="37" y="224"/>
                  </a:cubicBezTo>
                  <a:cubicBezTo>
                    <a:pt x="28" y="207"/>
                    <a:pt x="23" y="189"/>
                    <a:pt x="22" y="170"/>
                  </a:cubicBezTo>
                  <a:close/>
                  <a:moveTo>
                    <a:pt x="37" y="96"/>
                  </a:moveTo>
                  <a:cubicBezTo>
                    <a:pt x="101" y="96"/>
                    <a:pt x="101" y="96"/>
                    <a:pt x="101" y="96"/>
                  </a:cubicBezTo>
                  <a:cubicBezTo>
                    <a:pt x="98" y="113"/>
                    <a:pt x="96" y="131"/>
                    <a:pt x="96" y="149"/>
                  </a:cubicBezTo>
                  <a:cubicBezTo>
                    <a:pt x="22" y="149"/>
                    <a:pt x="22" y="149"/>
                    <a:pt x="22" y="149"/>
                  </a:cubicBezTo>
                  <a:cubicBezTo>
                    <a:pt x="23" y="130"/>
                    <a:pt x="28" y="112"/>
                    <a:pt x="37" y="96"/>
                  </a:cubicBezTo>
                  <a:close/>
                  <a:moveTo>
                    <a:pt x="160" y="21"/>
                  </a:moveTo>
                  <a:cubicBezTo>
                    <a:pt x="170" y="21"/>
                    <a:pt x="183" y="41"/>
                    <a:pt x="192" y="74"/>
                  </a:cubicBezTo>
                  <a:cubicBezTo>
                    <a:pt x="127" y="74"/>
                    <a:pt x="127" y="74"/>
                    <a:pt x="127" y="74"/>
                  </a:cubicBezTo>
                  <a:cubicBezTo>
                    <a:pt x="136" y="41"/>
                    <a:pt x="149" y="21"/>
                    <a:pt x="160" y="21"/>
                  </a:cubicBezTo>
                  <a:close/>
                  <a:moveTo>
                    <a:pt x="197" y="96"/>
                  </a:moveTo>
                  <a:cubicBezTo>
                    <a:pt x="200" y="111"/>
                    <a:pt x="202" y="129"/>
                    <a:pt x="202" y="149"/>
                  </a:cubicBezTo>
                  <a:cubicBezTo>
                    <a:pt x="117" y="149"/>
                    <a:pt x="117" y="149"/>
                    <a:pt x="117" y="149"/>
                  </a:cubicBezTo>
                  <a:cubicBezTo>
                    <a:pt x="118" y="129"/>
                    <a:pt x="120" y="111"/>
                    <a:pt x="122" y="96"/>
                  </a:cubicBezTo>
                  <a:lnTo>
                    <a:pt x="197" y="96"/>
                  </a:lnTo>
                  <a:close/>
                  <a:moveTo>
                    <a:pt x="223" y="149"/>
                  </a:moveTo>
                  <a:cubicBezTo>
                    <a:pt x="223" y="131"/>
                    <a:pt x="221" y="113"/>
                    <a:pt x="218" y="96"/>
                  </a:cubicBezTo>
                  <a:cubicBezTo>
                    <a:pt x="283" y="96"/>
                    <a:pt x="283" y="96"/>
                    <a:pt x="283" y="96"/>
                  </a:cubicBezTo>
                  <a:cubicBezTo>
                    <a:pt x="291" y="112"/>
                    <a:pt x="296" y="130"/>
                    <a:pt x="298" y="149"/>
                  </a:cubicBezTo>
                  <a:lnTo>
                    <a:pt x="223" y="149"/>
                  </a:lnTo>
                  <a:close/>
                  <a:moveTo>
                    <a:pt x="269" y="74"/>
                  </a:moveTo>
                  <a:cubicBezTo>
                    <a:pt x="214" y="74"/>
                    <a:pt x="214" y="74"/>
                    <a:pt x="214" y="74"/>
                  </a:cubicBezTo>
                  <a:cubicBezTo>
                    <a:pt x="210" y="55"/>
                    <a:pt x="203" y="39"/>
                    <a:pt x="196" y="26"/>
                  </a:cubicBezTo>
                  <a:cubicBezTo>
                    <a:pt x="225" y="34"/>
                    <a:pt x="251" y="51"/>
                    <a:pt x="269" y="74"/>
                  </a:cubicBezTo>
                  <a:close/>
                  <a:moveTo>
                    <a:pt x="124" y="26"/>
                  </a:moveTo>
                  <a:cubicBezTo>
                    <a:pt x="116" y="39"/>
                    <a:pt x="110" y="55"/>
                    <a:pt x="105" y="74"/>
                  </a:cubicBezTo>
                  <a:cubicBezTo>
                    <a:pt x="51" y="74"/>
                    <a:pt x="51" y="74"/>
                    <a:pt x="51" y="74"/>
                  </a:cubicBezTo>
                  <a:cubicBezTo>
                    <a:pt x="69" y="51"/>
                    <a:pt x="94" y="34"/>
                    <a:pt x="124" y="26"/>
                  </a:cubicBezTo>
                  <a:close/>
                  <a:moveTo>
                    <a:pt x="51" y="245"/>
                  </a:moveTo>
                  <a:cubicBezTo>
                    <a:pt x="105" y="245"/>
                    <a:pt x="105" y="245"/>
                    <a:pt x="105" y="245"/>
                  </a:cubicBezTo>
                  <a:cubicBezTo>
                    <a:pt x="110" y="264"/>
                    <a:pt x="116" y="281"/>
                    <a:pt x="124" y="293"/>
                  </a:cubicBezTo>
                  <a:cubicBezTo>
                    <a:pt x="94" y="285"/>
                    <a:pt x="69" y="268"/>
                    <a:pt x="51" y="245"/>
                  </a:cubicBezTo>
                  <a:close/>
                  <a:moveTo>
                    <a:pt x="196" y="293"/>
                  </a:moveTo>
                  <a:cubicBezTo>
                    <a:pt x="203" y="281"/>
                    <a:pt x="210" y="264"/>
                    <a:pt x="214" y="245"/>
                  </a:cubicBezTo>
                  <a:cubicBezTo>
                    <a:pt x="269" y="245"/>
                    <a:pt x="269" y="245"/>
                    <a:pt x="269" y="245"/>
                  </a:cubicBezTo>
                  <a:cubicBezTo>
                    <a:pt x="251" y="268"/>
                    <a:pt x="225" y="285"/>
                    <a:pt x="196" y="29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sp>
          <p:nvSpPr>
            <p:cNvPr id="91" name="Freeform 55">
              <a:extLst>
                <a:ext uri="{FF2B5EF4-FFF2-40B4-BE49-F238E27FC236}">
                  <a16:creationId xmlns:a16="http://schemas.microsoft.com/office/drawing/2014/main" id="{9236B8BA-EF17-45C7-B508-73BDC617F9CC}"/>
                </a:ext>
              </a:extLst>
            </p:cNvPr>
            <p:cNvSpPr>
              <a:spLocks noEditPoints="1"/>
            </p:cNvSpPr>
            <p:nvPr/>
          </p:nvSpPr>
          <p:spPr bwMode="auto">
            <a:xfrm>
              <a:off x="5183" y="1046"/>
              <a:ext cx="340" cy="341"/>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grpSp>
      <p:grpSp>
        <p:nvGrpSpPr>
          <p:cNvPr id="92" name="Group 91">
            <a:extLst>
              <a:ext uri="{FF2B5EF4-FFF2-40B4-BE49-F238E27FC236}">
                <a16:creationId xmlns:a16="http://schemas.microsoft.com/office/drawing/2014/main" id="{3A6B4F4A-F502-4B19-8B75-9F2FD601582A}"/>
              </a:ext>
            </a:extLst>
          </p:cNvPr>
          <p:cNvGrpSpPr>
            <a:grpSpLocks/>
          </p:cNvGrpSpPr>
          <p:nvPr/>
        </p:nvGrpSpPr>
        <p:grpSpPr>
          <a:xfrm>
            <a:off x="7127331" y="3729984"/>
            <a:ext cx="706774" cy="801015"/>
            <a:chOff x="7968967" y="3527821"/>
            <a:chExt cx="671024" cy="809321"/>
          </a:xfrm>
        </p:grpSpPr>
        <p:sp>
          <p:nvSpPr>
            <p:cNvPr id="93" name="Rounded Rectangle 33">
              <a:extLst>
                <a:ext uri="{FF2B5EF4-FFF2-40B4-BE49-F238E27FC236}">
                  <a16:creationId xmlns:a16="http://schemas.microsoft.com/office/drawing/2014/main" id="{0D0713F1-A2C0-4563-B4EB-3FBC25314513}"/>
                </a:ext>
              </a:extLst>
            </p:cNvPr>
            <p:cNvSpPr/>
            <p:nvPr/>
          </p:nvSpPr>
          <p:spPr bwMode="gray">
            <a:xfrm>
              <a:off x="7968967" y="3527821"/>
              <a:ext cx="671024" cy="809321"/>
            </a:xfrm>
            <a:prstGeom prst="roundRect">
              <a:avLst>
                <a:gd name="adj" fmla="val 6685"/>
              </a:avLst>
            </a:prstGeom>
            <a:solidFill>
              <a:schemeClr val="bg1"/>
            </a:solidFill>
            <a:ln w="9525" algn="ctr">
              <a:solidFill>
                <a:schemeClr val="tx1"/>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05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grpSp>
          <p:nvGrpSpPr>
            <p:cNvPr id="94" name="Group 93">
              <a:extLst>
                <a:ext uri="{FF2B5EF4-FFF2-40B4-BE49-F238E27FC236}">
                  <a16:creationId xmlns:a16="http://schemas.microsoft.com/office/drawing/2014/main" id="{CF54CF1D-CC94-445D-86C4-728A07456103}"/>
                </a:ext>
              </a:extLst>
            </p:cNvPr>
            <p:cNvGrpSpPr/>
            <p:nvPr/>
          </p:nvGrpSpPr>
          <p:grpSpPr>
            <a:xfrm>
              <a:off x="7993825" y="3571637"/>
              <a:ext cx="621319" cy="672515"/>
              <a:chOff x="9717816" y="2452390"/>
              <a:chExt cx="1895366" cy="2051545"/>
            </a:xfrm>
          </p:grpSpPr>
          <p:pic>
            <p:nvPicPr>
              <p:cNvPr id="95" name="Picture 94">
                <a:extLst>
                  <a:ext uri="{FF2B5EF4-FFF2-40B4-BE49-F238E27FC236}">
                    <a16:creationId xmlns:a16="http://schemas.microsoft.com/office/drawing/2014/main" id="{F90E0B02-30BA-463B-9822-3D3845AC98C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773016" y="3494868"/>
                <a:ext cx="765455" cy="893853"/>
              </a:xfrm>
              <a:prstGeom prst="rect">
                <a:avLst/>
              </a:prstGeom>
            </p:spPr>
          </p:pic>
          <p:sp>
            <p:nvSpPr>
              <p:cNvPr id="96" name="Line 10">
                <a:extLst>
                  <a:ext uri="{FF2B5EF4-FFF2-40B4-BE49-F238E27FC236}">
                    <a16:creationId xmlns:a16="http://schemas.microsoft.com/office/drawing/2014/main" id="{661CC4A6-EF65-425D-A2BF-9B361F019566}"/>
                  </a:ext>
                </a:extLst>
              </p:cNvPr>
              <p:cNvSpPr>
                <a:spLocks noChangeShapeType="1"/>
              </p:cNvSpPr>
              <p:nvPr/>
            </p:nvSpPr>
            <p:spPr bwMode="auto">
              <a:xfrm flipH="1" flipV="1">
                <a:off x="10351409" y="3074367"/>
                <a:ext cx="0" cy="0"/>
              </a:xfrm>
              <a:prstGeom prst="line">
                <a:avLst/>
              </a:prstGeom>
              <a:noFill/>
              <a:ln w="9525">
                <a:solidFill>
                  <a:schemeClr val="accent2"/>
                </a:solidFill>
                <a:round/>
                <a:headEnd/>
                <a:tailEnd/>
              </a:ln>
              <a:extLst>
                <a:ext uri="{909E8E84-426E-40DD-AFC4-6F175D3DCCD1}">
                  <a14:hiddenFill xmlns:a14="http://schemas.microsoft.com/office/drawing/2010/main">
                    <a:noFill/>
                  </a14:hiddenFill>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262626"/>
                  </a:solidFill>
                  <a:effectLst/>
                  <a:uLnTx/>
                  <a:uFillTx/>
                  <a:ea typeface="Open Sans" panose="020B0606030504020204" pitchFamily="34" charset="0"/>
                  <a:cs typeface="Open Sans" panose="020B0606030504020204" pitchFamily="34" charset="0"/>
                </a:endParaRPr>
              </a:p>
            </p:txBody>
          </p:sp>
          <p:sp>
            <p:nvSpPr>
              <p:cNvPr id="97" name="Text Box 29">
                <a:extLst>
                  <a:ext uri="{FF2B5EF4-FFF2-40B4-BE49-F238E27FC236}">
                    <a16:creationId xmlns:a16="http://schemas.microsoft.com/office/drawing/2014/main" id="{67AC9978-F48D-4FCF-B82B-8FDA0FF36B3D}"/>
                  </a:ext>
                </a:extLst>
              </p:cNvPr>
              <p:cNvSpPr txBox="1">
                <a:spLocks noChangeArrowheads="1"/>
              </p:cNvSpPr>
              <p:nvPr/>
            </p:nvSpPr>
            <p:spPr bwMode="auto">
              <a:xfrm>
                <a:off x="9755488" y="2693069"/>
                <a:ext cx="1800074" cy="711468"/>
              </a:xfrm>
              <a:prstGeom prst="rect">
                <a:avLst/>
              </a:prstGeom>
              <a:noFill/>
              <a:ln w="9525" algn="ctr">
                <a:noFill/>
                <a:miter lim="800000"/>
                <a:headEnd/>
                <a:tailEnd/>
              </a:ln>
            </p:spPr>
            <p:txBody>
              <a:bodyPr wrap="square" lIns="0" tIns="0" rIns="0" bIns="0">
                <a:spAutoFit/>
              </a:bodyPr>
              <a:lstStyle>
                <a:defPPr>
                  <a:defRPr lang="en-US"/>
                </a:defPPr>
                <a:lvl1pPr algn="ctr">
                  <a:buFont typeface="Wingdings 2" pitchFamily="18" charset="2"/>
                  <a:buNone/>
                  <a:defRPr sz="1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1219170" rtl="0" eaLnBrk="1" fontAlgn="auto" latinLnBrk="0" hangingPunct="1">
                  <a:lnSpc>
                    <a:spcPct val="100000"/>
                  </a:lnSpc>
                  <a:spcBef>
                    <a:spcPts val="0"/>
                  </a:spcBef>
                  <a:spcAft>
                    <a:spcPts val="0"/>
                  </a:spcAft>
                  <a:buClrTx/>
                  <a:buSzTx/>
                  <a:buFont typeface="Wingdings 2" pitchFamily="18" charset="2"/>
                  <a:buNone/>
                  <a:tabLst/>
                  <a:defRPr/>
                </a:pPr>
                <a:r>
                  <a:rPr kumimoji="0" lang="en-US" sz="500" b="1" i="0" u="none" strike="noStrike" kern="1200" cap="none" spc="0" normalizeH="0" baseline="0" noProof="0">
                    <a:ln>
                      <a:noFill/>
                    </a:ln>
                    <a:solidFill>
                      <a:srgbClr val="43B02A"/>
                    </a:solidFill>
                    <a:effectLst/>
                    <a:uLnTx/>
                    <a:uFillTx/>
                    <a:latin typeface="+mn-lt"/>
                    <a:ea typeface="Open Sans" panose="020B0606030504020204" pitchFamily="34" charset="0"/>
                    <a:cs typeface="Open Sans" panose="020B0606030504020204" pitchFamily="34" charset="0"/>
                  </a:rPr>
                  <a:t>CloudPrint: Leading Practice Processes</a:t>
                </a:r>
              </a:p>
              <a:p>
                <a:pPr marL="0" marR="0" lvl="0" indent="0" algn="ctr" defTabSz="1219170" rtl="0" eaLnBrk="1" fontAlgn="auto" latinLnBrk="0" hangingPunct="1">
                  <a:lnSpc>
                    <a:spcPct val="100000"/>
                  </a:lnSpc>
                  <a:spcBef>
                    <a:spcPts val="0"/>
                  </a:spcBef>
                  <a:spcAft>
                    <a:spcPts val="0"/>
                  </a:spcAft>
                  <a:buClrTx/>
                  <a:buSzTx/>
                  <a:buFont typeface="Wingdings 2" pitchFamily="18" charset="2"/>
                  <a:buNone/>
                  <a:tabLst/>
                  <a:defRPr/>
                </a:pPr>
                <a:r>
                  <a:rPr kumimoji="0" lang="en-US" sz="500" b="0" i="0" u="none" strike="noStrike" kern="1200" cap="none" spc="0" normalizeH="0" baseline="0" noProof="0">
                    <a:ln>
                      <a:noFill/>
                    </a:ln>
                    <a:solidFill>
                      <a:prstClr val="black"/>
                    </a:solidFill>
                    <a:effectLst/>
                    <a:uLnTx/>
                    <a:uFillTx/>
                    <a:latin typeface="+mn-lt"/>
                    <a:ea typeface="Open Sans" panose="020B0606030504020204" pitchFamily="34" charset="0"/>
                    <a:cs typeface="Open Sans" panose="020B0606030504020204" pitchFamily="34" charset="0"/>
                  </a:rPr>
                  <a:t>(Deloitte Accelerators)</a:t>
                </a:r>
              </a:p>
            </p:txBody>
          </p:sp>
          <p:sp>
            <p:nvSpPr>
              <p:cNvPr id="98" name="Text Box 32">
                <a:extLst>
                  <a:ext uri="{FF2B5EF4-FFF2-40B4-BE49-F238E27FC236}">
                    <a16:creationId xmlns:a16="http://schemas.microsoft.com/office/drawing/2014/main" id="{F848C40F-23CC-48AF-BE0F-09BA6C0E02A9}"/>
                  </a:ext>
                </a:extLst>
              </p:cNvPr>
              <p:cNvSpPr txBox="1">
                <a:spLocks noChangeArrowheads="1"/>
              </p:cNvSpPr>
              <p:nvPr/>
            </p:nvSpPr>
            <p:spPr bwMode="auto">
              <a:xfrm>
                <a:off x="9836765" y="3517104"/>
                <a:ext cx="856687" cy="932815"/>
              </a:xfrm>
              <a:prstGeom prst="rect">
                <a:avLst/>
              </a:prstGeom>
              <a:noFill/>
              <a:ln w="9525" algn="ctr">
                <a:noFill/>
                <a:miter lim="800000"/>
                <a:headEnd/>
                <a:tailEnd/>
              </a:ln>
            </p:spPr>
            <p:txBody>
              <a:bodyPr wrap="square" lIns="0" tIns="0" rIns="0" bIns="0">
                <a:spAutoFit/>
              </a:bodyPr>
              <a:lstStyle>
                <a:defPPr>
                  <a:defRPr lang="en-US"/>
                </a:defPPr>
                <a:lvl1pPr>
                  <a:buFont typeface="Wingdings 2" pitchFamily="18" charset="2"/>
                  <a:buNone/>
                  <a:defRPr sz="1600">
                    <a:latin typeface="+mj-lt"/>
                  </a:defRPr>
                </a:lvl1pPr>
              </a:lstStyle>
              <a:p>
                <a:pPr marL="0" marR="0" lvl="1" indent="0" algn="l" defTabSz="1219170" rtl="0" eaLnBrk="1" fontAlgn="auto" latinLnBrk="0" hangingPunct="1">
                  <a:lnSpc>
                    <a:spcPct val="100000"/>
                  </a:lnSpc>
                  <a:spcBef>
                    <a:spcPts val="0"/>
                  </a:spcBef>
                  <a:spcAft>
                    <a:spcPts val="200"/>
                  </a:spcAft>
                  <a:buClrTx/>
                  <a:buSzPct val="100000"/>
                  <a:buFontTx/>
                  <a:buNone/>
                  <a:tabLst/>
                  <a:defRPr/>
                </a:pPr>
                <a:r>
                  <a:rPr kumimoji="0" lang="en-US" sz="300" b="1"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rPr>
                  <a:t>Application Based Process Step Walkthrough</a:t>
                </a:r>
              </a:p>
              <a:p>
                <a:pPr marL="0" marR="0" lvl="1" indent="0" algn="l" defTabSz="1219170" rtl="0" eaLnBrk="1" fontAlgn="auto" latinLnBrk="0" hangingPunct="1">
                  <a:lnSpc>
                    <a:spcPct val="100000"/>
                  </a:lnSpc>
                  <a:spcBef>
                    <a:spcPts val="0"/>
                  </a:spcBef>
                  <a:spcAft>
                    <a:spcPts val="200"/>
                  </a:spcAft>
                  <a:buClrTx/>
                  <a:buSzPct val="100000"/>
                  <a:buFontTx/>
                  <a:buNone/>
                  <a:tabLst/>
                  <a:defRPr/>
                </a:pPr>
                <a:r>
                  <a:rPr kumimoji="0" lang="en-US" sz="3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rPr>
                  <a:t>Discuss supporting decisions &amp; configurations</a:t>
                </a:r>
              </a:p>
            </p:txBody>
          </p:sp>
          <p:grpSp>
            <p:nvGrpSpPr>
              <p:cNvPr id="99" name="Group 98">
                <a:extLst>
                  <a:ext uri="{FF2B5EF4-FFF2-40B4-BE49-F238E27FC236}">
                    <a16:creationId xmlns:a16="http://schemas.microsoft.com/office/drawing/2014/main" id="{E2EB9EF7-2DF8-433F-922F-B5C1F4D8AFD1}"/>
                  </a:ext>
                </a:extLst>
              </p:cNvPr>
              <p:cNvGrpSpPr/>
              <p:nvPr/>
            </p:nvGrpSpPr>
            <p:grpSpPr>
              <a:xfrm>
                <a:off x="9717816" y="2452390"/>
                <a:ext cx="1895366" cy="2051545"/>
                <a:chOff x="2913209" y="2680785"/>
                <a:chExt cx="1884171" cy="1419453"/>
              </a:xfrm>
              <a:noFill/>
            </p:grpSpPr>
            <p:sp>
              <p:nvSpPr>
                <p:cNvPr id="102" name="Rectangle 101">
                  <a:extLst>
                    <a:ext uri="{FF2B5EF4-FFF2-40B4-BE49-F238E27FC236}">
                      <a16:creationId xmlns:a16="http://schemas.microsoft.com/office/drawing/2014/main" id="{22435D20-4A80-4F52-B6C1-EBCB599A280F}"/>
                    </a:ext>
                  </a:extLst>
                </p:cNvPr>
                <p:cNvSpPr/>
                <p:nvPr/>
              </p:nvSpPr>
              <p:spPr bwMode="gray">
                <a:xfrm>
                  <a:off x="2913209" y="2767864"/>
                  <a:ext cx="1884171" cy="1332374"/>
                </a:xfrm>
                <a:prstGeom prst="rect">
                  <a:avLst/>
                </a:prstGeom>
                <a:grpFill/>
                <a:ln w="9525" algn="ctr">
                  <a:solidFill>
                    <a:schemeClr val="tx1"/>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05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103" name="Rounded Rectangle 35">
                  <a:extLst>
                    <a:ext uri="{FF2B5EF4-FFF2-40B4-BE49-F238E27FC236}">
                      <a16:creationId xmlns:a16="http://schemas.microsoft.com/office/drawing/2014/main" id="{6698D448-BB19-4959-BD8D-6F87840AC103}"/>
                    </a:ext>
                  </a:extLst>
                </p:cNvPr>
                <p:cNvSpPr/>
                <p:nvPr/>
              </p:nvSpPr>
              <p:spPr bwMode="gray">
                <a:xfrm>
                  <a:off x="3635923" y="2680785"/>
                  <a:ext cx="438744" cy="40693"/>
                </a:xfrm>
                <a:prstGeom prst="roundRect">
                  <a:avLst>
                    <a:gd name="adj" fmla="val 50000"/>
                  </a:avLst>
                </a:prstGeom>
                <a:grpFill/>
                <a:ln w="9525" algn="ctr">
                  <a:solidFill>
                    <a:schemeClr val="tx1"/>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05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grpSp>
          <p:cxnSp>
            <p:nvCxnSpPr>
              <p:cNvPr id="100" name="Straight Connector 99">
                <a:extLst>
                  <a:ext uri="{FF2B5EF4-FFF2-40B4-BE49-F238E27FC236}">
                    <a16:creationId xmlns:a16="http://schemas.microsoft.com/office/drawing/2014/main" id="{86A82B86-12D9-458A-84B2-E29494E1E2E1}"/>
                  </a:ext>
                </a:extLst>
              </p:cNvPr>
              <p:cNvCxnSpPr>
                <a:cxnSpLocks/>
              </p:cNvCxnSpPr>
              <p:nvPr/>
            </p:nvCxnSpPr>
            <p:spPr>
              <a:xfrm>
                <a:off x="9801396" y="3351864"/>
                <a:ext cx="1678328"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3FE5DFD-1BB9-472A-8F25-C64BDDBBAAFD}"/>
                  </a:ext>
                </a:extLst>
              </p:cNvPr>
              <p:cNvCxnSpPr>
                <a:cxnSpLocks/>
              </p:cNvCxnSpPr>
              <p:nvPr/>
            </p:nvCxnSpPr>
            <p:spPr>
              <a:xfrm flipV="1">
                <a:off x="10669419" y="3270387"/>
                <a:ext cx="0" cy="8147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grpSp>
      <p:grpSp>
        <p:nvGrpSpPr>
          <p:cNvPr id="104" name="Office_Border_3">
            <a:extLst>
              <a:ext uri="{FF2B5EF4-FFF2-40B4-BE49-F238E27FC236}">
                <a16:creationId xmlns:a16="http://schemas.microsoft.com/office/drawing/2014/main" id="{7B509476-B5CF-419E-A323-4BAF7D3212E6}"/>
              </a:ext>
            </a:extLst>
          </p:cNvPr>
          <p:cNvGrpSpPr>
            <a:grpSpLocks noChangeAspect="1"/>
          </p:cNvGrpSpPr>
          <p:nvPr/>
        </p:nvGrpSpPr>
        <p:grpSpPr bwMode="auto">
          <a:xfrm>
            <a:off x="7350908" y="5683879"/>
            <a:ext cx="692625" cy="685800"/>
            <a:chOff x="6961" y="3142"/>
            <a:chExt cx="340" cy="340"/>
          </a:xfrm>
          <a:solidFill>
            <a:srgbClr val="9DD4CF"/>
          </a:solidFill>
        </p:grpSpPr>
        <p:sp>
          <p:nvSpPr>
            <p:cNvPr id="105" name="Freeform 751">
              <a:extLst>
                <a:ext uri="{FF2B5EF4-FFF2-40B4-BE49-F238E27FC236}">
                  <a16:creationId xmlns:a16="http://schemas.microsoft.com/office/drawing/2014/main" id="{D930FD08-81A2-427F-ADE5-230FEBD90F74}"/>
                </a:ext>
              </a:extLst>
            </p:cNvPr>
            <p:cNvSpPr>
              <a:spLocks noEditPoints="1"/>
            </p:cNvSpPr>
            <p:nvPr/>
          </p:nvSpPr>
          <p:spPr bwMode="auto">
            <a:xfrm>
              <a:off x="6961" y="314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solidFill>
                <a:srgbClr val="0070C0"/>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sp>
          <p:nvSpPr>
            <p:cNvPr id="106" name="Freeform 752">
              <a:extLst>
                <a:ext uri="{FF2B5EF4-FFF2-40B4-BE49-F238E27FC236}">
                  <a16:creationId xmlns:a16="http://schemas.microsoft.com/office/drawing/2014/main" id="{4E1B283F-F0AC-47D5-8698-876BC29E6D77}"/>
                </a:ext>
              </a:extLst>
            </p:cNvPr>
            <p:cNvSpPr>
              <a:spLocks noEditPoints="1"/>
            </p:cNvSpPr>
            <p:nvPr/>
          </p:nvSpPr>
          <p:spPr bwMode="auto">
            <a:xfrm>
              <a:off x="7037" y="3206"/>
              <a:ext cx="187" cy="185"/>
            </a:xfrm>
            <a:custGeom>
              <a:avLst/>
              <a:gdLst>
                <a:gd name="T0" fmla="*/ 274 w 281"/>
                <a:gd name="T1" fmla="*/ 257 h 279"/>
                <a:gd name="T2" fmla="*/ 228 w 281"/>
                <a:gd name="T3" fmla="*/ 246 h 279"/>
                <a:gd name="T4" fmla="*/ 204 w 281"/>
                <a:gd name="T5" fmla="*/ 242 h 279"/>
                <a:gd name="T6" fmla="*/ 187 w 281"/>
                <a:gd name="T7" fmla="*/ 194 h 279"/>
                <a:gd name="T8" fmla="*/ 217 w 281"/>
                <a:gd name="T9" fmla="*/ 126 h 279"/>
                <a:gd name="T10" fmla="*/ 209 w 281"/>
                <a:gd name="T11" fmla="*/ 28 h 279"/>
                <a:gd name="T12" fmla="*/ 141 w 281"/>
                <a:gd name="T13" fmla="*/ 0 h 279"/>
                <a:gd name="T14" fmla="*/ 72 w 281"/>
                <a:gd name="T15" fmla="*/ 28 h 279"/>
                <a:gd name="T16" fmla="*/ 65 w 281"/>
                <a:gd name="T17" fmla="*/ 126 h 279"/>
                <a:gd name="T18" fmla="*/ 94 w 281"/>
                <a:gd name="T19" fmla="*/ 193 h 279"/>
                <a:gd name="T20" fmla="*/ 77 w 281"/>
                <a:gd name="T21" fmla="*/ 242 h 279"/>
                <a:gd name="T22" fmla="*/ 53 w 281"/>
                <a:gd name="T23" fmla="*/ 246 h 279"/>
                <a:gd name="T24" fmla="*/ 7 w 281"/>
                <a:gd name="T25" fmla="*/ 257 h 279"/>
                <a:gd name="T26" fmla="*/ 3 w 281"/>
                <a:gd name="T27" fmla="*/ 272 h 279"/>
                <a:gd name="T28" fmla="*/ 18 w 281"/>
                <a:gd name="T29" fmla="*/ 276 h 279"/>
                <a:gd name="T30" fmla="*/ 56 w 281"/>
                <a:gd name="T31" fmla="*/ 267 h 279"/>
                <a:gd name="T32" fmla="*/ 87 w 281"/>
                <a:gd name="T33" fmla="*/ 261 h 279"/>
                <a:gd name="T34" fmla="*/ 113 w 281"/>
                <a:gd name="T35" fmla="*/ 219 h 279"/>
                <a:gd name="T36" fmla="*/ 112 w 281"/>
                <a:gd name="T37" fmla="*/ 182 h 279"/>
                <a:gd name="T38" fmla="*/ 85 w 281"/>
                <a:gd name="T39" fmla="*/ 120 h 279"/>
                <a:gd name="T40" fmla="*/ 80 w 281"/>
                <a:gd name="T41" fmla="*/ 63 h 279"/>
                <a:gd name="T42" fmla="*/ 125 w 281"/>
                <a:gd name="T43" fmla="*/ 79 h 279"/>
                <a:gd name="T44" fmla="*/ 155 w 281"/>
                <a:gd name="T45" fmla="*/ 74 h 279"/>
                <a:gd name="T46" fmla="*/ 159 w 281"/>
                <a:gd name="T47" fmla="*/ 71 h 279"/>
                <a:gd name="T48" fmla="*/ 162 w 281"/>
                <a:gd name="T49" fmla="*/ 68 h 279"/>
                <a:gd name="T50" fmla="*/ 165 w 281"/>
                <a:gd name="T51" fmla="*/ 71 h 279"/>
                <a:gd name="T52" fmla="*/ 172 w 281"/>
                <a:gd name="T53" fmla="*/ 74 h 279"/>
                <a:gd name="T54" fmla="*/ 201 w 281"/>
                <a:gd name="T55" fmla="*/ 63 h 279"/>
                <a:gd name="T56" fmla="*/ 196 w 281"/>
                <a:gd name="T57" fmla="*/ 120 h 279"/>
                <a:gd name="T58" fmla="*/ 170 w 281"/>
                <a:gd name="T59" fmla="*/ 182 h 279"/>
                <a:gd name="T60" fmla="*/ 169 w 281"/>
                <a:gd name="T61" fmla="*/ 219 h 279"/>
                <a:gd name="T62" fmla="*/ 194 w 281"/>
                <a:gd name="T63" fmla="*/ 261 h 279"/>
                <a:gd name="T64" fmla="*/ 226 w 281"/>
                <a:gd name="T65" fmla="*/ 267 h 279"/>
                <a:gd name="T66" fmla="*/ 263 w 281"/>
                <a:gd name="T67" fmla="*/ 276 h 279"/>
                <a:gd name="T68" fmla="*/ 269 w 281"/>
                <a:gd name="T69" fmla="*/ 277 h 279"/>
                <a:gd name="T70" fmla="*/ 278 w 281"/>
                <a:gd name="T71" fmla="*/ 272 h 279"/>
                <a:gd name="T72" fmla="*/ 274 w 281"/>
                <a:gd name="T73" fmla="*/ 257 h 279"/>
                <a:gd name="T74" fmla="*/ 177 w 281"/>
                <a:gd name="T75" fmla="*/ 53 h 279"/>
                <a:gd name="T76" fmla="*/ 170 w 281"/>
                <a:gd name="T77" fmla="*/ 45 h 279"/>
                <a:gd name="T78" fmla="*/ 154 w 281"/>
                <a:gd name="T79" fmla="*/ 45 h 279"/>
                <a:gd name="T80" fmla="*/ 146 w 281"/>
                <a:gd name="T81" fmla="*/ 54 h 279"/>
                <a:gd name="T82" fmla="*/ 89 w 281"/>
                <a:gd name="T83" fmla="*/ 41 h 279"/>
                <a:gd name="T84" fmla="*/ 89 w 281"/>
                <a:gd name="T85" fmla="*/ 41 h 279"/>
                <a:gd name="T86" fmla="*/ 141 w 281"/>
                <a:gd name="T87" fmla="*/ 21 h 279"/>
                <a:gd name="T88" fmla="*/ 192 w 281"/>
                <a:gd name="T89" fmla="*/ 41 h 279"/>
                <a:gd name="T90" fmla="*/ 193 w 281"/>
                <a:gd name="T91" fmla="*/ 41 h 279"/>
                <a:gd name="T92" fmla="*/ 177 w 281"/>
                <a:gd name="T93" fmla="*/ 53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1" h="279">
                  <a:moveTo>
                    <a:pt x="274" y="257"/>
                  </a:moveTo>
                  <a:cubicBezTo>
                    <a:pt x="260" y="249"/>
                    <a:pt x="243" y="248"/>
                    <a:pt x="228" y="246"/>
                  </a:cubicBezTo>
                  <a:cubicBezTo>
                    <a:pt x="218" y="245"/>
                    <a:pt x="208" y="244"/>
                    <a:pt x="204" y="242"/>
                  </a:cubicBezTo>
                  <a:cubicBezTo>
                    <a:pt x="193" y="236"/>
                    <a:pt x="184" y="201"/>
                    <a:pt x="187" y="194"/>
                  </a:cubicBezTo>
                  <a:cubicBezTo>
                    <a:pt x="200" y="176"/>
                    <a:pt x="212" y="144"/>
                    <a:pt x="217" y="126"/>
                  </a:cubicBezTo>
                  <a:cubicBezTo>
                    <a:pt x="223" y="102"/>
                    <a:pt x="232" y="58"/>
                    <a:pt x="209" y="28"/>
                  </a:cubicBezTo>
                  <a:cubicBezTo>
                    <a:pt x="195" y="9"/>
                    <a:pt x="172" y="0"/>
                    <a:pt x="141" y="0"/>
                  </a:cubicBezTo>
                  <a:cubicBezTo>
                    <a:pt x="109" y="0"/>
                    <a:pt x="86" y="9"/>
                    <a:pt x="72" y="28"/>
                  </a:cubicBezTo>
                  <a:cubicBezTo>
                    <a:pt x="50" y="58"/>
                    <a:pt x="58" y="102"/>
                    <a:pt x="65" y="126"/>
                  </a:cubicBezTo>
                  <a:cubicBezTo>
                    <a:pt x="70" y="144"/>
                    <a:pt x="82" y="176"/>
                    <a:pt x="94" y="193"/>
                  </a:cubicBezTo>
                  <a:cubicBezTo>
                    <a:pt x="97" y="201"/>
                    <a:pt x="88" y="236"/>
                    <a:pt x="77" y="242"/>
                  </a:cubicBezTo>
                  <a:cubicBezTo>
                    <a:pt x="73" y="244"/>
                    <a:pt x="63" y="245"/>
                    <a:pt x="53" y="246"/>
                  </a:cubicBezTo>
                  <a:cubicBezTo>
                    <a:pt x="38" y="248"/>
                    <a:pt x="21" y="249"/>
                    <a:pt x="7" y="257"/>
                  </a:cubicBezTo>
                  <a:cubicBezTo>
                    <a:pt x="2" y="260"/>
                    <a:pt x="0" y="266"/>
                    <a:pt x="3" y="272"/>
                  </a:cubicBezTo>
                  <a:cubicBezTo>
                    <a:pt x="6" y="277"/>
                    <a:pt x="13" y="279"/>
                    <a:pt x="18" y="276"/>
                  </a:cubicBezTo>
                  <a:cubicBezTo>
                    <a:pt x="28" y="270"/>
                    <a:pt x="43" y="269"/>
                    <a:pt x="56" y="267"/>
                  </a:cubicBezTo>
                  <a:cubicBezTo>
                    <a:pt x="68" y="266"/>
                    <a:pt x="79" y="265"/>
                    <a:pt x="87" y="261"/>
                  </a:cubicBezTo>
                  <a:cubicBezTo>
                    <a:pt x="103" y="252"/>
                    <a:pt x="110" y="229"/>
                    <a:pt x="113" y="219"/>
                  </a:cubicBezTo>
                  <a:cubicBezTo>
                    <a:pt x="115" y="210"/>
                    <a:pt x="118" y="192"/>
                    <a:pt x="112" y="182"/>
                  </a:cubicBezTo>
                  <a:cubicBezTo>
                    <a:pt x="101" y="167"/>
                    <a:pt x="90" y="137"/>
                    <a:pt x="85" y="120"/>
                  </a:cubicBezTo>
                  <a:cubicBezTo>
                    <a:pt x="82" y="109"/>
                    <a:pt x="76" y="84"/>
                    <a:pt x="80" y="63"/>
                  </a:cubicBezTo>
                  <a:cubicBezTo>
                    <a:pt x="94" y="75"/>
                    <a:pt x="110" y="79"/>
                    <a:pt x="125" y="79"/>
                  </a:cubicBezTo>
                  <a:cubicBezTo>
                    <a:pt x="137" y="79"/>
                    <a:pt x="148" y="76"/>
                    <a:pt x="155" y="74"/>
                  </a:cubicBezTo>
                  <a:cubicBezTo>
                    <a:pt x="156" y="73"/>
                    <a:pt x="158" y="72"/>
                    <a:pt x="159" y="71"/>
                  </a:cubicBezTo>
                  <a:cubicBezTo>
                    <a:pt x="162" y="68"/>
                    <a:pt x="162" y="68"/>
                    <a:pt x="162" y="68"/>
                  </a:cubicBezTo>
                  <a:cubicBezTo>
                    <a:pt x="165" y="71"/>
                    <a:pt x="165" y="71"/>
                    <a:pt x="165" y="71"/>
                  </a:cubicBezTo>
                  <a:cubicBezTo>
                    <a:pt x="167" y="73"/>
                    <a:pt x="169" y="74"/>
                    <a:pt x="172" y="74"/>
                  </a:cubicBezTo>
                  <a:cubicBezTo>
                    <a:pt x="173" y="74"/>
                    <a:pt x="187" y="75"/>
                    <a:pt x="201" y="63"/>
                  </a:cubicBezTo>
                  <a:cubicBezTo>
                    <a:pt x="205" y="84"/>
                    <a:pt x="199" y="109"/>
                    <a:pt x="196" y="120"/>
                  </a:cubicBezTo>
                  <a:cubicBezTo>
                    <a:pt x="191" y="137"/>
                    <a:pt x="180" y="167"/>
                    <a:pt x="170" y="182"/>
                  </a:cubicBezTo>
                  <a:cubicBezTo>
                    <a:pt x="163" y="192"/>
                    <a:pt x="166" y="210"/>
                    <a:pt x="169" y="219"/>
                  </a:cubicBezTo>
                  <a:cubicBezTo>
                    <a:pt x="171" y="229"/>
                    <a:pt x="178" y="252"/>
                    <a:pt x="194" y="261"/>
                  </a:cubicBezTo>
                  <a:cubicBezTo>
                    <a:pt x="202" y="265"/>
                    <a:pt x="213" y="266"/>
                    <a:pt x="226" y="267"/>
                  </a:cubicBezTo>
                  <a:cubicBezTo>
                    <a:pt x="239" y="269"/>
                    <a:pt x="254" y="270"/>
                    <a:pt x="263" y="276"/>
                  </a:cubicBezTo>
                  <a:cubicBezTo>
                    <a:pt x="265" y="277"/>
                    <a:pt x="267" y="277"/>
                    <a:pt x="269" y="277"/>
                  </a:cubicBezTo>
                  <a:cubicBezTo>
                    <a:pt x="272" y="277"/>
                    <a:pt x="276" y="275"/>
                    <a:pt x="278" y="272"/>
                  </a:cubicBezTo>
                  <a:cubicBezTo>
                    <a:pt x="281" y="266"/>
                    <a:pt x="279" y="260"/>
                    <a:pt x="274" y="257"/>
                  </a:cubicBezTo>
                  <a:close/>
                  <a:moveTo>
                    <a:pt x="177" y="53"/>
                  </a:moveTo>
                  <a:cubicBezTo>
                    <a:pt x="170" y="45"/>
                    <a:pt x="170" y="45"/>
                    <a:pt x="170" y="45"/>
                  </a:cubicBezTo>
                  <a:cubicBezTo>
                    <a:pt x="165" y="41"/>
                    <a:pt x="159" y="41"/>
                    <a:pt x="154" y="45"/>
                  </a:cubicBezTo>
                  <a:cubicBezTo>
                    <a:pt x="146" y="54"/>
                    <a:pt x="146" y="54"/>
                    <a:pt x="146" y="54"/>
                  </a:cubicBezTo>
                  <a:cubicBezTo>
                    <a:pt x="137" y="57"/>
                    <a:pt x="106" y="64"/>
                    <a:pt x="89" y="41"/>
                  </a:cubicBezTo>
                  <a:cubicBezTo>
                    <a:pt x="89" y="41"/>
                    <a:pt x="89" y="41"/>
                    <a:pt x="89" y="41"/>
                  </a:cubicBezTo>
                  <a:cubicBezTo>
                    <a:pt x="99" y="28"/>
                    <a:pt x="116" y="21"/>
                    <a:pt x="141" y="21"/>
                  </a:cubicBezTo>
                  <a:cubicBezTo>
                    <a:pt x="165" y="21"/>
                    <a:pt x="182" y="28"/>
                    <a:pt x="192" y="41"/>
                  </a:cubicBezTo>
                  <a:cubicBezTo>
                    <a:pt x="192" y="41"/>
                    <a:pt x="192" y="41"/>
                    <a:pt x="193" y="41"/>
                  </a:cubicBezTo>
                  <a:cubicBezTo>
                    <a:pt x="187" y="49"/>
                    <a:pt x="180" y="52"/>
                    <a:pt x="177"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grpSp>
      <p:grpSp>
        <p:nvGrpSpPr>
          <p:cNvPr id="107" name="Group 106">
            <a:extLst>
              <a:ext uri="{FF2B5EF4-FFF2-40B4-BE49-F238E27FC236}">
                <a16:creationId xmlns:a16="http://schemas.microsoft.com/office/drawing/2014/main" id="{CD899A41-A179-4FA4-B1AD-87A627F3D4CF}"/>
              </a:ext>
            </a:extLst>
          </p:cNvPr>
          <p:cNvGrpSpPr>
            <a:grpSpLocks/>
          </p:cNvGrpSpPr>
          <p:nvPr/>
        </p:nvGrpSpPr>
        <p:grpSpPr>
          <a:xfrm>
            <a:off x="327479" y="1999287"/>
            <a:ext cx="2514600" cy="3813106"/>
            <a:chOff x="2743490" y="2060148"/>
            <a:chExt cx="2046997" cy="2468880"/>
          </a:xfrm>
        </p:grpSpPr>
        <p:sp>
          <p:nvSpPr>
            <p:cNvPr id="108" name="Line 10">
              <a:extLst>
                <a:ext uri="{FF2B5EF4-FFF2-40B4-BE49-F238E27FC236}">
                  <a16:creationId xmlns:a16="http://schemas.microsoft.com/office/drawing/2014/main" id="{A25C803E-82B0-4419-A58B-5803B794107C}"/>
                </a:ext>
              </a:extLst>
            </p:cNvPr>
            <p:cNvSpPr>
              <a:spLocks noChangeShapeType="1"/>
            </p:cNvSpPr>
            <p:nvPr/>
          </p:nvSpPr>
          <p:spPr bwMode="auto">
            <a:xfrm flipH="1" flipV="1">
              <a:off x="3901190" y="2990798"/>
              <a:ext cx="0" cy="0"/>
            </a:xfrm>
            <a:prstGeom prst="line">
              <a:avLst/>
            </a:prstGeom>
            <a:noFill/>
            <a:ln w="9525">
              <a:solidFill>
                <a:srgbClr val="005587"/>
              </a:solidFill>
              <a:round/>
              <a:headEnd/>
              <a:tailEnd/>
            </a:ln>
            <a:extLst>
              <a:ext uri="{909E8E84-426E-40DD-AFC4-6F175D3DCCD1}">
                <a14:hiddenFill xmlns:a14="http://schemas.microsoft.com/office/drawing/2010/main">
                  <a:noFill/>
                </a14:hiddenFill>
              </a:ext>
            </a:extLst>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ea typeface="Open Sans" panose="020B0606030504020204" pitchFamily="34" charset="0"/>
                <a:cs typeface="Open Sans" panose="020B0606030504020204" pitchFamily="34" charset="0"/>
              </a:endParaRPr>
            </a:p>
          </p:txBody>
        </p:sp>
        <p:sp>
          <p:nvSpPr>
            <p:cNvPr id="109" name="Text Box 29">
              <a:extLst>
                <a:ext uri="{FF2B5EF4-FFF2-40B4-BE49-F238E27FC236}">
                  <a16:creationId xmlns:a16="http://schemas.microsoft.com/office/drawing/2014/main" id="{80374110-A4BA-40BC-8E20-9A5786379544}"/>
                </a:ext>
              </a:extLst>
            </p:cNvPr>
            <p:cNvSpPr txBox="1">
              <a:spLocks noChangeArrowheads="1"/>
            </p:cNvSpPr>
            <p:nvPr/>
          </p:nvSpPr>
          <p:spPr bwMode="auto">
            <a:xfrm>
              <a:off x="2843324" y="2549136"/>
              <a:ext cx="735403" cy="104620"/>
            </a:xfrm>
            <a:prstGeom prst="rect">
              <a:avLst/>
            </a:prstGeom>
            <a:noFill/>
            <a:ln w="9525" algn="ctr">
              <a:noFill/>
              <a:miter lim="800000"/>
              <a:headEnd/>
              <a:tailEnd/>
            </a:ln>
          </p:spPr>
          <p:txBody>
            <a:bodyPr wrap="square" lIns="0" tIns="0" rIns="0" bIns="0">
              <a:spAutoFit/>
            </a:bodyPr>
            <a:lstStyle>
              <a:defPPr>
                <a:defRPr lang="en-US"/>
              </a:defPPr>
              <a:lvl1pPr algn="ctr">
                <a:buFont typeface="Wingdings 2" pitchFamily="18" charset="2"/>
                <a:buNone/>
                <a:defRPr sz="1000" b="1">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050" b="1" i="0" u="none" strike="noStrike" kern="1200" cap="none" spc="0" normalizeH="0" baseline="0" noProof="0">
                  <a:ln>
                    <a:noFill/>
                  </a:ln>
                  <a:solidFill>
                    <a:schemeClr val="tx1">
                      <a:lumMod val="65000"/>
                      <a:lumOff val="35000"/>
                    </a:schemeClr>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User </a:t>
              </a:r>
              <a:r>
                <a:rPr kumimoji="0" lang="en-US" sz="1050" b="1" i="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Stories</a:t>
              </a:r>
            </a:p>
          </p:txBody>
        </p:sp>
        <p:grpSp>
          <p:nvGrpSpPr>
            <p:cNvPr id="110" name="Group 109">
              <a:extLst>
                <a:ext uri="{FF2B5EF4-FFF2-40B4-BE49-F238E27FC236}">
                  <a16:creationId xmlns:a16="http://schemas.microsoft.com/office/drawing/2014/main" id="{A5E73614-9D35-4699-BE29-3F2D7095E900}"/>
                </a:ext>
              </a:extLst>
            </p:cNvPr>
            <p:cNvGrpSpPr/>
            <p:nvPr/>
          </p:nvGrpSpPr>
          <p:grpSpPr>
            <a:xfrm>
              <a:off x="2743490" y="2060148"/>
              <a:ext cx="2046997" cy="2468880"/>
              <a:chOff x="2837841" y="2577077"/>
              <a:chExt cx="2034906" cy="1708205"/>
            </a:xfrm>
            <a:noFill/>
          </p:grpSpPr>
          <p:sp>
            <p:nvSpPr>
              <p:cNvPr id="116" name="Rounded Rectangle 33">
                <a:extLst>
                  <a:ext uri="{FF2B5EF4-FFF2-40B4-BE49-F238E27FC236}">
                    <a16:creationId xmlns:a16="http://schemas.microsoft.com/office/drawing/2014/main" id="{2D268302-5774-40EF-A071-7AA93CEB2EC3}"/>
                  </a:ext>
                </a:extLst>
              </p:cNvPr>
              <p:cNvSpPr/>
              <p:nvPr/>
            </p:nvSpPr>
            <p:spPr bwMode="gray">
              <a:xfrm>
                <a:off x="2837841" y="2577077"/>
                <a:ext cx="2034906" cy="1708205"/>
              </a:xfrm>
              <a:prstGeom prst="roundRect">
                <a:avLst>
                  <a:gd name="adj" fmla="val 6685"/>
                </a:avLst>
              </a:prstGeom>
              <a:grpFill/>
              <a:ln w="12700" algn="ctr">
                <a:solidFill>
                  <a:srgbClr val="005587"/>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117" name="Rectangle 116">
                <a:extLst>
                  <a:ext uri="{FF2B5EF4-FFF2-40B4-BE49-F238E27FC236}">
                    <a16:creationId xmlns:a16="http://schemas.microsoft.com/office/drawing/2014/main" id="{04CF6EBC-9F8A-48F9-A36C-A74AE6B3C972}"/>
                  </a:ext>
                </a:extLst>
              </p:cNvPr>
              <p:cNvSpPr/>
              <p:nvPr/>
            </p:nvSpPr>
            <p:spPr bwMode="gray">
              <a:xfrm>
                <a:off x="2913209" y="2767864"/>
                <a:ext cx="1841146" cy="1455880"/>
              </a:xfrm>
              <a:prstGeom prst="rect">
                <a:avLst/>
              </a:prstGeom>
              <a:grpFill/>
              <a:ln w="9525" algn="ctr">
                <a:solidFill>
                  <a:srgbClr val="005587"/>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118" name="Rounded Rectangle 35">
                <a:extLst>
                  <a:ext uri="{FF2B5EF4-FFF2-40B4-BE49-F238E27FC236}">
                    <a16:creationId xmlns:a16="http://schemas.microsoft.com/office/drawing/2014/main" id="{BA3B100C-23A6-46BB-9799-BC3E53EA9271}"/>
                  </a:ext>
                </a:extLst>
              </p:cNvPr>
              <p:cNvSpPr/>
              <p:nvPr/>
            </p:nvSpPr>
            <p:spPr bwMode="gray">
              <a:xfrm>
                <a:off x="3635923" y="2680785"/>
                <a:ext cx="438744" cy="40693"/>
              </a:xfrm>
              <a:prstGeom prst="roundRect">
                <a:avLst>
                  <a:gd name="adj" fmla="val 50000"/>
                </a:avLst>
              </a:prstGeom>
              <a:grpFill/>
              <a:ln w="9525" algn="ctr">
                <a:solidFill>
                  <a:srgbClr val="005587"/>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grpSp>
        <p:cxnSp>
          <p:nvCxnSpPr>
            <p:cNvPr id="111" name="Straight Connector 110">
              <a:extLst>
                <a:ext uri="{FF2B5EF4-FFF2-40B4-BE49-F238E27FC236}">
                  <a16:creationId xmlns:a16="http://schemas.microsoft.com/office/drawing/2014/main" id="{07FFF94D-365F-4C1B-AFF0-BE69E05408DC}"/>
                </a:ext>
              </a:extLst>
            </p:cNvPr>
            <p:cNvCxnSpPr>
              <a:cxnSpLocks/>
            </p:cNvCxnSpPr>
            <p:nvPr/>
          </p:nvCxnSpPr>
          <p:spPr>
            <a:xfrm flipV="1">
              <a:off x="4211089" y="2970561"/>
              <a:ext cx="1" cy="81478"/>
            </a:xfrm>
            <a:prstGeom prst="line">
              <a:avLst/>
            </a:prstGeom>
            <a:ln>
              <a:solidFill>
                <a:srgbClr val="005587"/>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E2A18281-6C18-4B7A-B60A-8B7D79943F1E}"/>
                </a:ext>
              </a:extLst>
            </p:cNvPr>
            <p:cNvCxnSpPr>
              <a:cxnSpLocks/>
            </p:cNvCxnSpPr>
            <p:nvPr/>
          </p:nvCxnSpPr>
          <p:spPr>
            <a:xfrm>
              <a:off x="2897975" y="3406766"/>
              <a:ext cx="1686730" cy="0"/>
            </a:xfrm>
            <a:prstGeom prst="line">
              <a:avLst/>
            </a:prstGeom>
            <a:ln w="6350">
              <a:solidFill>
                <a:srgbClr val="005587"/>
              </a:solidFill>
              <a:headEnd type="diamond" w="sm" len="sm"/>
              <a:tailEnd type="diamond" w="sm" len="sm"/>
            </a:ln>
          </p:spPr>
          <p:style>
            <a:lnRef idx="1">
              <a:schemeClr val="accent1"/>
            </a:lnRef>
            <a:fillRef idx="0">
              <a:schemeClr val="accent1"/>
            </a:fillRef>
            <a:effectRef idx="0">
              <a:schemeClr val="accent1"/>
            </a:effectRef>
            <a:fontRef idx="minor">
              <a:schemeClr val="tx1"/>
            </a:fontRef>
          </p:style>
        </p:cxnSp>
        <p:sp>
          <p:nvSpPr>
            <p:cNvPr id="113" name="Isosceles Triangle 112">
              <a:extLst>
                <a:ext uri="{FF2B5EF4-FFF2-40B4-BE49-F238E27FC236}">
                  <a16:creationId xmlns:a16="http://schemas.microsoft.com/office/drawing/2014/main" id="{74DFFDEB-88E1-4AB7-8B4B-15FCDEBD0A9C}"/>
                </a:ext>
              </a:extLst>
            </p:cNvPr>
            <p:cNvSpPr/>
            <p:nvPr/>
          </p:nvSpPr>
          <p:spPr bwMode="gray">
            <a:xfrm rot="16200000">
              <a:off x="3589854" y="2597112"/>
              <a:ext cx="114478" cy="98688"/>
            </a:xfrm>
            <a:prstGeom prst="triangle">
              <a:avLst/>
            </a:prstGeom>
            <a:solidFill>
              <a:schemeClr val="accent2">
                <a:lumMod val="75000"/>
              </a:schemeClr>
            </a:solidFill>
            <a:ln w="19050" algn="ctr">
              <a:solidFill>
                <a:srgbClr val="005587"/>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sp>
          <p:nvSpPr>
            <p:cNvPr id="114" name="Isosceles Triangle 113">
              <a:extLst>
                <a:ext uri="{FF2B5EF4-FFF2-40B4-BE49-F238E27FC236}">
                  <a16:creationId xmlns:a16="http://schemas.microsoft.com/office/drawing/2014/main" id="{5B9027F7-8FEE-4EA0-8D9B-C87A5DEA90AA}"/>
                </a:ext>
              </a:extLst>
            </p:cNvPr>
            <p:cNvSpPr/>
            <p:nvPr/>
          </p:nvSpPr>
          <p:spPr bwMode="gray">
            <a:xfrm rot="16200000" flipH="1" flipV="1">
              <a:off x="3717971" y="2454739"/>
              <a:ext cx="114478" cy="98688"/>
            </a:xfrm>
            <a:prstGeom prst="triangle">
              <a:avLst/>
            </a:prstGeom>
            <a:solidFill>
              <a:schemeClr val="accent6">
                <a:lumMod val="40000"/>
                <a:lumOff val="60000"/>
              </a:schemeClr>
            </a:solidFill>
            <a:ln w="19050" algn="ctr">
              <a:solidFill>
                <a:srgbClr val="005587"/>
              </a:solidFill>
              <a:miter lim="800000"/>
              <a:headEnd/>
              <a:tailEnd/>
            </a:ln>
          </p:spPr>
          <p:txBody>
            <a:bodyPr wrap="square" lIns="88900" tIns="88900" rIns="88900" bIns="88900" rtlCol="0" anchor="ctr"/>
            <a:lstStyle/>
            <a:p>
              <a:pPr marL="0" marR="0" lvl="0" indent="0" algn="ctr" defTabSz="1219170" rtl="0" eaLnBrk="1" fontAlgn="auto" latinLnBrk="0" hangingPunct="1">
                <a:lnSpc>
                  <a:spcPct val="106000"/>
                </a:lnSpc>
                <a:spcBef>
                  <a:spcPts val="0"/>
                </a:spcBef>
                <a:spcAft>
                  <a:spcPts val="0"/>
                </a:spcAft>
                <a:buClrTx/>
                <a:buSzTx/>
                <a:buFont typeface="Wingdings 2" pitchFamily="18" charset="2"/>
                <a:buNone/>
                <a:tabLst/>
                <a:defRPr/>
              </a:pPr>
              <a:endParaRPr kumimoji="0" lang="en-US" sz="1600" b="1" i="0" u="none" strike="noStrike" kern="1200" cap="none" spc="0" normalizeH="0" baseline="0" noProof="0">
                <a:ln>
                  <a:noFill/>
                </a:ln>
                <a:solidFill>
                  <a:prstClr val="white"/>
                </a:solidFill>
                <a:effectLst/>
                <a:uLnTx/>
                <a:uFillTx/>
                <a:ea typeface="Open Sans" panose="020B0606030504020204" pitchFamily="34" charset="0"/>
                <a:cs typeface="Open Sans" panose="020B0606030504020204" pitchFamily="34" charset="0"/>
              </a:endParaRPr>
            </a:p>
          </p:txBody>
        </p:sp>
        <p:pic>
          <p:nvPicPr>
            <p:cNvPr id="115" name="Picture 1">
              <a:extLst>
                <a:ext uri="{FF2B5EF4-FFF2-40B4-BE49-F238E27FC236}">
                  <a16:creationId xmlns:a16="http://schemas.microsoft.com/office/drawing/2014/main" id="{C2A20FC6-998F-44AC-AB07-1BA908CA8C96}"/>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817149" y="2678271"/>
              <a:ext cx="880616" cy="505805"/>
            </a:xfrm>
            <a:prstGeom prst="roundRect">
              <a:avLst>
                <a:gd name="adj" fmla="val 31986"/>
              </a:avLst>
            </a:prstGeom>
            <a:solidFill>
              <a:srgbClr val="FFFFFF">
                <a:shade val="85000"/>
              </a:srgbClr>
            </a:solidFill>
            <a:ln w="9525">
              <a:noFill/>
              <a:miter lim="800000"/>
              <a:headEnd/>
              <a:tailEnd/>
            </a:ln>
            <a:effectLst>
              <a:reflection blurRad="12700" stA="38000" endPos="28000" dist="5000" dir="5400000" sy="-100000" algn="bl" rotWithShape="0"/>
            </a:effectLst>
          </p:spPr>
        </p:pic>
      </p:grpSp>
      <p:sp>
        <p:nvSpPr>
          <p:cNvPr id="119" name="Text Box 35">
            <a:extLst>
              <a:ext uri="{FF2B5EF4-FFF2-40B4-BE49-F238E27FC236}">
                <a16:creationId xmlns:a16="http://schemas.microsoft.com/office/drawing/2014/main" id="{9EA118AF-AB5D-4368-B151-747276E5D202}"/>
              </a:ext>
            </a:extLst>
          </p:cNvPr>
          <p:cNvSpPr txBox="1">
            <a:spLocks noChangeArrowheads="1"/>
          </p:cNvSpPr>
          <p:nvPr/>
        </p:nvSpPr>
        <p:spPr bwMode="auto">
          <a:xfrm>
            <a:off x="4142555" y="2101132"/>
            <a:ext cx="3965490" cy="432223"/>
          </a:xfrm>
          <a:prstGeom prst="round2SameRect">
            <a:avLst>
              <a:gd name="adj1" fmla="val 38487"/>
              <a:gd name="adj2" fmla="val 0"/>
            </a:avLst>
          </a:prstGeom>
          <a:solidFill>
            <a:srgbClr val="005587"/>
          </a:solidFill>
          <a:ln w="9525" algn="ctr">
            <a:solidFill>
              <a:schemeClr val="accent1"/>
            </a:solidFill>
            <a:miter lim="800000"/>
            <a:headEnd/>
            <a:tailEnd/>
          </a:ln>
        </p:spPr>
        <p:txBody>
          <a:bodyPr wrap="square" lIns="0" rIns="0">
            <a:noAutofit/>
          </a:bodyPr>
          <a:lstStyle>
            <a:defPPr>
              <a:defRPr lang="en-US"/>
            </a:defPPr>
            <a:lvl1pPr>
              <a:buFont typeface="Wingdings 2" pitchFamily="18" charset="2"/>
              <a:buNone/>
              <a:defRPr sz="1600">
                <a:latin typeface="+mj-lt"/>
              </a:defRPr>
            </a:lvl1pPr>
          </a:lstStyle>
          <a:p>
            <a:pPr marL="0" marR="0" lvl="0" indent="0" algn="ctr" defTabSz="914400" rtl="0" eaLnBrk="1" fontAlgn="auto" latinLnBrk="0" hangingPunct="1">
              <a:lnSpc>
                <a:spcPts val="1200"/>
              </a:lnSpc>
              <a:spcBef>
                <a:spcPts val="0"/>
              </a:spcBef>
              <a:spcAft>
                <a:spcPts val="400"/>
              </a:spcAft>
              <a:buClrTx/>
              <a:buSzTx/>
              <a:buFont typeface="Wingdings 2" pitchFamily="18" charset="2"/>
              <a:buNone/>
              <a:tabLst/>
              <a:defRPr/>
            </a:pPr>
            <a:endParaRPr kumimoji="0" lang="en-US" sz="800" b="0" i="0" u="none" strike="noStrike" kern="1200" cap="none" spc="0" normalizeH="0" baseline="0" noProof="0">
              <a:ln>
                <a:noFill/>
              </a:ln>
              <a:solidFill>
                <a:prstClr val="white"/>
              </a:solidFill>
              <a:effectLst/>
              <a:uLnTx/>
              <a:uFillTx/>
              <a:latin typeface="+mn-lt"/>
              <a:ea typeface="Open Sans" panose="020B0606030504020204" pitchFamily="34" charset="0"/>
              <a:cs typeface="Open Sans" panose="020B0606030504020204" pitchFamily="34" charset="0"/>
            </a:endParaRPr>
          </a:p>
        </p:txBody>
      </p:sp>
      <p:sp>
        <p:nvSpPr>
          <p:cNvPr id="120" name="Rectangle 119">
            <a:extLst>
              <a:ext uri="{FF2B5EF4-FFF2-40B4-BE49-F238E27FC236}">
                <a16:creationId xmlns:a16="http://schemas.microsoft.com/office/drawing/2014/main" id="{E0046CEF-F02C-4C73-BFDF-BAF4C2CEEEF5}"/>
              </a:ext>
            </a:extLst>
          </p:cNvPr>
          <p:cNvSpPr/>
          <p:nvPr/>
        </p:nvSpPr>
        <p:spPr>
          <a:xfrm>
            <a:off x="4648538" y="2110167"/>
            <a:ext cx="2904961" cy="446276"/>
          </a:xfrm>
          <a:prstGeom prst="rect">
            <a:avLst/>
          </a:prstGeom>
          <a:solidFill>
            <a:srgbClr val="005587"/>
          </a:solidFill>
        </p:spPr>
        <p:txBody>
          <a:bodyPr wrap="none" tIns="91440" anchor="ctr">
            <a:noAutofit/>
          </a:bodyPr>
          <a:lstStyle/>
          <a:p>
            <a:pPr marL="0" marR="0" lvl="0" indent="0" algn="ctr" defTabSz="1219170" rtl="0" eaLnBrk="1" fontAlgn="auto" latinLnBrk="0" hangingPunct="1">
              <a:lnSpc>
                <a:spcPts val="1200"/>
              </a:lnSpc>
              <a:spcBef>
                <a:spcPts val="0"/>
              </a:spcBef>
              <a:spcAft>
                <a:spcPts val="400"/>
              </a:spcAft>
              <a:buClrTx/>
              <a:buSzTx/>
              <a:buFontTx/>
              <a:buNone/>
              <a:tabLst/>
              <a:defRPr/>
            </a:pPr>
            <a:r>
              <a:rPr kumimoji="0" lang="en-US" sz="1400" b="1"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Workshop </a:t>
            </a:r>
          </a:p>
          <a:p>
            <a:pPr marL="0" marR="0" lvl="0" indent="0" algn="ctr" defTabSz="1219170" rtl="0" eaLnBrk="1" fontAlgn="auto" latinLnBrk="0" hangingPunct="1">
              <a:lnSpc>
                <a:spcPts val="1200"/>
              </a:lnSpc>
              <a:spcBef>
                <a:spcPts val="0"/>
              </a:spcBef>
              <a:spcAft>
                <a:spcPts val="400"/>
              </a:spcAft>
              <a:buClrTx/>
              <a:buSzTx/>
              <a:buFontTx/>
              <a:buNone/>
              <a:tabLst/>
              <a:defRPr/>
            </a:pPr>
            <a:r>
              <a:rPr kumimoji="0" lang="en-US" sz="12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Active involvement of key resources is essential</a:t>
            </a:r>
            <a:endParaRPr kumimoji="0" lang="en-US" sz="1400" b="0" i="0" u="none" strike="noStrike" kern="1200" cap="none" spc="0" normalizeH="0" baseline="0" noProof="0">
              <a:ln>
                <a:noFill/>
              </a:ln>
              <a:solidFill>
                <a:prstClr val="white"/>
              </a:solidFill>
              <a:effectLst/>
              <a:uLnTx/>
              <a:uFillTx/>
              <a:latin typeface="Open Sans Light" panose="020B0306030504020204" pitchFamily="34" charset="0"/>
              <a:ea typeface="Open Sans Light" panose="020B0306030504020204" pitchFamily="34" charset="0"/>
              <a:cs typeface="Open Sans Light" panose="020B0306030504020204" pitchFamily="34" charset="0"/>
            </a:endParaRPr>
          </a:p>
        </p:txBody>
      </p:sp>
      <p:grpSp>
        <p:nvGrpSpPr>
          <p:cNvPr id="121" name="Group 120">
            <a:extLst>
              <a:ext uri="{FF2B5EF4-FFF2-40B4-BE49-F238E27FC236}">
                <a16:creationId xmlns:a16="http://schemas.microsoft.com/office/drawing/2014/main" id="{1C21601B-D1C0-4858-AE26-45497E5D4CE3}"/>
              </a:ext>
            </a:extLst>
          </p:cNvPr>
          <p:cNvGrpSpPr/>
          <p:nvPr/>
        </p:nvGrpSpPr>
        <p:grpSpPr>
          <a:xfrm>
            <a:off x="6866206" y="2823161"/>
            <a:ext cx="750979" cy="637219"/>
            <a:chOff x="6316976" y="2069882"/>
            <a:chExt cx="998083" cy="713536"/>
          </a:xfrm>
        </p:grpSpPr>
        <p:pic>
          <p:nvPicPr>
            <p:cNvPr id="122" name="Picture 71">
              <a:extLst>
                <a:ext uri="{FF2B5EF4-FFF2-40B4-BE49-F238E27FC236}">
                  <a16:creationId xmlns:a16="http://schemas.microsoft.com/office/drawing/2014/main" id="{C5742099-AD1C-4B2A-979D-36D4B6CED53F}"/>
                </a:ext>
              </a:extLst>
            </p:cNvPr>
            <p:cNvPicPr>
              <a:picLocks noChangeAspect="1" noChangeArrowheads="1"/>
            </p:cNvPicPr>
            <p:nvPr/>
          </p:nvPicPr>
          <p:blipFill>
            <a:blip r:embed="rId8" cstate="email">
              <a:extLst>
                <a:ext uri="{28A0092B-C50C-407E-A947-70E740481C1C}">
                  <a14:useLocalDpi xmlns:a14="http://schemas.microsoft.com/office/drawing/2010/main"/>
                </a:ext>
              </a:extLst>
            </a:blip>
            <a:stretch>
              <a:fillRect/>
            </a:stretch>
          </p:blipFill>
          <p:spPr bwMode="auto">
            <a:xfrm>
              <a:off x="6316976" y="2268742"/>
              <a:ext cx="998083" cy="514676"/>
            </a:xfrm>
            <a:prstGeom prst="rect">
              <a:avLst/>
            </a:prstGeom>
            <a:extLst>
              <a:ext uri="{91240B29-F687-4F45-9708-019B960494DF}">
                <a14:hiddenLine xmlns:a14="http://schemas.microsoft.com/office/drawing/2010/main" w="9525">
                  <a:solidFill>
                    <a:srgbClr val="000000"/>
                  </a:solidFill>
                  <a:miter lim="800000"/>
                  <a:headEnd/>
                  <a:tailEnd/>
                </a14:hiddenLine>
              </a:ext>
            </a:extLst>
          </p:spPr>
        </p:pic>
        <p:sp>
          <p:nvSpPr>
            <p:cNvPr id="123" name="Text Box 32">
              <a:extLst>
                <a:ext uri="{FF2B5EF4-FFF2-40B4-BE49-F238E27FC236}">
                  <a16:creationId xmlns:a16="http://schemas.microsoft.com/office/drawing/2014/main" id="{CD35BA02-5D51-4B13-83B7-00FD0D791DD8}"/>
                </a:ext>
              </a:extLst>
            </p:cNvPr>
            <p:cNvSpPr txBox="1">
              <a:spLocks noChangeArrowheads="1"/>
            </p:cNvSpPr>
            <p:nvPr/>
          </p:nvSpPr>
          <p:spPr bwMode="auto">
            <a:xfrm>
              <a:off x="6323289" y="2069882"/>
              <a:ext cx="826938" cy="206783"/>
            </a:xfrm>
            <a:prstGeom prst="rect">
              <a:avLst/>
            </a:prstGeom>
            <a:noFill/>
            <a:ln w="9525" algn="ctr">
              <a:noFill/>
              <a:miter lim="800000"/>
              <a:headEnd/>
              <a:tailEnd/>
            </a:ln>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rPr>
                <a:t>Scope and Governance</a:t>
              </a:r>
            </a:p>
          </p:txBody>
        </p:sp>
      </p:grpSp>
      <p:sp>
        <p:nvSpPr>
          <p:cNvPr id="124" name="Text Box 35">
            <a:extLst>
              <a:ext uri="{FF2B5EF4-FFF2-40B4-BE49-F238E27FC236}">
                <a16:creationId xmlns:a16="http://schemas.microsoft.com/office/drawing/2014/main" id="{43DAC255-1BA8-4D37-94EC-769538804392}"/>
              </a:ext>
            </a:extLst>
          </p:cNvPr>
          <p:cNvSpPr txBox="1">
            <a:spLocks noChangeArrowheads="1"/>
          </p:cNvSpPr>
          <p:nvPr/>
        </p:nvSpPr>
        <p:spPr bwMode="auto">
          <a:xfrm>
            <a:off x="6023455" y="6600241"/>
            <a:ext cx="1264770" cy="153888"/>
          </a:xfrm>
          <a:prstGeom prst="rect">
            <a:avLst/>
          </a:prstGeom>
          <a:noFill/>
          <a:ln w="9525" algn="ctr">
            <a:noFill/>
            <a:miter lim="800000"/>
            <a:headEnd/>
            <a:tailEnd/>
          </a:ln>
        </p:spPr>
        <p:txBody>
          <a:bodyPr wrap="none" lIns="0" tIns="0" rIns="0" bIns="0">
            <a:spAutoFit/>
          </a:bodyPr>
          <a:lstStyle>
            <a:defPPr>
              <a:defRPr lang="en-US"/>
            </a:defPPr>
            <a:lvl1pPr>
              <a:buFont typeface="Wingdings 2" pitchFamily="18" charset="2"/>
              <a:buNone/>
              <a:defRPr sz="1600">
                <a:latin typeface="+mj-lt"/>
              </a:defRPr>
            </a:lvl1pPr>
          </a:lstStyle>
          <a:p>
            <a:pPr marL="0" marR="0" lvl="0" indent="0" algn="ctr" defTabSz="914400" rtl="0" eaLnBrk="1" fontAlgn="auto" latinLnBrk="0" hangingPunct="1">
              <a:lnSpc>
                <a:spcPct val="100000"/>
              </a:lnSpc>
              <a:spcBef>
                <a:spcPts val="0"/>
              </a:spcBef>
              <a:spcAft>
                <a:spcPts val="0"/>
              </a:spcAft>
              <a:buClrTx/>
              <a:buSzTx/>
              <a:buFont typeface="Wingdings 2" pitchFamily="18" charset="2"/>
              <a:buNone/>
              <a:tabLst/>
              <a:defRPr/>
            </a:pPr>
            <a:r>
              <a:rPr kumimoji="0" lang="en-US" sz="1000" b="1" i="0" u="none" strike="noStrike" kern="1200" cap="none" spc="0" normalizeH="0" baseline="0" noProof="0">
                <a:ln>
                  <a:noFill/>
                </a:ln>
                <a:solidFill>
                  <a:srgbClr val="262626"/>
                </a:solidFill>
                <a:effectLst/>
                <a:uLnTx/>
                <a:uFillTx/>
                <a:latin typeface="Open Sans Light" panose="020B0306030504020204" pitchFamily="34" charset="0"/>
                <a:ea typeface="Open Sans Light" panose="020B0306030504020204" pitchFamily="34" charset="0"/>
                <a:cs typeface="Open Sans Light" panose="020B0306030504020204" pitchFamily="34" charset="0"/>
              </a:rPr>
              <a:t>Change Management </a:t>
            </a:r>
          </a:p>
        </p:txBody>
      </p:sp>
      <p:grpSp>
        <p:nvGrpSpPr>
          <p:cNvPr id="125" name="Group 124">
            <a:extLst>
              <a:ext uri="{FF2B5EF4-FFF2-40B4-BE49-F238E27FC236}">
                <a16:creationId xmlns:a16="http://schemas.microsoft.com/office/drawing/2014/main" id="{2E875A43-A5B0-44C9-A641-6A94ECAD9F81}"/>
              </a:ext>
            </a:extLst>
          </p:cNvPr>
          <p:cNvGrpSpPr/>
          <p:nvPr/>
        </p:nvGrpSpPr>
        <p:grpSpPr>
          <a:xfrm>
            <a:off x="6281172" y="5683879"/>
            <a:ext cx="685800" cy="685800"/>
            <a:chOff x="6979836" y="4284369"/>
            <a:chExt cx="348078" cy="344648"/>
          </a:xfrm>
          <a:solidFill>
            <a:srgbClr val="9DD4CF"/>
          </a:solidFill>
        </p:grpSpPr>
        <p:sp>
          <p:nvSpPr>
            <p:cNvPr id="126" name="Freeform 751">
              <a:extLst>
                <a:ext uri="{FF2B5EF4-FFF2-40B4-BE49-F238E27FC236}">
                  <a16:creationId xmlns:a16="http://schemas.microsoft.com/office/drawing/2014/main" id="{D9BCD18A-D922-472D-9174-E534B647BEE1}"/>
                </a:ext>
              </a:extLst>
            </p:cNvPr>
            <p:cNvSpPr>
              <a:spLocks noEditPoints="1"/>
            </p:cNvSpPr>
            <p:nvPr/>
          </p:nvSpPr>
          <p:spPr bwMode="auto">
            <a:xfrm>
              <a:off x="6979836" y="4284369"/>
              <a:ext cx="348078" cy="344648"/>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sp>
          <p:nvSpPr>
            <p:cNvPr id="127" name="Freeform 752">
              <a:extLst>
                <a:ext uri="{FF2B5EF4-FFF2-40B4-BE49-F238E27FC236}">
                  <a16:creationId xmlns:a16="http://schemas.microsoft.com/office/drawing/2014/main" id="{A892D2B6-CC1A-44E0-BFC0-5A2D083563E9}"/>
                </a:ext>
              </a:extLst>
            </p:cNvPr>
            <p:cNvSpPr>
              <a:spLocks noEditPoints="1"/>
            </p:cNvSpPr>
            <p:nvPr/>
          </p:nvSpPr>
          <p:spPr bwMode="auto">
            <a:xfrm>
              <a:off x="7058154" y="4362929"/>
              <a:ext cx="191443" cy="187529"/>
            </a:xfrm>
            <a:custGeom>
              <a:avLst/>
              <a:gdLst>
                <a:gd name="T0" fmla="*/ 274 w 281"/>
                <a:gd name="T1" fmla="*/ 257 h 279"/>
                <a:gd name="T2" fmla="*/ 228 w 281"/>
                <a:gd name="T3" fmla="*/ 246 h 279"/>
                <a:gd name="T4" fmla="*/ 204 w 281"/>
                <a:gd name="T5" fmla="*/ 242 h 279"/>
                <a:gd name="T6" fmla="*/ 187 w 281"/>
                <a:gd name="T7" fmla="*/ 194 h 279"/>
                <a:gd name="T8" fmla="*/ 217 w 281"/>
                <a:gd name="T9" fmla="*/ 126 h 279"/>
                <a:gd name="T10" fmla="*/ 209 w 281"/>
                <a:gd name="T11" fmla="*/ 28 h 279"/>
                <a:gd name="T12" fmla="*/ 141 w 281"/>
                <a:gd name="T13" fmla="*/ 0 h 279"/>
                <a:gd name="T14" fmla="*/ 72 w 281"/>
                <a:gd name="T15" fmla="*/ 28 h 279"/>
                <a:gd name="T16" fmla="*/ 65 w 281"/>
                <a:gd name="T17" fmla="*/ 126 h 279"/>
                <a:gd name="T18" fmla="*/ 94 w 281"/>
                <a:gd name="T19" fmla="*/ 193 h 279"/>
                <a:gd name="T20" fmla="*/ 77 w 281"/>
                <a:gd name="T21" fmla="*/ 242 h 279"/>
                <a:gd name="T22" fmla="*/ 53 w 281"/>
                <a:gd name="T23" fmla="*/ 246 h 279"/>
                <a:gd name="T24" fmla="*/ 7 w 281"/>
                <a:gd name="T25" fmla="*/ 257 h 279"/>
                <a:gd name="T26" fmla="*/ 3 w 281"/>
                <a:gd name="T27" fmla="*/ 272 h 279"/>
                <a:gd name="T28" fmla="*/ 18 w 281"/>
                <a:gd name="T29" fmla="*/ 276 h 279"/>
                <a:gd name="T30" fmla="*/ 56 w 281"/>
                <a:gd name="T31" fmla="*/ 267 h 279"/>
                <a:gd name="T32" fmla="*/ 87 w 281"/>
                <a:gd name="T33" fmla="*/ 261 h 279"/>
                <a:gd name="T34" fmla="*/ 113 w 281"/>
                <a:gd name="T35" fmla="*/ 219 h 279"/>
                <a:gd name="T36" fmla="*/ 112 w 281"/>
                <a:gd name="T37" fmla="*/ 182 h 279"/>
                <a:gd name="T38" fmla="*/ 85 w 281"/>
                <a:gd name="T39" fmla="*/ 120 h 279"/>
                <a:gd name="T40" fmla="*/ 80 w 281"/>
                <a:gd name="T41" fmla="*/ 63 h 279"/>
                <a:gd name="T42" fmla="*/ 125 w 281"/>
                <a:gd name="T43" fmla="*/ 79 h 279"/>
                <a:gd name="T44" fmla="*/ 155 w 281"/>
                <a:gd name="T45" fmla="*/ 74 h 279"/>
                <a:gd name="T46" fmla="*/ 159 w 281"/>
                <a:gd name="T47" fmla="*/ 71 h 279"/>
                <a:gd name="T48" fmla="*/ 162 w 281"/>
                <a:gd name="T49" fmla="*/ 68 h 279"/>
                <a:gd name="T50" fmla="*/ 165 w 281"/>
                <a:gd name="T51" fmla="*/ 71 h 279"/>
                <a:gd name="T52" fmla="*/ 172 w 281"/>
                <a:gd name="T53" fmla="*/ 74 h 279"/>
                <a:gd name="T54" fmla="*/ 201 w 281"/>
                <a:gd name="T55" fmla="*/ 63 h 279"/>
                <a:gd name="T56" fmla="*/ 196 w 281"/>
                <a:gd name="T57" fmla="*/ 120 h 279"/>
                <a:gd name="T58" fmla="*/ 170 w 281"/>
                <a:gd name="T59" fmla="*/ 182 h 279"/>
                <a:gd name="T60" fmla="*/ 169 w 281"/>
                <a:gd name="T61" fmla="*/ 219 h 279"/>
                <a:gd name="T62" fmla="*/ 194 w 281"/>
                <a:gd name="T63" fmla="*/ 261 h 279"/>
                <a:gd name="T64" fmla="*/ 226 w 281"/>
                <a:gd name="T65" fmla="*/ 267 h 279"/>
                <a:gd name="T66" fmla="*/ 263 w 281"/>
                <a:gd name="T67" fmla="*/ 276 h 279"/>
                <a:gd name="T68" fmla="*/ 269 w 281"/>
                <a:gd name="T69" fmla="*/ 277 h 279"/>
                <a:gd name="T70" fmla="*/ 278 w 281"/>
                <a:gd name="T71" fmla="*/ 272 h 279"/>
                <a:gd name="T72" fmla="*/ 274 w 281"/>
                <a:gd name="T73" fmla="*/ 257 h 279"/>
                <a:gd name="T74" fmla="*/ 177 w 281"/>
                <a:gd name="T75" fmla="*/ 53 h 279"/>
                <a:gd name="T76" fmla="*/ 170 w 281"/>
                <a:gd name="T77" fmla="*/ 45 h 279"/>
                <a:gd name="T78" fmla="*/ 154 w 281"/>
                <a:gd name="T79" fmla="*/ 45 h 279"/>
                <a:gd name="T80" fmla="*/ 146 w 281"/>
                <a:gd name="T81" fmla="*/ 54 h 279"/>
                <a:gd name="T82" fmla="*/ 89 w 281"/>
                <a:gd name="T83" fmla="*/ 41 h 279"/>
                <a:gd name="T84" fmla="*/ 89 w 281"/>
                <a:gd name="T85" fmla="*/ 41 h 279"/>
                <a:gd name="T86" fmla="*/ 141 w 281"/>
                <a:gd name="T87" fmla="*/ 21 h 279"/>
                <a:gd name="T88" fmla="*/ 192 w 281"/>
                <a:gd name="T89" fmla="*/ 41 h 279"/>
                <a:gd name="T90" fmla="*/ 193 w 281"/>
                <a:gd name="T91" fmla="*/ 41 h 279"/>
                <a:gd name="T92" fmla="*/ 177 w 281"/>
                <a:gd name="T93" fmla="*/ 53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1" h="279">
                  <a:moveTo>
                    <a:pt x="274" y="257"/>
                  </a:moveTo>
                  <a:cubicBezTo>
                    <a:pt x="260" y="249"/>
                    <a:pt x="243" y="248"/>
                    <a:pt x="228" y="246"/>
                  </a:cubicBezTo>
                  <a:cubicBezTo>
                    <a:pt x="218" y="245"/>
                    <a:pt x="208" y="244"/>
                    <a:pt x="204" y="242"/>
                  </a:cubicBezTo>
                  <a:cubicBezTo>
                    <a:pt x="193" y="236"/>
                    <a:pt x="184" y="201"/>
                    <a:pt x="187" y="194"/>
                  </a:cubicBezTo>
                  <a:cubicBezTo>
                    <a:pt x="200" y="176"/>
                    <a:pt x="212" y="144"/>
                    <a:pt x="217" y="126"/>
                  </a:cubicBezTo>
                  <a:cubicBezTo>
                    <a:pt x="223" y="102"/>
                    <a:pt x="232" y="58"/>
                    <a:pt x="209" y="28"/>
                  </a:cubicBezTo>
                  <a:cubicBezTo>
                    <a:pt x="195" y="9"/>
                    <a:pt x="172" y="0"/>
                    <a:pt x="141" y="0"/>
                  </a:cubicBezTo>
                  <a:cubicBezTo>
                    <a:pt x="109" y="0"/>
                    <a:pt x="86" y="9"/>
                    <a:pt x="72" y="28"/>
                  </a:cubicBezTo>
                  <a:cubicBezTo>
                    <a:pt x="50" y="58"/>
                    <a:pt x="58" y="102"/>
                    <a:pt x="65" y="126"/>
                  </a:cubicBezTo>
                  <a:cubicBezTo>
                    <a:pt x="70" y="144"/>
                    <a:pt x="82" y="176"/>
                    <a:pt x="94" y="193"/>
                  </a:cubicBezTo>
                  <a:cubicBezTo>
                    <a:pt x="97" y="201"/>
                    <a:pt x="88" y="236"/>
                    <a:pt x="77" y="242"/>
                  </a:cubicBezTo>
                  <a:cubicBezTo>
                    <a:pt x="73" y="244"/>
                    <a:pt x="63" y="245"/>
                    <a:pt x="53" y="246"/>
                  </a:cubicBezTo>
                  <a:cubicBezTo>
                    <a:pt x="38" y="248"/>
                    <a:pt x="21" y="249"/>
                    <a:pt x="7" y="257"/>
                  </a:cubicBezTo>
                  <a:cubicBezTo>
                    <a:pt x="2" y="260"/>
                    <a:pt x="0" y="266"/>
                    <a:pt x="3" y="272"/>
                  </a:cubicBezTo>
                  <a:cubicBezTo>
                    <a:pt x="6" y="277"/>
                    <a:pt x="13" y="279"/>
                    <a:pt x="18" y="276"/>
                  </a:cubicBezTo>
                  <a:cubicBezTo>
                    <a:pt x="28" y="270"/>
                    <a:pt x="43" y="269"/>
                    <a:pt x="56" y="267"/>
                  </a:cubicBezTo>
                  <a:cubicBezTo>
                    <a:pt x="68" y="266"/>
                    <a:pt x="79" y="265"/>
                    <a:pt x="87" y="261"/>
                  </a:cubicBezTo>
                  <a:cubicBezTo>
                    <a:pt x="103" y="252"/>
                    <a:pt x="110" y="229"/>
                    <a:pt x="113" y="219"/>
                  </a:cubicBezTo>
                  <a:cubicBezTo>
                    <a:pt x="115" y="210"/>
                    <a:pt x="118" y="192"/>
                    <a:pt x="112" y="182"/>
                  </a:cubicBezTo>
                  <a:cubicBezTo>
                    <a:pt x="101" y="167"/>
                    <a:pt x="90" y="137"/>
                    <a:pt x="85" y="120"/>
                  </a:cubicBezTo>
                  <a:cubicBezTo>
                    <a:pt x="82" y="109"/>
                    <a:pt x="76" y="84"/>
                    <a:pt x="80" y="63"/>
                  </a:cubicBezTo>
                  <a:cubicBezTo>
                    <a:pt x="94" y="75"/>
                    <a:pt x="110" y="79"/>
                    <a:pt x="125" y="79"/>
                  </a:cubicBezTo>
                  <a:cubicBezTo>
                    <a:pt x="137" y="79"/>
                    <a:pt x="148" y="76"/>
                    <a:pt x="155" y="74"/>
                  </a:cubicBezTo>
                  <a:cubicBezTo>
                    <a:pt x="156" y="73"/>
                    <a:pt x="158" y="72"/>
                    <a:pt x="159" y="71"/>
                  </a:cubicBezTo>
                  <a:cubicBezTo>
                    <a:pt x="162" y="68"/>
                    <a:pt x="162" y="68"/>
                    <a:pt x="162" y="68"/>
                  </a:cubicBezTo>
                  <a:cubicBezTo>
                    <a:pt x="165" y="71"/>
                    <a:pt x="165" y="71"/>
                    <a:pt x="165" y="71"/>
                  </a:cubicBezTo>
                  <a:cubicBezTo>
                    <a:pt x="167" y="73"/>
                    <a:pt x="169" y="74"/>
                    <a:pt x="172" y="74"/>
                  </a:cubicBezTo>
                  <a:cubicBezTo>
                    <a:pt x="173" y="74"/>
                    <a:pt x="187" y="75"/>
                    <a:pt x="201" y="63"/>
                  </a:cubicBezTo>
                  <a:cubicBezTo>
                    <a:pt x="205" y="84"/>
                    <a:pt x="199" y="109"/>
                    <a:pt x="196" y="120"/>
                  </a:cubicBezTo>
                  <a:cubicBezTo>
                    <a:pt x="191" y="137"/>
                    <a:pt x="180" y="167"/>
                    <a:pt x="170" y="182"/>
                  </a:cubicBezTo>
                  <a:cubicBezTo>
                    <a:pt x="163" y="192"/>
                    <a:pt x="166" y="210"/>
                    <a:pt x="169" y="219"/>
                  </a:cubicBezTo>
                  <a:cubicBezTo>
                    <a:pt x="171" y="229"/>
                    <a:pt x="178" y="252"/>
                    <a:pt x="194" y="261"/>
                  </a:cubicBezTo>
                  <a:cubicBezTo>
                    <a:pt x="202" y="265"/>
                    <a:pt x="213" y="266"/>
                    <a:pt x="226" y="267"/>
                  </a:cubicBezTo>
                  <a:cubicBezTo>
                    <a:pt x="239" y="269"/>
                    <a:pt x="254" y="270"/>
                    <a:pt x="263" y="276"/>
                  </a:cubicBezTo>
                  <a:cubicBezTo>
                    <a:pt x="265" y="277"/>
                    <a:pt x="267" y="277"/>
                    <a:pt x="269" y="277"/>
                  </a:cubicBezTo>
                  <a:cubicBezTo>
                    <a:pt x="272" y="277"/>
                    <a:pt x="276" y="275"/>
                    <a:pt x="278" y="272"/>
                  </a:cubicBezTo>
                  <a:cubicBezTo>
                    <a:pt x="281" y="266"/>
                    <a:pt x="279" y="260"/>
                    <a:pt x="274" y="257"/>
                  </a:cubicBezTo>
                  <a:close/>
                  <a:moveTo>
                    <a:pt x="177" y="53"/>
                  </a:moveTo>
                  <a:cubicBezTo>
                    <a:pt x="170" y="45"/>
                    <a:pt x="170" y="45"/>
                    <a:pt x="170" y="45"/>
                  </a:cubicBezTo>
                  <a:cubicBezTo>
                    <a:pt x="165" y="41"/>
                    <a:pt x="159" y="41"/>
                    <a:pt x="154" y="45"/>
                  </a:cubicBezTo>
                  <a:cubicBezTo>
                    <a:pt x="146" y="54"/>
                    <a:pt x="146" y="54"/>
                    <a:pt x="146" y="54"/>
                  </a:cubicBezTo>
                  <a:cubicBezTo>
                    <a:pt x="137" y="57"/>
                    <a:pt x="106" y="64"/>
                    <a:pt x="89" y="41"/>
                  </a:cubicBezTo>
                  <a:cubicBezTo>
                    <a:pt x="89" y="41"/>
                    <a:pt x="89" y="41"/>
                    <a:pt x="89" y="41"/>
                  </a:cubicBezTo>
                  <a:cubicBezTo>
                    <a:pt x="99" y="28"/>
                    <a:pt x="116" y="21"/>
                    <a:pt x="141" y="21"/>
                  </a:cubicBezTo>
                  <a:cubicBezTo>
                    <a:pt x="165" y="21"/>
                    <a:pt x="182" y="28"/>
                    <a:pt x="192" y="41"/>
                  </a:cubicBezTo>
                  <a:cubicBezTo>
                    <a:pt x="192" y="41"/>
                    <a:pt x="192" y="41"/>
                    <a:pt x="193" y="41"/>
                  </a:cubicBezTo>
                  <a:cubicBezTo>
                    <a:pt x="187" y="49"/>
                    <a:pt x="180" y="52"/>
                    <a:pt x="177"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grpSp>
      <p:sp>
        <p:nvSpPr>
          <p:cNvPr id="128" name="Text Box 30">
            <a:extLst>
              <a:ext uri="{FF2B5EF4-FFF2-40B4-BE49-F238E27FC236}">
                <a16:creationId xmlns:a16="http://schemas.microsoft.com/office/drawing/2014/main" id="{A50EC083-6511-468B-89A0-3C5888C987F9}"/>
              </a:ext>
            </a:extLst>
          </p:cNvPr>
          <p:cNvSpPr txBox="1">
            <a:spLocks noChangeArrowheads="1"/>
          </p:cNvSpPr>
          <p:nvPr/>
        </p:nvSpPr>
        <p:spPr bwMode="auto">
          <a:xfrm>
            <a:off x="6552070" y="2600625"/>
            <a:ext cx="1355742" cy="153888"/>
          </a:xfrm>
          <a:prstGeom prst="rect">
            <a:avLst/>
          </a:prstGeom>
          <a:solidFill>
            <a:schemeClr val="bg1"/>
          </a:solidFill>
          <a:ln w="9525" algn="ctr">
            <a:noFill/>
            <a:miter lim="800000"/>
            <a:headEnd/>
            <a:tailEnd/>
          </a:ln>
        </p:spPr>
        <p:txBody>
          <a:bodyPr wrap="square" lIns="0" tIns="0" rIns="0" bIns="0">
            <a:spAutoFit/>
          </a:bodyPr>
          <a:lstStyle>
            <a:defPPr>
              <a:defRPr lang="en-US"/>
            </a:defPPr>
            <a:lvl1pPr algn="ctr">
              <a:buFont typeface="Wingdings 2" pitchFamily="18" charset="2"/>
              <a:buNone/>
              <a:defRPr sz="1000">
                <a:solidFill>
                  <a:srgbClr val="262626"/>
                </a:solidFill>
                <a:latin typeface="Open Sans" panose="020B0606030504020204" pitchFamily="34" charset="0"/>
                <a:ea typeface="Open Sans" panose="020B0606030504020204" pitchFamily="34" charset="0"/>
                <a:cs typeface="Open Sans" panose="020B0606030504020204" pitchFamily="34" charset="0"/>
              </a:defRPr>
            </a:lvl1pPr>
          </a:lstStyle>
          <a:p>
            <a:pPr marL="0" marR="0" lvl="0" indent="0" algn="ctr" defTabSz="1219170" rtl="0" eaLnBrk="1" fontAlgn="auto" latinLnBrk="0" hangingPunct="1">
              <a:lnSpc>
                <a:spcPct val="100000"/>
              </a:lnSpc>
              <a:spcBef>
                <a:spcPts val="0"/>
              </a:spcBef>
              <a:spcAft>
                <a:spcPts val="0"/>
              </a:spcAft>
              <a:buClrTx/>
              <a:buSzTx/>
              <a:buFont typeface="Wingdings 2" pitchFamily="18" charset="2"/>
              <a:buNone/>
              <a:tabLst/>
              <a:defRPr/>
            </a:pPr>
            <a:r>
              <a:rPr kumimoji="0" lang="en-US" b="1" i="0" u="none" strike="noStrike" kern="1200" cap="none" spc="0" normalizeH="0" baseline="0" noProof="0">
                <a:ln>
                  <a:noFill/>
                </a:ln>
                <a:solidFill>
                  <a:prstClr val="black"/>
                </a:solidFill>
                <a:effectLst/>
                <a:uLnTx/>
                <a:uFillTx/>
                <a:latin typeface="+mn-lt"/>
                <a:ea typeface="Open Sans" panose="020B0606030504020204" pitchFamily="34" charset="0"/>
                <a:cs typeface="Open Sans" panose="020B0606030504020204" pitchFamily="34" charset="0"/>
              </a:rPr>
              <a:t>Process Flows</a:t>
            </a:r>
          </a:p>
        </p:txBody>
      </p:sp>
      <p:grpSp>
        <p:nvGrpSpPr>
          <p:cNvPr id="129" name="Graphic 4">
            <a:extLst>
              <a:ext uri="{FF2B5EF4-FFF2-40B4-BE49-F238E27FC236}">
                <a16:creationId xmlns:a16="http://schemas.microsoft.com/office/drawing/2014/main" id="{49FAB1C1-77C9-4E81-BC7F-6E7E27D3DAD9}"/>
              </a:ext>
            </a:extLst>
          </p:cNvPr>
          <p:cNvGrpSpPr/>
          <p:nvPr/>
        </p:nvGrpSpPr>
        <p:grpSpPr>
          <a:xfrm>
            <a:off x="5803900" y="3550232"/>
            <a:ext cx="640080" cy="640080"/>
            <a:chOff x="3607758" y="2855717"/>
            <a:chExt cx="362309" cy="361971"/>
          </a:xfrm>
          <a:solidFill>
            <a:srgbClr val="9DD4CF"/>
          </a:solidFill>
        </p:grpSpPr>
        <p:sp>
          <p:nvSpPr>
            <p:cNvPr id="130" name="Graphic 4">
              <a:extLst>
                <a:ext uri="{FF2B5EF4-FFF2-40B4-BE49-F238E27FC236}">
                  <a16:creationId xmlns:a16="http://schemas.microsoft.com/office/drawing/2014/main" id="{C3842BE2-2FFF-43CA-8528-1F52BC5F3B79}"/>
                </a:ext>
              </a:extLst>
            </p:cNvPr>
            <p:cNvSpPr/>
            <p:nvPr/>
          </p:nvSpPr>
          <p:spPr>
            <a:xfrm>
              <a:off x="3607758" y="2855717"/>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0667 h 361971"/>
                <a:gd name="connsiteX5" fmla="*/ 181474 w 362309"/>
                <a:gd name="connsiteY5" fmla="*/ 0 h 361971"/>
                <a:gd name="connsiteX6" fmla="*/ 181474 w 362309"/>
                <a:gd name="connsiteY6" fmla="*/ 349204 h 361971"/>
                <a:gd name="connsiteX7" fmla="*/ 12780 w 362309"/>
                <a:gd name="connsiteY7" fmla="*/ 181305 h 361971"/>
                <a:gd name="connsiteX8" fmla="*/ 180836 w 362309"/>
                <a:gd name="connsiteY8" fmla="*/ 12768 h 361971"/>
                <a:gd name="connsiteX9" fmla="*/ 349530 w 362309"/>
                <a:gd name="connsiteY9" fmla="*/ 180667 h 361971"/>
                <a:gd name="connsiteX10" fmla="*/ 349530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0438"/>
                    <a:pt x="0" y="180667"/>
                  </a:cubicBezTo>
                  <a:cubicBezTo>
                    <a:pt x="0" y="280895"/>
                    <a:pt x="80513" y="361972"/>
                    <a:pt x="180836" y="361972"/>
                  </a:cubicBezTo>
                  <a:cubicBezTo>
                    <a:pt x="281157" y="361972"/>
                    <a:pt x="362310" y="281533"/>
                    <a:pt x="362310" y="181305"/>
                  </a:cubicBezTo>
                  <a:cubicBezTo>
                    <a:pt x="362310" y="181305"/>
                    <a:pt x="362310" y="181305"/>
                    <a:pt x="362310" y="180667"/>
                  </a:cubicBezTo>
                  <a:cubicBezTo>
                    <a:pt x="362310" y="81076"/>
                    <a:pt x="281157" y="0"/>
                    <a:pt x="181474" y="0"/>
                  </a:cubicBezTo>
                  <a:close/>
                  <a:moveTo>
                    <a:pt x="181474" y="349204"/>
                  </a:moveTo>
                  <a:cubicBezTo>
                    <a:pt x="88181" y="349204"/>
                    <a:pt x="12780" y="274511"/>
                    <a:pt x="12780" y="181305"/>
                  </a:cubicBezTo>
                  <a:cubicBezTo>
                    <a:pt x="12780" y="88099"/>
                    <a:pt x="87542" y="12768"/>
                    <a:pt x="180836" y="12768"/>
                  </a:cubicBezTo>
                  <a:cubicBezTo>
                    <a:pt x="274128" y="12768"/>
                    <a:pt x="349530" y="87460"/>
                    <a:pt x="349530" y="180667"/>
                  </a:cubicBezTo>
                  <a:cubicBezTo>
                    <a:pt x="349530" y="180667"/>
                    <a:pt x="349530" y="180667"/>
                    <a:pt x="349530" y="180667"/>
                  </a:cubicBezTo>
                  <a:cubicBezTo>
                    <a:pt x="349530" y="273234"/>
                    <a:pt x="274128" y="348565"/>
                    <a:pt x="181474" y="349204"/>
                  </a:cubicBezTo>
                  <a:close/>
                </a:path>
              </a:pathLst>
            </a:custGeom>
            <a:grpFill/>
            <a:ln w="6390" cap="flat">
              <a:noFill/>
              <a:prstDash val="solid"/>
              <a:miter/>
            </a:ln>
          </p:spPr>
          <p:txBody>
            <a:bodyPr rtlCol="0" anchor="ctr"/>
            <a:lstStyle/>
            <a:p>
              <a:endParaRPr lang="en-US" sz="2000"/>
            </a:p>
          </p:txBody>
        </p:sp>
        <p:sp>
          <p:nvSpPr>
            <p:cNvPr id="131" name="Graphic 4">
              <a:extLst>
                <a:ext uri="{FF2B5EF4-FFF2-40B4-BE49-F238E27FC236}">
                  <a16:creationId xmlns:a16="http://schemas.microsoft.com/office/drawing/2014/main" id="{ADCEED6A-CD48-4125-9E8E-E5CBB6FC5726}"/>
                </a:ext>
              </a:extLst>
            </p:cNvPr>
            <p:cNvSpPr/>
            <p:nvPr/>
          </p:nvSpPr>
          <p:spPr>
            <a:xfrm>
              <a:off x="3767506" y="2938709"/>
              <a:ext cx="43451" cy="43411"/>
            </a:xfrm>
            <a:custGeom>
              <a:avLst/>
              <a:gdLst>
                <a:gd name="connsiteX0" fmla="*/ 21726 w 43451"/>
                <a:gd name="connsiteY0" fmla="*/ 43411 h 43411"/>
                <a:gd name="connsiteX1" fmla="*/ 43452 w 43451"/>
                <a:gd name="connsiteY1" fmla="*/ 21706 h 43411"/>
                <a:gd name="connsiteX2" fmla="*/ 21726 w 43451"/>
                <a:gd name="connsiteY2" fmla="*/ 0 h 43411"/>
                <a:gd name="connsiteX3" fmla="*/ 0 w 43451"/>
                <a:gd name="connsiteY3" fmla="*/ 21706 h 43411"/>
                <a:gd name="connsiteX4" fmla="*/ 0 w 43451"/>
                <a:gd name="connsiteY4" fmla="*/ 21706 h 43411"/>
                <a:gd name="connsiteX5" fmla="*/ 21726 w 43451"/>
                <a:gd name="connsiteY5" fmla="*/ 43411 h 43411"/>
                <a:gd name="connsiteX6" fmla="*/ 21726 w 43451"/>
                <a:gd name="connsiteY6" fmla="*/ 12768 h 43411"/>
                <a:gd name="connsiteX7" fmla="*/ 31311 w 43451"/>
                <a:gd name="connsiteY7" fmla="*/ 21067 h 43411"/>
                <a:gd name="connsiteX8" fmla="*/ 23004 w 43451"/>
                <a:gd name="connsiteY8" fmla="*/ 30643 h 43411"/>
                <a:gd name="connsiteX9" fmla="*/ 21726 w 43451"/>
                <a:gd name="connsiteY9" fmla="*/ 30643 h 43411"/>
                <a:gd name="connsiteX10" fmla="*/ 13419 w 43451"/>
                <a:gd name="connsiteY10" fmla="*/ 21067 h 43411"/>
                <a:gd name="connsiteX11" fmla="*/ 21726 w 43451"/>
                <a:gd name="connsiteY11" fmla="*/ 12768 h 4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51" h="43411">
                  <a:moveTo>
                    <a:pt x="21726" y="43411"/>
                  </a:moveTo>
                  <a:cubicBezTo>
                    <a:pt x="33867" y="43411"/>
                    <a:pt x="43452" y="33835"/>
                    <a:pt x="43452" y="21706"/>
                  </a:cubicBezTo>
                  <a:cubicBezTo>
                    <a:pt x="43452" y="9576"/>
                    <a:pt x="33867" y="0"/>
                    <a:pt x="21726" y="0"/>
                  </a:cubicBezTo>
                  <a:cubicBezTo>
                    <a:pt x="9585" y="0"/>
                    <a:pt x="0" y="9576"/>
                    <a:pt x="0" y="21706"/>
                  </a:cubicBezTo>
                  <a:cubicBezTo>
                    <a:pt x="0" y="21706"/>
                    <a:pt x="0" y="21706"/>
                    <a:pt x="0" y="21706"/>
                  </a:cubicBezTo>
                  <a:cubicBezTo>
                    <a:pt x="0" y="33835"/>
                    <a:pt x="9585" y="43411"/>
                    <a:pt x="21726" y="43411"/>
                  </a:cubicBezTo>
                  <a:close/>
                  <a:moveTo>
                    <a:pt x="21726" y="12768"/>
                  </a:moveTo>
                  <a:cubicBezTo>
                    <a:pt x="26838" y="12130"/>
                    <a:pt x="30672" y="15960"/>
                    <a:pt x="31311" y="21067"/>
                  </a:cubicBezTo>
                  <a:cubicBezTo>
                    <a:pt x="31950" y="26174"/>
                    <a:pt x="28116" y="30005"/>
                    <a:pt x="23004" y="30643"/>
                  </a:cubicBezTo>
                  <a:cubicBezTo>
                    <a:pt x="22365" y="30643"/>
                    <a:pt x="21726" y="30643"/>
                    <a:pt x="21726" y="30643"/>
                  </a:cubicBezTo>
                  <a:cubicBezTo>
                    <a:pt x="16614" y="30005"/>
                    <a:pt x="13419" y="26174"/>
                    <a:pt x="13419" y="21067"/>
                  </a:cubicBezTo>
                  <a:cubicBezTo>
                    <a:pt x="14058" y="16598"/>
                    <a:pt x="17253" y="13406"/>
                    <a:pt x="21726" y="12768"/>
                  </a:cubicBezTo>
                  <a:close/>
                </a:path>
              </a:pathLst>
            </a:custGeom>
            <a:grpFill/>
            <a:ln w="6390" cap="flat">
              <a:noFill/>
              <a:prstDash val="solid"/>
              <a:miter/>
            </a:ln>
          </p:spPr>
          <p:txBody>
            <a:bodyPr rtlCol="0" anchor="ctr"/>
            <a:lstStyle/>
            <a:p>
              <a:endParaRPr lang="en-US" sz="2000"/>
            </a:p>
          </p:txBody>
        </p:sp>
        <p:sp>
          <p:nvSpPr>
            <p:cNvPr id="132" name="Graphic 4">
              <a:extLst>
                <a:ext uri="{FF2B5EF4-FFF2-40B4-BE49-F238E27FC236}">
                  <a16:creationId xmlns:a16="http://schemas.microsoft.com/office/drawing/2014/main" id="{446C9347-2EC2-4020-9737-E5723799CE85}"/>
                </a:ext>
              </a:extLst>
            </p:cNvPr>
            <p:cNvSpPr/>
            <p:nvPr/>
          </p:nvSpPr>
          <p:spPr>
            <a:xfrm>
              <a:off x="3676130" y="2999357"/>
              <a:ext cx="225564" cy="134701"/>
            </a:xfrm>
            <a:custGeom>
              <a:avLst/>
              <a:gdLst>
                <a:gd name="connsiteX0" fmla="*/ 219175 w 225564"/>
                <a:gd name="connsiteY0" fmla="*/ 121934 h 134701"/>
                <a:gd name="connsiteX1" fmla="*/ 210229 w 225564"/>
                <a:gd name="connsiteY1" fmla="*/ 121934 h 134701"/>
                <a:gd name="connsiteX2" fmla="*/ 210229 w 225564"/>
                <a:gd name="connsiteY2" fmla="*/ 44688 h 134701"/>
                <a:gd name="connsiteX3" fmla="*/ 203839 w 225564"/>
                <a:gd name="connsiteY3" fmla="*/ 38304 h 134701"/>
                <a:gd name="connsiteX4" fmla="*/ 149525 w 225564"/>
                <a:gd name="connsiteY4" fmla="*/ 38304 h 134701"/>
                <a:gd name="connsiteX5" fmla="*/ 149525 w 225564"/>
                <a:gd name="connsiteY5" fmla="*/ 6384 h 134701"/>
                <a:gd name="connsiteX6" fmla="*/ 143135 w 225564"/>
                <a:gd name="connsiteY6" fmla="*/ 0 h 134701"/>
                <a:gd name="connsiteX7" fmla="*/ 82430 w 225564"/>
                <a:gd name="connsiteY7" fmla="*/ 0 h 134701"/>
                <a:gd name="connsiteX8" fmla="*/ 76040 w 225564"/>
                <a:gd name="connsiteY8" fmla="*/ 6384 h 134701"/>
                <a:gd name="connsiteX9" fmla="*/ 76040 w 225564"/>
                <a:gd name="connsiteY9" fmla="*/ 38304 h 134701"/>
                <a:gd name="connsiteX10" fmla="*/ 21726 w 225564"/>
                <a:gd name="connsiteY10" fmla="*/ 38304 h 134701"/>
                <a:gd name="connsiteX11" fmla="*/ 15336 w 225564"/>
                <a:gd name="connsiteY11" fmla="*/ 44688 h 134701"/>
                <a:gd name="connsiteX12" fmla="*/ 15336 w 225564"/>
                <a:gd name="connsiteY12" fmla="*/ 121934 h 134701"/>
                <a:gd name="connsiteX13" fmla="*/ 6390 w 225564"/>
                <a:gd name="connsiteY13" fmla="*/ 121934 h 134701"/>
                <a:gd name="connsiteX14" fmla="*/ 0 w 225564"/>
                <a:gd name="connsiteY14" fmla="*/ 128318 h 134701"/>
                <a:gd name="connsiteX15" fmla="*/ 6390 w 225564"/>
                <a:gd name="connsiteY15" fmla="*/ 134702 h 134701"/>
                <a:gd name="connsiteX16" fmla="*/ 219175 w 225564"/>
                <a:gd name="connsiteY16" fmla="*/ 134702 h 134701"/>
                <a:gd name="connsiteX17" fmla="*/ 225565 w 225564"/>
                <a:gd name="connsiteY17" fmla="*/ 128318 h 134701"/>
                <a:gd name="connsiteX18" fmla="*/ 219175 w 225564"/>
                <a:gd name="connsiteY18" fmla="*/ 121934 h 134701"/>
                <a:gd name="connsiteX19" fmla="*/ 88820 w 225564"/>
                <a:gd name="connsiteY19" fmla="*/ 13406 h 134701"/>
                <a:gd name="connsiteX20" fmla="*/ 136745 w 225564"/>
                <a:gd name="connsiteY20" fmla="*/ 13406 h 134701"/>
                <a:gd name="connsiteX21" fmla="*/ 136745 w 225564"/>
                <a:gd name="connsiteY21" fmla="*/ 38942 h 134701"/>
                <a:gd name="connsiteX22" fmla="*/ 88820 w 225564"/>
                <a:gd name="connsiteY22" fmla="*/ 38942 h 134701"/>
                <a:gd name="connsiteX23" fmla="*/ 88820 w 225564"/>
                <a:gd name="connsiteY23" fmla="*/ 13406 h 134701"/>
                <a:gd name="connsiteX24" fmla="*/ 28116 w 225564"/>
                <a:gd name="connsiteY24" fmla="*/ 51072 h 134701"/>
                <a:gd name="connsiteX25" fmla="*/ 197449 w 225564"/>
                <a:gd name="connsiteY25" fmla="*/ 51072 h 134701"/>
                <a:gd name="connsiteX26" fmla="*/ 197449 w 225564"/>
                <a:gd name="connsiteY26" fmla="*/ 121934 h 134701"/>
                <a:gd name="connsiteX27" fmla="*/ 28116 w 225564"/>
                <a:gd name="connsiteY27" fmla="*/ 121934 h 134701"/>
                <a:gd name="connsiteX28" fmla="*/ 28116 w 225564"/>
                <a:gd name="connsiteY28" fmla="*/ 51072 h 13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5564" h="134701">
                  <a:moveTo>
                    <a:pt x="219175" y="121934"/>
                  </a:moveTo>
                  <a:lnTo>
                    <a:pt x="210229" y="121934"/>
                  </a:lnTo>
                  <a:lnTo>
                    <a:pt x="210229" y="44688"/>
                  </a:lnTo>
                  <a:cubicBezTo>
                    <a:pt x="210229" y="40857"/>
                    <a:pt x="207673" y="38304"/>
                    <a:pt x="203839" y="38304"/>
                  </a:cubicBezTo>
                  <a:lnTo>
                    <a:pt x="149525" y="38304"/>
                  </a:lnTo>
                  <a:lnTo>
                    <a:pt x="149525" y="6384"/>
                  </a:lnTo>
                  <a:cubicBezTo>
                    <a:pt x="149525" y="2554"/>
                    <a:pt x="146969" y="0"/>
                    <a:pt x="143135" y="0"/>
                  </a:cubicBezTo>
                  <a:lnTo>
                    <a:pt x="82430" y="0"/>
                  </a:lnTo>
                  <a:cubicBezTo>
                    <a:pt x="78596" y="0"/>
                    <a:pt x="76040" y="2554"/>
                    <a:pt x="76040" y="6384"/>
                  </a:cubicBezTo>
                  <a:lnTo>
                    <a:pt x="76040" y="38304"/>
                  </a:lnTo>
                  <a:lnTo>
                    <a:pt x="21726" y="38304"/>
                  </a:lnTo>
                  <a:cubicBezTo>
                    <a:pt x="17892" y="38304"/>
                    <a:pt x="15336" y="40857"/>
                    <a:pt x="15336" y="44688"/>
                  </a:cubicBezTo>
                  <a:lnTo>
                    <a:pt x="15336" y="121934"/>
                  </a:lnTo>
                  <a:lnTo>
                    <a:pt x="6390" y="121934"/>
                  </a:lnTo>
                  <a:cubicBezTo>
                    <a:pt x="2556" y="121934"/>
                    <a:pt x="0" y="124488"/>
                    <a:pt x="0" y="128318"/>
                  </a:cubicBezTo>
                  <a:cubicBezTo>
                    <a:pt x="0" y="132148"/>
                    <a:pt x="2556" y="134702"/>
                    <a:pt x="6390" y="134702"/>
                  </a:cubicBezTo>
                  <a:lnTo>
                    <a:pt x="219175" y="134702"/>
                  </a:lnTo>
                  <a:cubicBezTo>
                    <a:pt x="223009" y="134702"/>
                    <a:pt x="225565" y="132148"/>
                    <a:pt x="225565" y="128318"/>
                  </a:cubicBezTo>
                  <a:cubicBezTo>
                    <a:pt x="225565" y="124488"/>
                    <a:pt x="223009" y="121934"/>
                    <a:pt x="219175" y="121934"/>
                  </a:cubicBezTo>
                  <a:close/>
                  <a:moveTo>
                    <a:pt x="88820" y="13406"/>
                  </a:moveTo>
                  <a:lnTo>
                    <a:pt x="136745" y="13406"/>
                  </a:lnTo>
                  <a:lnTo>
                    <a:pt x="136745" y="38942"/>
                  </a:lnTo>
                  <a:lnTo>
                    <a:pt x="88820" y="38942"/>
                  </a:lnTo>
                  <a:lnTo>
                    <a:pt x="88820" y="13406"/>
                  </a:lnTo>
                  <a:close/>
                  <a:moveTo>
                    <a:pt x="28116" y="51072"/>
                  </a:moveTo>
                  <a:lnTo>
                    <a:pt x="197449" y="51072"/>
                  </a:lnTo>
                  <a:lnTo>
                    <a:pt x="197449" y="121934"/>
                  </a:lnTo>
                  <a:lnTo>
                    <a:pt x="28116" y="121934"/>
                  </a:lnTo>
                  <a:lnTo>
                    <a:pt x="28116" y="51072"/>
                  </a:lnTo>
                  <a:close/>
                </a:path>
              </a:pathLst>
            </a:custGeom>
            <a:grpFill/>
            <a:ln w="6390" cap="flat">
              <a:noFill/>
              <a:prstDash val="solid"/>
              <a:miter/>
            </a:ln>
          </p:spPr>
          <p:txBody>
            <a:bodyPr rtlCol="0" anchor="ctr"/>
            <a:lstStyle/>
            <a:p>
              <a:endParaRPr lang="en-US" sz="2000"/>
            </a:p>
          </p:txBody>
        </p:sp>
      </p:grpSp>
      <p:sp>
        <p:nvSpPr>
          <p:cNvPr id="133" name="TextBox 132">
            <a:extLst>
              <a:ext uri="{FF2B5EF4-FFF2-40B4-BE49-F238E27FC236}">
                <a16:creationId xmlns:a16="http://schemas.microsoft.com/office/drawing/2014/main" id="{44E4C8D9-C63E-4FB8-BECD-A3FC8FCE2695}"/>
              </a:ext>
            </a:extLst>
          </p:cNvPr>
          <p:cNvSpPr txBox="1"/>
          <p:nvPr/>
        </p:nvSpPr>
        <p:spPr>
          <a:xfrm>
            <a:off x="1626479" y="2506315"/>
            <a:ext cx="6097712" cy="276999"/>
          </a:xfrm>
          <a:prstGeom prst="rect">
            <a:avLst/>
          </a:prstGeom>
          <a:noFill/>
        </p:spPr>
        <p:txBody>
          <a:bodyPr wrap="square">
            <a:spAutoFit/>
          </a:bodyPr>
          <a:lstStyle/>
          <a:p>
            <a:r>
              <a:rPr kumimoji="0" lang="en-US" sz="1200" b="1" i="0" u="none" strike="noStrike" kern="1200" cap="none" spc="0" normalizeH="0" baseline="0" noProof="0">
                <a:ln>
                  <a:noFill/>
                </a:ln>
                <a:solidFill>
                  <a:schemeClr val="tx1">
                    <a:lumMod val="65000"/>
                    <a:lumOff val="35000"/>
                  </a:schemeClr>
                </a:solidFill>
                <a:effectLst/>
                <a:uLnTx/>
                <a:uFillTx/>
                <a:latin typeface="Arial Body"/>
                <a:ea typeface="Open Sans Light" panose="020B0306030504020204" pitchFamily="34" charset="0"/>
                <a:cs typeface="Open Sans Light" panose="020B0306030504020204" pitchFamily="34" charset="0"/>
              </a:rPr>
              <a:t>Requirements</a:t>
            </a:r>
            <a:endParaRPr lang="en-US">
              <a:solidFill>
                <a:schemeClr val="tx1">
                  <a:lumMod val="65000"/>
                  <a:lumOff val="35000"/>
                </a:schemeClr>
              </a:solidFill>
              <a:latin typeface="Arial Body"/>
              <a:ea typeface="Open Sans Light" panose="020B0306030504020204" pitchFamily="34" charset="0"/>
              <a:cs typeface="Open Sans Light" panose="020B0306030504020204" pitchFamily="34" charset="0"/>
            </a:endParaRPr>
          </a:p>
        </p:txBody>
      </p:sp>
      <p:sp>
        <p:nvSpPr>
          <p:cNvPr id="134" name="TextBox 133">
            <a:extLst>
              <a:ext uri="{FF2B5EF4-FFF2-40B4-BE49-F238E27FC236}">
                <a16:creationId xmlns:a16="http://schemas.microsoft.com/office/drawing/2014/main" id="{BA3EAF5D-B679-447F-ABC5-4E3202270E8F}"/>
              </a:ext>
            </a:extLst>
          </p:cNvPr>
          <p:cNvSpPr txBox="1"/>
          <p:nvPr/>
        </p:nvSpPr>
        <p:spPr>
          <a:xfrm>
            <a:off x="612102" y="4101372"/>
            <a:ext cx="2028755" cy="276999"/>
          </a:xfrm>
          <a:prstGeom prst="rect">
            <a:avLst/>
          </a:prstGeom>
          <a:noFill/>
        </p:spPr>
        <p:txBody>
          <a:bodyPr wrap="square">
            <a:spAutoFit/>
          </a:bodyPr>
          <a:lstStyle/>
          <a:p>
            <a:r>
              <a:rPr lang="en-US" sz="1200" b="1">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rPr>
              <a:t>Capability Assessment </a:t>
            </a:r>
            <a:endParaRPr lang="en-US">
              <a:solidFill>
                <a:schemeClr val="tx1">
                  <a:lumMod val="65000"/>
                  <a:lumOff val="35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135" name="Picture 134">
            <a:extLst>
              <a:ext uri="{FF2B5EF4-FFF2-40B4-BE49-F238E27FC236}">
                <a16:creationId xmlns:a16="http://schemas.microsoft.com/office/drawing/2014/main" id="{D3BA833D-C08D-43F2-892C-AC027B00BA4E}"/>
              </a:ext>
            </a:extLst>
          </p:cNvPr>
          <p:cNvPicPr>
            <a:picLocks noChangeAspect="1"/>
          </p:cNvPicPr>
          <p:nvPr/>
        </p:nvPicPr>
        <p:blipFill rotWithShape="1">
          <a:blip r:embed="rId9"/>
          <a:srcRect l="12032" t="17712" r="6852" b="12954"/>
          <a:stretch/>
        </p:blipFill>
        <p:spPr>
          <a:xfrm>
            <a:off x="665682" y="4664724"/>
            <a:ext cx="1901848" cy="914400"/>
          </a:xfrm>
          <a:prstGeom prst="rect">
            <a:avLst/>
          </a:prstGeom>
        </p:spPr>
      </p:pic>
      <p:pic>
        <p:nvPicPr>
          <p:cNvPr id="136" name="Picture 135">
            <a:extLst>
              <a:ext uri="{FF2B5EF4-FFF2-40B4-BE49-F238E27FC236}">
                <a16:creationId xmlns:a16="http://schemas.microsoft.com/office/drawing/2014/main" id="{34201390-2E9C-4E81-AED6-6CBCAA28D882}"/>
              </a:ext>
            </a:extLst>
          </p:cNvPr>
          <p:cNvPicPr>
            <a:picLocks noChangeAspect="1"/>
          </p:cNvPicPr>
          <p:nvPr/>
        </p:nvPicPr>
        <p:blipFill rotWithShape="1">
          <a:blip r:embed="rId10"/>
          <a:srcRect l="2091" t="31725" r="4009" b="12597"/>
          <a:stretch/>
        </p:blipFill>
        <p:spPr>
          <a:xfrm>
            <a:off x="1665081" y="2802176"/>
            <a:ext cx="909696" cy="914400"/>
          </a:xfrm>
          <a:prstGeom prst="rect">
            <a:avLst/>
          </a:prstGeom>
        </p:spPr>
      </p:pic>
      <p:pic>
        <p:nvPicPr>
          <p:cNvPr id="137" name="Picture 136">
            <a:extLst>
              <a:ext uri="{FF2B5EF4-FFF2-40B4-BE49-F238E27FC236}">
                <a16:creationId xmlns:a16="http://schemas.microsoft.com/office/drawing/2014/main" id="{38C208F8-3FC1-4A48-9A70-9BCD3734B65D}"/>
              </a:ext>
            </a:extLst>
          </p:cNvPr>
          <p:cNvPicPr>
            <a:picLocks noChangeAspect="1"/>
          </p:cNvPicPr>
          <p:nvPr/>
        </p:nvPicPr>
        <p:blipFill>
          <a:blip r:embed="rId11"/>
          <a:stretch>
            <a:fillRect/>
          </a:stretch>
        </p:blipFill>
        <p:spPr>
          <a:xfrm>
            <a:off x="4509844" y="3730207"/>
            <a:ext cx="774390" cy="859843"/>
          </a:xfrm>
          <a:prstGeom prst="rect">
            <a:avLst/>
          </a:prstGeom>
        </p:spPr>
      </p:pic>
    </p:spTree>
    <p:extLst>
      <p:ext uri="{BB962C8B-B14F-4D97-AF65-F5344CB8AC3E}">
        <p14:creationId xmlns:p14="http://schemas.microsoft.com/office/powerpoint/2010/main" val="3521891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
            <a:extLst>
              <a:ext uri="{FF2B5EF4-FFF2-40B4-BE49-F238E27FC236}">
                <a16:creationId xmlns:a16="http://schemas.microsoft.com/office/drawing/2014/main" id="{E5BFF13D-8429-4DD4-86E7-BA7F2A1A3928}"/>
              </a:ext>
            </a:extLst>
          </p:cNvPr>
          <p:cNvSpPr txBox="1">
            <a:spLocks/>
          </p:cNvSpPr>
          <p:nvPr/>
        </p:nvSpPr>
        <p:spPr>
          <a:xfrm>
            <a:off x="457200" y="35311"/>
            <a:ext cx="11277600" cy="5969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solidFill>
                  <a:schemeClr val="accent2"/>
                </a:solidFill>
                <a:latin typeface="Arial" panose="020B0604020202020204" pitchFamily="34" charset="0"/>
                <a:ea typeface="Open Sans Light" panose="020B0306030504020204" pitchFamily="34" charset="0"/>
                <a:cs typeface="Arial" panose="020B0604020202020204" pitchFamily="34" charset="0"/>
              </a:rPr>
              <a:t>Roles &amp; Responsibilities </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73567391"/>
              </p:ext>
            </p:extLst>
          </p:nvPr>
        </p:nvGraphicFramePr>
        <p:xfrm>
          <a:off x="296580" y="591430"/>
          <a:ext cx="11590620" cy="6080668"/>
        </p:xfrm>
        <a:graphic>
          <a:graphicData uri="http://schemas.openxmlformats.org/drawingml/2006/table">
            <a:tbl>
              <a:tblPr firstRow="1" firstCol="1" bandRow="1">
                <a:tableStyleId>{1FECB4D8-DB02-4DC6-A0A2-4F2EBAE1DC90}</a:tableStyleId>
              </a:tblPr>
              <a:tblGrid>
                <a:gridCol w="1213126">
                  <a:extLst>
                    <a:ext uri="{9D8B030D-6E8A-4147-A177-3AD203B41FA5}">
                      <a16:colId xmlns:a16="http://schemas.microsoft.com/office/drawing/2014/main" val="67158576"/>
                    </a:ext>
                  </a:extLst>
                </a:gridCol>
                <a:gridCol w="1213126">
                  <a:extLst>
                    <a:ext uri="{9D8B030D-6E8A-4147-A177-3AD203B41FA5}">
                      <a16:colId xmlns:a16="http://schemas.microsoft.com/office/drawing/2014/main" val="20000"/>
                    </a:ext>
                  </a:extLst>
                </a:gridCol>
                <a:gridCol w="1569057">
                  <a:extLst>
                    <a:ext uri="{9D8B030D-6E8A-4147-A177-3AD203B41FA5}">
                      <a16:colId xmlns:a16="http://schemas.microsoft.com/office/drawing/2014/main" val="2719302730"/>
                    </a:ext>
                  </a:extLst>
                </a:gridCol>
                <a:gridCol w="7595311">
                  <a:extLst>
                    <a:ext uri="{9D8B030D-6E8A-4147-A177-3AD203B41FA5}">
                      <a16:colId xmlns:a16="http://schemas.microsoft.com/office/drawing/2014/main" val="20002"/>
                    </a:ext>
                  </a:extLst>
                </a:gridCol>
              </a:tblGrid>
              <a:tr h="353596">
                <a:tc>
                  <a:txBody>
                    <a:bodyPr/>
                    <a:lstStyle/>
                    <a:p>
                      <a:pPr algn="ctr"/>
                      <a:endParaRPr lang="en-US" sz="1600" dirty="0">
                        <a:solidFill>
                          <a:schemeClr val="tx1">
                            <a:lumMod val="75000"/>
                            <a:lumOff val="25000"/>
                          </a:schemeClr>
                        </a:solidFill>
                        <a:latin typeface="Arial Body"/>
                        <a:ea typeface="Open Sans Light" panose="020B0306030504020204" pitchFamily="34" charset="0"/>
                        <a:cs typeface="Open Sans Light" panose="020B0306030504020204" pitchFamily="34" charset="0"/>
                      </a:endParaRPr>
                    </a:p>
                  </a:txBody>
                  <a:tcPr anchor="ctr"/>
                </a:tc>
                <a:tc>
                  <a:txBody>
                    <a:bodyPr/>
                    <a:lstStyle/>
                    <a:p>
                      <a:pPr algn="ctr"/>
                      <a:r>
                        <a:rPr lang="en-US" sz="1600">
                          <a:solidFill>
                            <a:schemeClr val="bg2"/>
                          </a:solidFill>
                          <a:latin typeface="Arial Body"/>
                        </a:rPr>
                        <a:t>Role</a:t>
                      </a:r>
                      <a:endParaRPr lang="en-US" sz="1600">
                        <a:solidFill>
                          <a:schemeClr val="bg2"/>
                        </a:solidFill>
                        <a:latin typeface="Arial Body"/>
                        <a:ea typeface="Open Sans Light" panose="020B0306030504020204" pitchFamily="34" charset="0"/>
                        <a:cs typeface="Open Sans Light" panose="020B0306030504020204" pitchFamily="34" charset="0"/>
                      </a:endParaRPr>
                    </a:p>
                  </a:txBody>
                  <a:tcPr anchor="ctr"/>
                </a:tc>
                <a:tc>
                  <a:txBody>
                    <a:bodyPr/>
                    <a:lstStyle/>
                    <a:p>
                      <a:pPr algn="ctr"/>
                      <a:r>
                        <a:rPr lang="en-US" sz="1600">
                          <a:solidFill>
                            <a:schemeClr val="bg2"/>
                          </a:solidFill>
                          <a:latin typeface="Arial Body"/>
                        </a:rPr>
                        <a:t>Owner </a:t>
                      </a:r>
                      <a:endParaRPr lang="en-US" sz="1600">
                        <a:solidFill>
                          <a:schemeClr val="bg2"/>
                        </a:solidFill>
                        <a:latin typeface="Arial Body"/>
                        <a:ea typeface="Open Sans Light" panose="020B0306030504020204" pitchFamily="34" charset="0"/>
                        <a:cs typeface="Open Sans Light" panose="020B0306030504020204" pitchFamily="34" charset="0"/>
                      </a:endParaRPr>
                    </a:p>
                  </a:txBody>
                  <a:tcPr anchor="ctr"/>
                </a:tc>
                <a:tc>
                  <a:txBody>
                    <a:bodyPr/>
                    <a:lstStyle/>
                    <a:p>
                      <a:pPr algn="ctr"/>
                      <a:r>
                        <a:rPr lang="en-US" sz="1600">
                          <a:solidFill>
                            <a:schemeClr val="bg2"/>
                          </a:solidFill>
                          <a:latin typeface="Arial Body"/>
                        </a:rPr>
                        <a:t>Responsibilities</a:t>
                      </a:r>
                      <a:endParaRPr lang="en-US" sz="1600">
                        <a:solidFill>
                          <a:schemeClr val="bg2"/>
                        </a:solidFill>
                        <a:latin typeface="Arial Body"/>
                        <a:ea typeface="Open Sans Light" panose="020B0306030504020204" pitchFamily="34" charset="0"/>
                        <a:cs typeface="Open Sans Light" panose="020B0306030504020204" pitchFamily="34" charset="0"/>
                      </a:endParaRPr>
                    </a:p>
                  </a:txBody>
                  <a:tcPr anchor="ctr"/>
                </a:tc>
                <a:extLst>
                  <a:ext uri="{0D108BD9-81ED-4DB2-BD59-A6C34878D82A}">
                    <a16:rowId xmlns:a16="http://schemas.microsoft.com/office/drawing/2014/main" val="10000"/>
                  </a:ext>
                </a:extLst>
              </a:tr>
              <a:tr h="1001670">
                <a:tc>
                  <a:txBody>
                    <a:bodyPr/>
                    <a:lstStyle/>
                    <a:p>
                      <a:endParaRPr lang="en-US" sz="1100">
                        <a:latin typeface="Arial Body"/>
                        <a:ea typeface="Open Sans Light" panose="020B0306030504020204" pitchFamily="34" charset="0"/>
                        <a:cs typeface="Open Sans Light" panose="020B0306030504020204" pitchFamily="34" charset="0"/>
                      </a:endParaRPr>
                    </a:p>
                  </a:txBody>
                  <a:tcPr anchor="ctr"/>
                </a:tc>
                <a:tc>
                  <a:txBody>
                    <a:bodyPr/>
                    <a:lstStyle/>
                    <a:p>
                      <a:r>
                        <a:rPr lang="en-US" sz="1200">
                          <a:solidFill>
                            <a:srgbClr val="394951"/>
                          </a:solidFill>
                          <a:latin typeface="Arial Body"/>
                        </a:rPr>
                        <a:t>Workshop Presenter</a:t>
                      </a:r>
                      <a:endParaRPr lang="en-US" sz="1200">
                        <a:solidFill>
                          <a:srgbClr val="394951"/>
                        </a:solidFill>
                        <a:latin typeface="Arial Body"/>
                        <a:ea typeface="Open Sans Light" panose="020B0306030504020204" pitchFamily="34" charset="0"/>
                        <a:cs typeface="Open Sans Light" panose="020B0306030504020204" pitchFamily="34" charset="0"/>
                      </a:endParaRPr>
                    </a:p>
                  </a:txBody>
                  <a:tcPr anchor="ctr"/>
                </a:tc>
                <a:tc>
                  <a:txBody>
                    <a:bodyPr/>
                    <a:lstStyle/>
                    <a:p>
                      <a:pPr marL="109538" indent="-109538" algn="l" defTabSz="914400" rtl="0" eaLnBrk="1" latinLnBrk="0" hangingPunct="1">
                        <a:buFont typeface="Arial" pitchFamily="34" charset="0"/>
                        <a:buChar char="•"/>
                      </a:pPr>
                      <a:r>
                        <a:rPr lang="en-US" sz="1200" kern="1200">
                          <a:solidFill>
                            <a:srgbClr val="394951"/>
                          </a:solidFill>
                          <a:latin typeface="Arial Body"/>
                        </a:rPr>
                        <a:t>Deloitte </a:t>
                      </a:r>
                      <a:endParaRPr lang="en-US" sz="1200" kern="1200">
                        <a:solidFill>
                          <a:srgbClr val="394951"/>
                        </a:solidFill>
                        <a:latin typeface="Arial Body"/>
                        <a:ea typeface="Open Sans Light" panose="020B0306030504020204" pitchFamily="34" charset="0"/>
                        <a:cs typeface="Open Sans Light" panose="020B0306030504020204" pitchFamily="34" charset="0"/>
                      </a:endParaRPr>
                    </a:p>
                  </a:txBody>
                  <a:tcPr anchor="ctr"/>
                </a:tc>
                <a:tc>
                  <a:txBody>
                    <a:bodyPr/>
                    <a:lstStyle/>
                    <a:p>
                      <a:pPr marL="109538" marR="0" lvl="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a:solidFill>
                            <a:srgbClr val="394951"/>
                          </a:solidFill>
                          <a:latin typeface="Arial Body"/>
                        </a:rPr>
                        <a:t>Set the stage and</a:t>
                      </a:r>
                      <a:r>
                        <a:rPr lang="en-US" sz="1200" kern="1200" baseline="0">
                          <a:solidFill>
                            <a:srgbClr val="394951"/>
                          </a:solidFill>
                          <a:latin typeface="Arial Body"/>
                        </a:rPr>
                        <a:t> </a:t>
                      </a:r>
                      <a:r>
                        <a:rPr lang="en-US" sz="1200" kern="1200">
                          <a:solidFill>
                            <a:srgbClr val="394951"/>
                          </a:solidFill>
                          <a:latin typeface="Arial Body"/>
                        </a:rPr>
                        <a:t>explain goals and objectives </a:t>
                      </a:r>
                    </a:p>
                    <a:p>
                      <a:pPr marL="109538" indent="-109538" algn="l" defTabSz="914400" rtl="0" eaLnBrk="1" latinLnBrk="0" hangingPunct="1">
                        <a:buFont typeface="Arial" pitchFamily="34" charset="0"/>
                        <a:buChar char="•"/>
                      </a:pPr>
                      <a:r>
                        <a:rPr lang="en-US" sz="1200" kern="1200">
                          <a:solidFill>
                            <a:srgbClr val="394951"/>
                          </a:solidFill>
                          <a:latin typeface="Arial Body"/>
                        </a:rPr>
                        <a:t>Walkthrough high level process related to their functions</a:t>
                      </a:r>
                    </a:p>
                    <a:p>
                      <a:pPr marL="109538" indent="-109538" algn="l" defTabSz="914400" rtl="0" eaLnBrk="1" latinLnBrk="0" hangingPunct="1">
                        <a:buFont typeface="Arial" pitchFamily="34" charset="0"/>
                        <a:buChar char="•"/>
                      </a:pPr>
                      <a:r>
                        <a:rPr lang="en-US" sz="1200" kern="1200">
                          <a:solidFill>
                            <a:srgbClr val="394951"/>
                          </a:solidFill>
                          <a:latin typeface="Arial Body"/>
                        </a:rPr>
                        <a:t>Provide subject matter expertise related to</a:t>
                      </a:r>
                      <a:r>
                        <a:rPr lang="en-US" sz="1200" kern="1200" baseline="0">
                          <a:solidFill>
                            <a:srgbClr val="394951"/>
                          </a:solidFill>
                          <a:latin typeface="Arial Body"/>
                        </a:rPr>
                        <a:t> their functions and processes</a:t>
                      </a:r>
                    </a:p>
                    <a:p>
                      <a:pPr marL="109538" indent="-109538" algn="l" defTabSz="914400" rtl="0" eaLnBrk="1" latinLnBrk="0" hangingPunct="1">
                        <a:buFont typeface="Arial" pitchFamily="34" charset="0"/>
                        <a:buChar char="•"/>
                      </a:pPr>
                      <a:r>
                        <a:rPr lang="en-US" sz="1200" kern="1200">
                          <a:solidFill>
                            <a:srgbClr val="394951"/>
                          </a:solidFill>
                          <a:latin typeface="Arial Body"/>
                        </a:rPr>
                        <a:t>Drive discussion amongst the group</a:t>
                      </a:r>
                    </a:p>
                    <a:p>
                      <a:pPr marL="109538" indent="-109538" algn="l" defTabSz="914400" rtl="0" eaLnBrk="1" latinLnBrk="0" hangingPunct="1">
                        <a:buFont typeface="Arial" pitchFamily="34" charset="0"/>
                        <a:buChar char="•"/>
                      </a:pPr>
                      <a:r>
                        <a:rPr lang="en-US" sz="1200" kern="1200">
                          <a:solidFill>
                            <a:srgbClr val="394951"/>
                          </a:solidFill>
                          <a:latin typeface="Arial Body"/>
                        </a:rPr>
                        <a:t>Identify when items should be moved to a “parking lot”</a:t>
                      </a:r>
                      <a:endParaRPr lang="en-US" sz="1200" kern="1200">
                        <a:solidFill>
                          <a:srgbClr val="394951"/>
                        </a:solidFill>
                        <a:latin typeface="Arial Body"/>
                        <a:ea typeface="Open Sans Light" panose="020B0306030504020204" pitchFamily="34" charset="0"/>
                        <a:cs typeface="Open Sans Light" panose="020B0306030504020204" pitchFamily="34" charset="0"/>
                      </a:endParaRPr>
                    </a:p>
                  </a:txBody>
                  <a:tcPr anchor="ctr"/>
                </a:tc>
                <a:extLst>
                  <a:ext uri="{0D108BD9-81ED-4DB2-BD59-A6C34878D82A}">
                    <a16:rowId xmlns:a16="http://schemas.microsoft.com/office/drawing/2014/main" val="10001"/>
                  </a:ext>
                </a:extLst>
              </a:tr>
              <a:tr h="2822888">
                <a:tc>
                  <a:txBody>
                    <a:bodyPr/>
                    <a:lstStyle/>
                    <a:p>
                      <a:endParaRPr lang="en-US" sz="1000">
                        <a:latin typeface="Arial Body"/>
                        <a:ea typeface="Open Sans Light" panose="020B0306030504020204" pitchFamily="34" charset="0"/>
                        <a:cs typeface="Open Sans Light" panose="020B0306030504020204" pitchFamily="34" charset="0"/>
                      </a:endParaRPr>
                    </a:p>
                  </a:txBody>
                  <a:tcPr anchor="ctr"/>
                </a:tc>
                <a:tc>
                  <a:txBody>
                    <a:bodyPr/>
                    <a:lstStyle/>
                    <a:p>
                      <a:r>
                        <a:rPr lang="en-US" sz="1200">
                          <a:solidFill>
                            <a:srgbClr val="394951"/>
                          </a:solidFill>
                          <a:latin typeface="Arial Body"/>
                        </a:rPr>
                        <a:t>Participants</a:t>
                      </a:r>
                    </a:p>
                    <a:p>
                      <a:r>
                        <a:rPr lang="en-US" sz="1200">
                          <a:solidFill>
                            <a:srgbClr val="394951"/>
                          </a:solidFill>
                          <a:latin typeface="Arial Body"/>
                        </a:rPr>
                        <a:t>(IT &amp; Business Process Leads, Business SMEs) </a:t>
                      </a:r>
                      <a:endParaRPr lang="en-US" sz="1200">
                        <a:solidFill>
                          <a:srgbClr val="394951"/>
                        </a:solidFill>
                        <a:latin typeface="Arial Body"/>
                        <a:ea typeface="Open Sans Light" panose="020B0306030504020204" pitchFamily="34" charset="0"/>
                        <a:cs typeface="Open Sans Light" panose="020B0306030504020204" pitchFamily="34" charset="0"/>
                      </a:endParaRPr>
                    </a:p>
                  </a:txBody>
                  <a:tcPr anchor="ctr"/>
                </a:tc>
                <a:tc>
                  <a:txBody>
                    <a:bodyPr/>
                    <a:lstStyle/>
                    <a:p>
                      <a:pPr marL="109538" indent="-109538" algn="l" defTabSz="914400" rtl="0" eaLnBrk="1" latinLnBrk="0" hangingPunct="1">
                        <a:buFont typeface="Arial" pitchFamily="34" charset="0"/>
                        <a:buChar char="•"/>
                      </a:pPr>
                      <a:r>
                        <a:rPr lang="en-US" sz="1200" kern="1200" baseline="0" dirty="0">
                          <a:solidFill>
                            <a:srgbClr val="394951"/>
                          </a:solidFill>
                          <a:latin typeface="Arial Body"/>
                        </a:rPr>
                        <a:t>Deloitte </a:t>
                      </a:r>
                      <a:endParaRPr lang="en-US" sz="1200" kern="1200" baseline="0" dirty="0">
                        <a:solidFill>
                          <a:srgbClr val="394951"/>
                        </a:solidFill>
                        <a:latin typeface="Arial Body"/>
                        <a:ea typeface="Open Sans Light" panose="020B0306030504020204" pitchFamily="34" charset="0"/>
                        <a:cs typeface="Open Sans Light" panose="020B0306030504020204" pitchFamily="34" charset="0"/>
                      </a:endParaRPr>
                    </a:p>
                  </a:txBody>
                  <a:tcPr anchor="ctr"/>
                </a:tc>
                <a:tc>
                  <a:txBody>
                    <a:bodyPr/>
                    <a:lstStyle/>
                    <a:p>
                      <a:pPr marL="0" indent="0" algn="l" defTabSz="914400" rtl="0" eaLnBrk="1" latinLnBrk="0" hangingPunct="1">
                        <a:buFont typeface="Arial" pitchFamily="34" charset="0"/>
                        <a:buNone/>
                      </a:pPr>
                      <a:r>
                        <a:rPr lang="en-US" sz="1200" b="1" kern="1200">
                          <a:solidFill>
                            <a:srgbClr val="394951"/>
                          </a:solidFill>
                          <a:latin typeface="Arial Body"/>
                        </a:rPr>
                        <a:t>Pre</a:t>
                      </a:r>
                      <a:endParaRPr lang="en-US" sz="1200" kern="1200">
                        <a:solidFill>
                          <a:srgbClr val="394951"/>
                        </a:solidFill>
                        <a:latin typeface="Arial Body"/>
                      </a:endParaRPr>
                    </a:p>
                    <a:p>
                      <a:pPr marL="171450" indent="-171450" algn="l" defTabSz="914400" rtl="0" eaLnBrk="1" latinLnBrk="0" hangingPunct="1">
                        <a:buFont typeface="Arial" panose="020B0604020202020204" pitchFamily="34" charset="0"/>
                        <a:buChar char="•"/>
                      </a:pPr>
                      <a:r>
                        <a:rPr lang="en-US" sz="1200" kern="1200">
                          <a:solidFill>
                            <a:srgbClr val="394951"/>
                          </a:solidFill>
                          <a:latin typeface="Arial Body"/>
                        </a:rPr>
                        <a:t>Confirm participation for attendee list </a:t>
                      </a:r>
                    </a:p>
                    <a:p>
                      <a:pPr marL="171450" indent="-171450" algn="l" defTabSz="914400" rtl="0" eaLnBrk="1" latinLnBrk="0" hangingPunct="1">
                        <a:buFont typeface="Arial" panose="020B0604020202020204" pitchFamily="34" charset="0"/>
                        <a:buChar char="•"/>
                      </a:pPr>
                      <a:r>
                        <a:rPr lang="en-US" sz="1200" kern="1200">
                          <a:solidFill>
                            <a:srgbClr val="394951"/>
                          </a:solidFill>
                          <a:latin typeface="Arial Body"/>
                        </a:rPr>
                        <a:t>Respond to pre-workshop questionnaires questionnaire &amp; data template focused on confirming requirements and sample data for demos</a:t>
                      </a:r>
                    </a:p>
                    <a:p>
                      <a:pPr marL="0" indent="0" algn="l" defTabSz="914400" rtl="0" eaLnBrk="1" latinLnBrk="0" hangingPunct="1">
                        <a:buFont typeface="Arial" panose="020B0604020202020204" pitchFamily="34" charset="0"/>
                        <a:buNone/>
                      </a:pPr>
                      <a:r>
                        <a:rPr lang="en-US" sz="1200" b="1" kern="1200">
                          <a:solidFill>
                            <a:srgbClr val="394951"/>
                          </a:solidFill>
                          <a:latin typeface="Arial Body"/>
                        </a:rPr>
                        <a:t>During</a:t>
                      </a:r>
                      <a:r>
                        <a:rPr lang="en-US" sz="1200" kern="1200">
                          <a:solidFill>
                            <a:srgbClr val="394951"/>
                          </a:solidFill>
                          <a:latin typeface="Arial Body"/>
                        </a:rPr>
                        <a:t> : </a:t>
                      </a:r>
                    </a:p>
                    <a:p>
                      <a:pPr marL="109538" indent="-109538" algn="l" defTabSz="914400" rtl="0" eaLnBrk="1" latinLnBrk="0" hangingPunct="1">
                        <a:buFont typeface="Arial" pitchFamily="34" charset="0"/>
                        <a:buChar char="•"/>
                      </a:pPr>
                      <a:r>
                        <a:rPr lang="en-US" sz="1200" kern="1200">
                          <a:solidFill>
                            <a:srgbClr val="394951"/>
                          </a:solidFill>
                          <a:latin typeface="Arial Body"/>
                        </a:rPr>
                        <a:t>Participate actively to provide subject matter expertise related to</a:t>
                      </a:r>
                      <a:r>
                        <a:rPr lang="en-US" sz="1200" kern="1200" baseline="0">
                          <a:solidFill>
                            <a:srgbClr val="394951"/>
                          </a:solidFill>
                          <a:latin typeface="Arial Body"/>
                        </a:rPr>
                        <a:t> their functions, processes, and solutions</a:t>
                      </a:r>
                    </a:p>
                    <a:p>
                      <a:pPr marL="109538" indent="-109538" algn="l" defTabSz="914400" rtl="0" eaLnBrk="1" latinLnBrk="0" hangingPunct="1">
                        <a:buFont typeface="Arial" pitchFamily="34" charset="0"/>
                        <a:buChar char="•"/>
                      </a:pPr>
                      <a:r>
                        <a:rPr lang="en-US" sz="1200" kern="1200" baseline="0">
                          <a:solidFill>
                            <a:srgbClr val="394951"/>
                          </a:solidFill>
                          <a:latin typeface="Arial Body"/>
                        </a:rPr>
                        <a:t>Validate requirements in workshops </a:t>
                      </a:r>
                    </a:p>
                    <a:p>
                      <a:pPr marL="109538" indent="-109538" algn="l" defTabSz="914400" rtl="0" eaLnBrk="1" latinLnBrk="0" hangingPunct="1">
                        <a:buFont typeface="Arial" pitchFamily="34" charset="0"/>
                        <a:buChar char="•"/>
                      </a:pPr>
                      <a:r>
                        <a:rPr lang="en-US" sz="1200" kern="1200" baseline="0">
                          <a:solidFill>
                            <a:srgbClr val="394951"/>
                          </a:solidFill>
                          <a:latin typeface="Arial Body"/>
                        </a:rPr>
                        <a:t>Determine any additional requirements </a:t>
                      </a:r>
                    </a:p>
                    <a:p>
                      <a:pPr marL="109538" indent="-109538" algn="l" defTabSz="914400" rtl="0" eaLnBrk="1" latinLnBrk="0" hangingPunct="1">
                        <a:buFont typeface="Arial" pitchFamily="34" charset="0"/>
                        <a:buChar char="•"/>
                      </a:pPr>
                      <a:r>
                        <a:rPr lang="en-US" sz="1200" kern="1200" baseline="0">
                          <a:solidFill>
                            <a:srgbClr val="394951"/>
                          </a:solidFill>
                          <a:latin typeface="Arial Body"/>
                        </a:rPr>
                        <a:t>Raise any potential pain points not addressed</a:t>
                      </a:r>
                    </a:p>
                    <a:p>
                      <a:pPr marL="109538" marR="0" lvl="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a:solidFill>
                            <a:srgbClr val="394951"/>
                          </a:solidFill>
                          <a:latin typeface="Arial Body"/>
                        </a:rPr>
                        <a:t>Make Key Design Decisions  </a:t>
                      </a:r>
                    </a:p>
                    <a:p>
                      <a:pPr marL="0" indent="0" algn="l" defTabSz="914400" rtl="0" eaLnBrk="1" latinLnBrk="0" hangingPunct="1">
                        <a:buFont typeface="Arial" pitchFamily="34" charset="0"/>
                        <a:buNone/>
                      </a:pPr>
                      <a:r>
                        <a:rPr lang="en-US" sz="1200" b="1" kern="1200" baseline="0">
                          <a:solidFill>
                            <a:srgbClr val="394951"/>
                          </a:solidFill>
                          <a:latin typeface="Arial Body"/>
                        </a:rPr>
                        <a:t>Post Workshop: </a:t>
                      </a:r>
                    </a:p>
                    <a:p>
                      <a:pPr marL="109538" indent="-109538" algn="l" defTabSz="914400" rtl="0" eaLnBrk="1" latinLnBrk="0" hangingPunct="1">
                        <a:buFont typeface="Arial" pitchFamily="34" charset="0"/>
                        <a:buChar char="•"/>
                      </a:pPr>
                      <a:r>
                        <a:rPr lang="en-US" sz="1200" kern="1200" baseline="0">
                          <a:solidFill>
                            <a:srgbClr val="394951"/>
                          </a:solidFill>
                          <a:latin typeface="Arial Body"/>
                        </a:rPr>
                        <a:t>Provide additional information/ data on open KDDs</a:t>
                      </a:r>
                    </a:p>
                    <a:p>
                      <a:pPr marL="109538" indent="-109538" algn="l" defTabSz="914400" rtl="0" eaLnBrk="1" latinLnBrk="0" hangingPunct="1">
                        <a:buFont typeface="Arial" pitchFamily="34" charset="0"/>
                        <a:buChar char="•"/>
                      </a:pPr>
                      <a:r>
                        <a:rPr lang="en-US" sz="1200" kern="1200" baseline="0">
                          <a:solidFill>
                            <a:srgbClr val="394951"/>
                          </a:solidFill>
                          <a:latin typeface="Arial Body"/>
                        </a:rPr>
                        <a:t>View alternatives proposals presented by Deloitte </a:t>
                      </a:r>
                    </a:p>
                    <a:p>
                      <a:pPr marL="109538" indent="-109538" algn="l" defTabSz="914400" rtl="0" eaLnBrk="1" latinLnBrk="0" hangingPunct="1">
                        <a:buFont typeface="Arial" pitchFamily="34" charset="0"/>
                        <a:buChar char="•"/>
                      </a:pPr>
                      <a:r>
                        <a:rPr lang="en-US" sz="1200" kern="1200" baseline="0">
                          <a:solidFill>
                            <a:srgbClr val="394951"/>
                          </a:solidFill>
                          <a:latin typeface="Arial Body"/>
                        </a:rPr>
                        <a:t>Confirm Key Design Decisions </a:t>
                      </a:r>
                      <a:endParaRPr lang="en-US" sz="1200" kern="1200" baseline="0">
                        <a:solidFill>
                          <a:srgbClr val="394951"/>
                        </a:solidFill>
                        <a:latin typeface="Arial Body"/>
                        <a:ea typeface="Open Sans Light" panose="020B0306030504020204" pitchFamily="34" charset="0"/>
                        <a:cs typeface="Open Sans Light" panose="020B0306030504020204" pitchFamily="34" charset="0"/>
                      </a:endParaRPr>
                    </a:p>
                  </a:txBody>
                  <a:tcPr anchor="ctr"/>
                </a:tc>
                <a:extLst>
                  <a:ext uri="{0D108BD9-81ED-4DB2-BD59-A6C34878D82A}">
                    <a16:rowId xmlns:a16="http://schemas.microsoft.com/office/drawing/2014/main" val="10003"/>
                  </a:ext>
                </a:extLst>
              </a:tr>
              <a:tr h="949172">
                <a:tc>
                  <a:txBody>
                    <a:bodyPr/>
                    <a:lstStyle/>
                    <a:p>
                      <a:endParaRPr lang="en-US" sz="1100">
                        <a:latin typeface="Arial Body"/>
                        <a:ea typeface="Open Sans Light" panose="020B0306030504020204" pitchFamily="34" charset="0"/>
                        <a:cs typeface="Open Sans Light" panose="020B0306030504020204" pitchFamily="34" charset="0"/>
                      </a:endParaRPr>
                    </a:p>
                  </a:txBody>
                  <a:tcPr anchor="ctr"/>
                </a:tc>
                <a:tc>
                  <a:txBody>
                    <a:bodyPr/>
                    <a:lstStyle/>
                    <a:p>
                      <a:r>
                        <a:rPr lang="en-US" sz="1200">
                          <a:solidFill>
                            <a:srgbClr val="394951"/>
                          </a:solidFill>
                          <a:latin typeface="Arial Body"/>
                        </a:rPr>
                        <a:t>Scribe and Time Keeper</a:t>
                      </a:r>
                      <a:endParaRPr lang="en-US" sz="1200">
                        <a:solidFill>
                          <a:srgbClr val="394951"/>
                        </a:solidFill>
                        <a:latin typeface="Arial Body"/>
                        <a:ea typeface="Open Sans Light" panose="020B0306030504020204" pitchFamily="34" charset="0"/>
                        <a:cs typeface="Open Sans Light" panose="020B0306030504020204" pitchFamily="34" charset="0"/>
                      </a:endParaRPr>
                    </a:p>
                  </a:txBody>
                  <a:tcPr anchor="ctr"/>
                </a:tc>
                <a:tc>
                  <a:txBody>
                    <a:bodyPr/>
                    <a:lstStyle/>
                    <a:p>
                      <a:pPr marL="109538" indent="-109538" algn="l" defTabSz="914400" rtl="0" eaLnBrk="1" latinLnBrk="0" hangingPunct="1">
                        <a:buFont typeface="Arial" pitchFamily="34" charset="0"/>
                        <a:buChar char="•"/>
                      </a:pPr>
                      <a:r>
                        <a:rPr lang="en-US" sz="1200" kern="1200" baseline="0">
                          <a:solidFill>
                            <a:srgbClr val="394951"/>
                          </a:solidFill>
                          <a:latin typeface="Arial Body"/>
                        </a:rPr>
                        <a:t>Deloitte </a:t>
                      </a:r>
                      <a:endParaRPr lang="en-US" sz="1200" kern="1200" baseline="0">
                        <a:solidFill>
                          <a:srgbClr val="394951"/>
                        </a:solidFill>
                        <a:latin typeface="Arial Body"/>
                        <a:ea typeface="Open Sans Light" panose="020B0306030504020204" pitchFamily="34" charset="0"/>
                        <a:cs typeface="Open Sans Light" panose="020B0306030504020204" pitchFamily="34" charset="0"/>
                      </a:endParaRPr>
                    </a:p>
                  </a:txBody>
                  <a:tcPr anchor="ctr"/>
                </a:tc>
                <a:tc>
                  <a:txBody>
                    <a:bodyPr/>
                    <a:lstStyle/>
                    <a:p>
                      <a:pPr marL="109538" indent="-109538" algn="l" defTabSz="914400" rtl="0" eaLnBrk="1" latinLnBrk="0" hangingPunct="1">
                        <a:buFont typeface="Arial" pitchFamily="34" charset="0"/>
                        <a:buChar char="•"/>
                      </a:pPr>
                      <a:r>
                        <a:rPr lang="en-US" sz="1200" kern="1200">
                          <a:solidFill>
                            <a:srgbClr val="394951"/>
                          </a:solidFill>
                          <a:latin typeface="Arial Body"/>
                        </a:rPr>
                        <a:t>Document items that are</a:t>
                      </a:r>
                      <a:r>
                        <a:rPr lang="en-US" sz="1200" kern="1200" baseline="0">
                          <a:solidFill>
                            <a:srgbClr val="394951"/>
                          </a:solidFill>
                          <a:latin typeface="Arial Body"/>
                        </a:rPr>
                        <a:t> out of scope on a “parking lot”</a:t>
                      </a:r>
                    </a:p>
                    <a:p>
                      <a:pPr marL="109538" indent="-109538" algn="l" defTabSz="914400" rtl="0" eaLnBrk="1" latinLnBrk="0" hangingPunct="1">
                        <a:buFont typeface="Arial" pitchFamily="34" charset="0"/>
                        <a:buChar char="•"/>
                      </a:pPr>
                      <a:r>
                        <a:rPr lang="en-US" sz="1200" kern="1200">
                          <a:solidFill>
                            <a:srgbClr val="394951"/>
                          </a:solidFill>
                          <a:latin typeface="Arial Body"/>
                        </a:rPr>
                        <a:t>Document issues</a:t>
                      </a:r>
                      <a:r>
                        <a:rPr lang="en-US" sz="1200" kern="1200" baseline="0">
                          <a:solidFill>
                            <a:srgbClr val="394951"/>
                          </a:solidFill>
                          <a:latin typeface="Arial Body"/>
                        </a:rPr>
                        <a:t> or risks raised during the discussion</a:t>
                      </a:r>
                    </a:p>
                    <a:p>
                      <a:pPr marL="109538" indent="-109538" algn="l" defTabSz="914400" rtl="0" eaLnBrk="1" latinLnBrk="0" hangingPunct="1">
                        <a:buFont typeface="Arial" pitchFamily="34" charset="0"/>
                        <a:buChar char="•"/>
                      </a:pPr>
                      <a:r>
                        <a:rPr lang="en-US" sz="1200" kern="1200" baseline="0">
                          <a:solidFill>
                            <a:srgbClr val="394951"/>
                          </a:solidFill>
                          <a:latin typeface="Arial Body"/>
                        </a:rPr>
                        <a:t>Document action items and owners</a:t>
                      </a:r>
                    </a:p>
                    <a:p>
                      <a:pPr marL="109538" indent="-109538" algn="l" defTabSz="914400" rtl="0" eaLnBrk="1" latinLnBrk="0" hangingPunct="1">
                        <a:buFont typeface="Arial" pitchFamily="34" charset="0"/>
                        <a:buChar char="•"/>
                      </a:pPr>
                      <a:r>
                        <a:rPr lang="en-US" sz="1200" kern="1200" baseline="0">
                          <a:solidFill>
                            <a:srgbClr val="394951"/>
                          </a:solidFill>
                          <a:latin typeface="Arial Body"/>
                        </a:rPr>
                        <a:t>Manage time based on agenda and schedule</a:t>
                      </a:r>
                      <a:endParaRPr lang="en-US" sz="1200" kern="1200" baseline="0">
                        <a:solidFill>
                          <a:srgbClr val="394951"/>
                        </a:solidFill>
                        <a:latin typeface="Arial Body"/>
                        <a:ea typeface="Open Sans Light" panose="020B0306030504020204" pitchFamily="34" charset="0"/>
                        <a:cs typeface="Open Sans Light" panose="020B0306030504020204" pitchFamily="34" charset="0"/>
                      </a:endParaRPr>
                    </a:p>
                  </a:txBody>
                  <a:tcPr anchor="ctr"/>
                </a:tc>
                <a:extLst>
                  <a:ext uri="{0D108BD9-81ED-4DB2-BD59-A6C34878D82A}">
                    <a16:rowId xmlns:a16="http://schemas.microsoft.com/office/drawing/2014/main" val="10004"/>
                  </a:ext>
                </a:extLst>
              </a:tr>
              <a:tr h="949172">
                <a:tc>
                  <a:txBody>
                    <a:bodyPr/>
                    <a:lstStyle/>
                    <a:p>
                      <a:endParaRPr lang="en-US" sz="1100">
                        <a:latin typeface="Arial Body"/>
                        <a:ea typeface="Open Sans Light" panose="020B0306030504020204" pitchFamily="34" charset="0"/>
                        <a:cs typeface="Open Sans Light" panose="020B0306030504020204" pitchFamily="34" charset="0"/>
                      </a:endParaRPr>
                    </a:p>
                  </a:txBody>
                  <a:tcPr anchor="ctr"/>
                </a:tc>
                <a:tc>
                  <a:txBody>
                    <a:bodyPr/>
                    <a:lstStyle/>
                    <a:p>
                      <a:r>
                        <a:rPr lang="en-US" sz="1200">
                          <a:solidFill>
                            <a:srgbClr val="394951"/>
                          </a:solidFill>
                          <a:latin typeface="Arial Body"/>
                        </a:rPr>
                        <a:t>Change Management </a:t>
                      </a:r>
                      <a:endParaRPr lang="en-US" sz="1200">
                        <a:solidFill>
                          <a:srgbClr val="394951"/>
                        </a:solidFill>
                        <a:latin typeface="Arial Body"/>
                        <a:ea typeface="Open Sans Light" panose="020B0306030504020204" pitchFamily="34" charset="0"/>
                        <a:cs typeface="Open Sans Light" panose="020B0306030504020204" pitchFamily="34" charset="0"/>
                      </a:endParaRPr>
                    </a:p>
                  </a:txBody>
                  <a:tcPr anchor="ctr"/>
                </a:tc>
                <a:tc>
                  <a:txBody>
                    <a:bodyPr/>
                    <a:lstStyle/>
                    <a:p>
                      <a:pPr marL="109538" indent="-109538" algn="l" defTabSz="914400" rtl="0" eaLnBrk="1" latinLnBrk="0" hangingPunct="1">
                        <a:buFont typeface="Arial" pitchFamily="34" charset="0"/>
                        <a:buChar char="•"/>
                      </a:pPr>
                      <a:r>
                        <a:rPr lang="en-US" sz="1200" kern="1200" baseline="0" dirty="0">
                          <a:solidFill>
                            <a:srgbClr val="394951"/>
                          </a:solidFill>
                          <a:latin typeface="Arial Body"/>
                        </a:rPr>
                        <a:t>Deloitte </a:t>
                      </a:r>
                    </a:p>
                    <a:p>
                      <a:pPr marL="109538" indent="-109538" algn="l" defTabSz="914400" rtl="0" eaLnBrk="1" latinLnBrk="0" hangingPunct="1">
                        <a:buFont typeface="Arial" pitchFamily="34" charset="0"/>
                        <a:buChar char="•"/>
                      </a:pPr>
                      <a:r>
                        <a:rPr lang="en-US" sz="1200" kern="1200" baseline="0" dirty="0">
                          <a:solidFill>
                            <a:srgbClr val="394951"/>
                          </a:solidFill>
                          <a:latin typeface="Arial Body"/>
                        </a:rPr>
                        <a:t>Deloitte </a:t>
                      </a:r>
                      <a:endParaRPr lang="en-US" sz="1200" kern="1200" baseline="0" dirty="0">
                        <a:solidFill>
                          <a:srgbClr val="394951"/>
                        </a:solidFill>
                        <a:latin typeface="Arial Body"/>
                        <a:ea typeface="Open Sans Light" panose="020B0306030504020204" pitchFamily="34" charset="0"/>
                        <a:cs typeface="Open Sans Light" panose="020B0306030504020204" pitchFamily="34" charset="0"/>
                      </a:endParaRPr>
                    </a:p>
                  </a:txBody>
                  <a:tcPr anchor="ctr"/>
                </a:tc>
                <a:tc>
                  <a:txBody>
                    <a:bodyPr/>
                    <a:lstStyle/>
                    <a:p>
                      <a:pPr marL="109538" indent="-109538" algn="l" defTabSz="914400" rtl="0" eaLnBrk="1" latinLnBrk="0" hangingPunct="1">
                        <a:buFont typeface="Arial" pitchFamily="34" charset="0"/>
                        <a:buChar char="•"/>
                      </a:pPr>
                      <a:r>
                        <a:rPr lang="en-US" sz="1200" kern="1200" baseline="0" dirty="0">
                          <a:solidFill>
                            <a:srgbClr val="394951"/>
                          </a:solidFill>
                          <a:latin typeface="Arial Body"/>
                        </a:rPr>
                        <a:t>Draft Change Impacts</a:t>
                      </a:r>
                    </a:p>
                    <a:p>
                      <a:pPr marL="109538" marR="0" lvl="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en-US" sz="1200" kern="1200" baseline="0" dirty="0">
                          <a:solidFill>
                            <a:srgbClr val="394951"/>
                          </a:solidFill>
                          <a:latin typeface="Arial Body"/>
                        </a:rPr>
                        <a:t>Draft Change management strategy</a:t>
                      </a:r>
                      <a:endParaRPr lang="en-US" sz="1200" kern="1200" baseline="0" dirty="0">
                        <a:solidFill>
                          <a:srgbClr val="394951"/>
                        </a:solidFill>
                        <a:latin typeface="Arial Body"/>
                        <a:ea typeface="Open Sans Light" panose="020B0306030504020204" pitchFamily="34" charset="0"/>
                        <a:cs typeface="Open Sans Light" panose="020B0306030504020204" pitchFamily="34" charset="0"/>
                      </a:endParaRPr>
                    </a:p>
                  </a:txBody>
                  <a:tcPr anchor="ctr"/>
                </a:tc>
                <a:extLst>
                  <a:ext uri="{0D108BD9-81ED-4DB2-BD59-A6C34878D82A}">
                    <a16:rowId xmlns:a16="http://schemas.microsoft.com/office/drawing/2014/main" val="822264122"/>
                  </a:ext>
                </a:extLst>
              </a:tr>
            </a:tbl>
          </a:graphicData>
        </a:graphic>
      </p:graphicFrame>
      <p:grpSp>
        <p:nvGrpSpPr>
          <p:cNvPr id="4" name="Office_Border_19">
            <a:extLst>
              <a:ext uri="{FF2B5EF4-FFF2-40B4-BE49-F238E27FC236}">
                <a16:creationId xmlns:a16="http://schemas.microsoft.com/office/drawing/2014/main" id="{DA7DCE0B-507D-475E-9AF6-33E855B58107}"/>
              </a:ext>
            </a:extLst>
          </p:cNvPr>
          <p:cNvGrpSpPr>
            <a:grpSpLocks noChangeAspect="1"/>
          </p:cNvGrpSpPr>
          <p:nvPr/>
        </p:nvGrpSpPr>
        <p:grpSpPr bwMode="auto">
          <a:xfrm>
            <a:off x="467987" y="2267657"/>
            <a:ext cx="692625" cy="685800"/>
            <a:chOff x="3520" y="2686"/>
            <a:chExt cx="340" cy="340"/>
          </a:xfrm>
          <a:solidFill>
            <a:srgbClr val="9DD4CF"/>
          </a:solidFill>
        </p:grpSpPr>
        <p:sp>
          <p:nvSpPr>
            <p:cNvPr id="6" name="Freeform 750">
              <a:extLst>
                <a:ext uri="{FF2B5EF4-FFF2-40B4-BE49-F238E27FC236}">
                  <a16:creationId xmlns:a16="http://schemas.microsoft.com/office/drawing/2014/main" id="{28053C5A-ED8B-443B-8E38-31AE29BFA5DC}"/>
                </a:ext>
              </a:extLst>
            </p:cNvPr>
            <p:cNvSpPr>
              <a:spLocks noEditPoints="1"/>
            </p:cNvSpPr>
            <p:nvPr/>
          </p:nvSpPr>
          <p:spPr bwMode="auto">
            <a:xfrm>
              <a:off x="3520" y="2686"/>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sp>
          <p:nvSpPr>
            <p:cNvPr id="7" name="Freeform 751">
              <a:extLst>
                <a:ext uri="{FF2B5EF4-FFF2-40B4-BE49-F238E27FC236}">
                  <a16:creationId xmlns:a16="http://schemas.microsoft.com/office/drawing/2014/main" id="{853B383A-6F7F-43C5-97D7-FE123A91C45A}"/>
                </a:ext>
              </a:extLst>
            </p:cNvPr>
            <p:cNvSpPr>
              <a:spLocks/>
            </p:cNvSpPr>
            <p:nvPr/>
          </p:nvSpPr>
          <p:spPr bwMode="auto">
            <a:xfrm>
              <a:off x="3582" y="2789"/>
              <a:ext cx="144" cy="137"/>
            </a:xfrm>
            <a:custGeom>
              <a:avLst/>
              <a:gdLst>
                <a:gd name="T0" fmla="*/ 209 w 216"/>
                <a:gd name="T1" fmla="*/ 187 h 207"/>
                <a:gd name="T2" fmla="*/ 171 w 216"/>
                <a:gd name="T3" fmla="*/ 179 h 207"/>
                <a:gd name="T4" fmla="*/ 156 w 216"/>
                <a:gd name="T5" fmla="*/ 177 h 207"/>
                <a:gd name="T6" fmla="*/ 145 w 216"/>
                <a:gd name="T7" fmla="*/ 147 h 207"/>
                <a:gd name="T8" fmla="*/ 167 w 216"/>
                <a:gd name="T9" fmla="*/ 96 h 207"/>
                <a:gd name="T10" fmla="*/ 157 w 216"/>
                <a:gd name="T11" fmla="*/ 22 h 207"/>
                <a:gd name="T12" fmla="*/ 108 w 216"/>
                <a:gd name="T13" fmla="*/ 0 h 207"/>
                <a:gd name="T14" fmla="*/ 59 w 216"/>
                <a:gd name="T15" fmla="*/ 22 h 207"/>
                <a:gd name="T16" fmla="*/ 50 w 216"/>
                <a:gd name="T17" fmla="*/ 96 h 207"/>
                <a:gd name="T18" fmla="*/ 72 w 216"/>
                <a:gd name="T19" fmla="*/ 147 h 207"/>
                <a:gd name="T20" fmla="*/ 61 w 216"/>
                <a:gd name="T21" fmla="*/ 177 h 207"/>
                <a:gd name="T22" fmla="*/ 45 w 216"/>
                <a:gd name="T23" fmla="*/ 179 h 207"/>
                <a:gd name="T24" fmla="*/ 8 w 216"/>
                <a:gd name="T25" fmla="*/ 187 h 207"/>
                <a:gd name="T26" fmla="*/ 3 w 216"/>
                <a:gd name="T27" fmla="*/ 201 h 207"/>
                <a:gd name="T28" fmla="*/ 12 w 216"/>
                <a:gd name="T29" fmla="*/ 207 h 207"/>
                <a:gd name="T30" fmla="*/ 17 w 216"/>
                <a:gd name="T31" fmla="*/ 206 h 207"/>
                <a:gd name="T32" fmla="*/ 46 w 216"/>
                <a:gd name="T33" fmla="*/ 200 h 207"/>
                <a:gd name="T34" fmla="*/ 71 w 216"/>
                <a:gd name="T35" fmla="*/ 195 h 207"/>
                <a:gd name="T36" fmla="*/ 91 w 216"/>
                <a:gd name="T37" fmla="*/ 162 h 207"/>
                <a:gd name="T38" fmla="*/ 90 w 216"/>
                <a:gd name="T39" fmla="*/ 135 h 207"/>
                <a:gd name="T40" fmla="*/ 71 w 216"/>
                <a:gd name="T41" fmla="*/ 91 h 207"/>
                <a:gd name="T42" fmla="*/ 76 w 216"/>
                <a:gd name="T43" fmla="*/ 36 h 207"/>
                <a:gd name="T44" fmla="*/ 108 w 216"/>
                <a:gd name="T45" fmla="*/ 22 h 207"/>
                <a:gd name="T46" fmla="*/ 108 w 216"/>
                <a:gd name="T47" fmla="*/ 21 h 207"/>
                <a:gd name="T48" fmla="*/ 109 w 216"/>
                <a:gd name="T49" fmla="*/ 22 h 207"/>
                <a:gd name="T50" fmla="*/ 141 w 216"/>
                <a:gd name="T51" fmla="*/ 36 h 207"/>
                <a:gd name="T52" fmla="*/ 146 w 216"/>
                <a:gd name="T53" fmla="*/ 91 h 207"/>
                <a:gd name="T54" fmla="*/ 127 w 216"/>
                <a:gd name="T55" fmla="*/ 135 h 207"/>
                <a:gd name="T56" fmla="*/ 125 w 216"/>
                <a:gd name="T57" fmla="*/ 162 h 207"/>
                <a:gd name="T58" fmla="*/ 146 w 216"/>
                <a:gd name="T59" fmla="*/ 195 h 207"/>
                <a:gd name="T60" fmla="*/ 170 w 216"/>
                <a:gd name="T61" fmla="*/ 200 h 207"/>
                <a:gd name="T62" fmla="*/ 200 w 216"/>
                <a:gd name="T63" fmla="*/ 206 h 207"/>
                <a:gd name="T64" fmla="*/ 204 w 216"/>
                <a:gd name="T65" fmla="*/ 207 h 207"/>
                <a:gd name="T66" fmla="*/ 214 w 216"/>
                <a:gd name="T67" fmla="*/ 201 h 207"/>
                <a:gd name="T68" fmla="*/ 209 w 216"/>
                <a:gd name="T69" fmla="*/ 187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6" h="207">
                  <a:moveTo>
                    <a:pt x="209" y="187"/>
                  </a:moveTo>
                  <a:cubicBezTo>
                    <a:pt x="194" y="180"/>
                    <a:pt x="182" y="180"/>
                    <a:pt x="171" y="179"/>
                  </a:cubicBezTo>
                  <a:cubicBezTo>
                    <a:pt x="165" y="179"/>
                    <a:pt x="159" y="179"/>
                    <a:pt x="156" y="177"/>
                  </a:cubicBezTo>
                  <a:cubicBezTo>
                    <a:pt x="149" y="173"/>
                    <a:pt x="143" y="153"/>
                    <a:pt x="145" y="147"/>
                  </a:cubicBezTo>
                  <a:cubicBezTo>
                    <a:pt x="153" y="134"/>
                    <a:pt x="162" y="114"/>
                    <a:pt x="167" y="96"/>
                  </a:cubicBezTo>
                  <a:cubicBezTo>
                    <a:pt x="174" y="64"/>
                    <a:pt x="171" y="39"/>
                    <a:pt x="157" y="22"/>
                  </a:cubicBezTo>
                  <a:cubicBezTo>
                    <a:pt x="139" y="0"/>
                    <a:pt x="111" y="0"/>
                    <a:pt x="108" y="0"/>
                  </a:cubicBezTo>
                  <a:cubicBezTo>
                    <a:pt x="106" y="0"/>
                    <a:pt x="77" y="0"/>
                    <a:pt x="59" y="22"/>
                  </a:cubicBezTo>
                  <a:cubicBezTo>
                    <a:pt x="45" y="39"/>
                    <a:pt x="42" y="64"/>
                    <a:pt x="50" y="96"/>
                  </a:cubicBezTo>
                  <a:cubicBezTo>
                    <a:pt x="54" y="114"/>
                    <a:pt x="63" y="134"/>
                    <a:pt x="72" y="147"/>
                  </a:cubicBezTo>
                  <a:cubicBezTo>
                    <a:pt x="73" y="153"/>
                    <a:pt x="67" y="173"/>
                    <a:pt x="61" y="177"/>
                  </a:cubicBezTo>
                  <a:cubicBezTo>
                    <a:pt x="57" y="179"/>
                    <a:pt x="52" y="179"/>
                    <a:pt x="45" y="179"/>
                  </a:cubicBezTo>
                  <a:cubicBezTo>
                    <a:pt x="35" y="180"/>
                    <a:pt x="22" y="180"/>
                    <a:pt x="8" y="187"/>
                  </a:cubicBezTo>
                  <a:cubicBezTo>
                    <a:pt x="2" y="189"/>
                    <a:pt x="0" y="196"/>
                    <a:pt x="3" y="201"/>
                  </a:cubicBezTo>
                  <a:cubicBezTo>
                    <a:pt x="4" y="205"/>
                    <a:pt x="8" y="207"/>
                    <a:pt x="12" y="207"/>
                  </a:cubicBezTo>
                  <a:cubicBezTo>
                    <a:pt x="14" y="207"/>
                    <a:pt x="15" y="207"/>
                    <a:pt x="17" y="206"/>
                  </a:cubicBezTo>
                  <a:cubicBezTo>
                    <a:pt x="28" y="201"/>
                    <a:pt x="37" y="201"/>
                    <a:pt x="46" y="200"/>
                  </a:cubicBezTo>
                  <a:cubicBezTo>
                    <a:pt x="55" y="200"/>
                    <a:pt x="63" y="200"/>
                    <a:pt x="71" y="195"/>
                  </a:cubicBezTo>
                  <a:cubicBezTo>
                    <a:pt x="85" y="188"/>
                    <a:pt x="90" y="168"/>
                    <a:pt x="91" y="162"/>
                  </a:cubicBezTo>
                  <a:cubicBezTo>
                    <a:pt x="93" y="153"/>
                    <a:pt x="95" y="142"/>
                    <a:pt x="90" y="135"/>
                  </a:cubicBezTo>
                  <a:cubicBezTo>
                    <a:pt x="82" y="125"/>
                    <a:pt x="74" y="106"/>
                    <a:pt x="71" y="91"/>
                  </a:cubicBezTo>
                  <a:cubicBezTo>
                    <a:pt x="65" y="66"/>
                    <a:pt x="66" y="47"/>
                    <a:pt x="76" y="36"/>
                  </a:cubicBezTo>
                  <a:cubicBezTo>
                    <a:pt x="87" y="21"/>
                    <a:pt x="108" y="22"/>
                    <a:pt x="108" y="22"/>
                  </a:cubicBezTo>
                  <a:cubicBezTo>
                    <a:pt x="108" y="22"/>
                    <a:pt x="108" y="21"/>
                    <a:pt x="108" y="21"/>
                  </a:cubicBezTo>
                  <a:cubicBezTo>
                    <a:pt x="108" y="21"/>
                    <a:pt x="108" y="22"/>
                    <a:pt x="109" y="22"/>
                  </a:cubicBezTo>
                  <a:cubicBezTo>
                    <a:pt x="109" y="22"/>
                    <a:pt x="129" y="21"/>
                    <a:pt x="141" y="36"/>
                  </a:cubicBezTo>
                  <a:cubicBezTo>
                    <a:pt x="150" y="47"/>
                    <a:pt x="152" y="66"/>
                    <a:pt x="146" y="91"/>
                  </a:cubicBezTo>
                  <a:cubicBezTo>
                    <a:pt x="142" y="106"/>
                    <a:pt x="134" y="125"/>
                    <a:pt x="127" y="135"/>
                  </a:cubicBezTo>
                  <a:cubicBezTo>
                    <a:pt x="122" y="142"/>
                    <a:pt x="123" y="153"/>
                    <a:pt x="125" y="162"/>
                  </a:cubicBezTo>
                  <a:cubicBezTo>
                    <a:pt x="126" y="168"/>
                    <a:pt x="132" y="188"/>
                    <a:pt x="146" y="195"/>
                  </a:cubicBezTo>
                  <a:cubicBezTo>
                    <a:pt x="154" y="200"/>
                    <a:pt x="162" y="200"/>
                    <a:pt x="170" y="200"/>
                  </a:cubicBezTo>
                  <a:cubicBezTo>
                    <a:pt x="179" y="201"/>
                    <a:pt x="189" y="201"/>
                    <a:pt x="200" y="206"/>
                  </a:cubicBezTo>
                  <a:cubicBezTo>
                    <a:pt x="201" y="207"/>
                    <a:pt x="203" y="207"/>
                    <a:pt x="204" y="207"/>
                  </a:cubicBezTo>
                  <a:cubicBezTo>
                    <a:pt x="208" y="207"/>
                    <a:pt x="212" y="205"/>
                    <a:pt x="214" y="201"/>
                  </a:cubicBezTo>
                  <a:cubicBezTo>
                    <a:pt x="216" y="196"/>
                    <a:pt x="214" y="189"/>
                    <a:pt x="209" y="18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sp>
          <p:nvSpPr>
            <p:cNvPr id="8" name="Freeform 752">
              <a:extLst>
                <a:ext uri="{FF2B5EF4-FFF2-40B4-BE49-F238E27FC236}">
                  <a16:creationId xmlns:a16="http://schemas.microsoft.com/office/drawing/2014/main" id="{02705042-1672-450D-9C9F-8CA9737137E6}"/>
                </a:ext>
              </a:extLst>
            </p:cNvPr>
            <p:cNvSpPr>
              <a:spLocks/>
            </p:cNvSpPr>
            <p:nvPr/>
          </p:nvSpPr>
          <p:spPr bwMode="auto">
            <a:xfrm>
              <a:off x="3702" y="2802"/>
              <a:ext cx="95" cy="111"/>
            </a:xfrm>
            <a:custGeom>
              <a:avLst/>
              <a:gdLst>
                <a:gd name="T0" fmla="*/ 136 w 143"/>
                <a:gd name="T1" fmla="*/ 147 h 167"/>
                <a:gd name="T2" fmla="*/ 109 w 143"/>
                <a:gd name="T3" fmla="*/ 139 h 167"/>
                <a:gd name="T4" fmla="*/ 95 w 143"/>
                <a:gd name="T5" fmla="*/ 136 h 167"/>
                <a:gd name="T6" fmla="*/ 89 w 143"/>
                <a:gd name="T7" fmla="*/ 118 h 167"/>
                <a:gd name="T8" fmla="*/ 106 w 143"/>
                <a:gd name="T9" fmla="*/ 78 h 167"/>
                <a:gd name="T10" fmla="*/ 99 w 143"/>
                <a:gd name="T11" fmla="*/ 20 h 167"/>
                <a:gd name="T12" fmla="*/ 56 w 143"/>
                <a:gd name="T13" fmla="*/ 1 h 167"/>
                <a:gd name="T14" fmla="*/ 14 w 143"/>
                <a:gd name="T15" fmla="*/ 20 h 167"/>
                <a:gd name="T16" fmla="*/ 6 w 143"/>
                <a:gd name="T17" fmla="*/ 78 h 167"/>
                <a:gd name="T18" fmla="*/ 24 w 143"/>
                <a:gd name="T19" fmla="*/ 118 h 167"/>
                <a:gd name="T20" fmla="*/ 18 w 143"/>
                <a:gd name="T21" fmla="*/ 136 h 167"/>
                <a:gd name="T22" fmla="*/ 16 w 143"/>
                <a:gd name="T23" fmla="*/ 151 h 167"/>
                <a:gd name="T24" fmla="*/ 24 w 143"/>
                <a:gd name="T25" fmla="*/ 155 h 167"/>
                <a:gd name="T26" fmla="*/ 31 w 143"/>
                <a:gd name="T27" fmla="*/ 153 h 167"/>
                <a:gd name="T28" fmla="*/ 41 w 143"/>
                <a:gd name="T29" fmla="*/ 107 h 167"/>
                <a:gd name="T30" fmla="*/ 27 w 143"/>
                <a:gd name="T31" fmla="*/ 73 h 167"/>
                <a:gd name="T32" fmla="*/ 31 w 143"/>
                <a:gd name="T33" fmla="*/ 33 h 167"/>
                <a:gd name="T34" fmla="*/ 56 w 143"/>
                <a:gd name="T35" fmla="*/ 22 h 167"/>
                <a:gd name="T36" fmla="*/ 82 w 143"/>
                <a:gd name="T37" fmla="*/ 33 h 167"/>
                <a:gd name="T38" fmla="*/ 86 w 143"/>
                <a:gd name="T39" fmla="*/ 73 h 167"/>
                <a:gd name="T40" fmla="*/ 71 w 143"/>
                <a:gd name="T41" fmla="*/ 107 h 167"/>
                <a:gd name="T42" fmla="*/ 82 w 143"/>
                <a:gd name="T43" fmla="*/ 153 h 167"/>
                <a:gd name="T44" fmla="*/ 83 w 143"/>
                <a:gd name="T45" fmla="*/ 154 h 167"/>
                <a:gd name="T46" fmla="*/ 106 w 143"/>
                <a:gd name="T47" fmla="*/ 160 h 167"/>
                <a:gd name="T48" fmla="*/ 125 w 143"/>
                <a:gd name="T49" fmla="*/ 165 h 167"/>
                <a:gd name="T50" fmla="*/ 131 w 143"/>
                <a:gd name="T51" fmla="*/ 167 h 167"/>
                <a:gd name="T52" fmla="*/ 140 w 143"/>
                <a:gd name="T53" fmla="*/ 162 h 167"/>
                <a:gd name="T54" fmla="*/ 136 w 143"/>
                <a:gd name="T55" fmla="*/ 1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67">
                  <a:moveTo>
                    <a:pt x="136" y="147"/>
                  </a:moveTo>
                  <a:cubicBezTo>
                    <a:pt x="128" y="142"/>
                    <a:pt x="118" y="140"/>
                    <a:pt x="109" y="139"/>
                  </a:cubicBezTo>
                  <a:cubicBezTo>
                    <a:pt x="104" y="138"/>
                    <a:pt x="98" y="137"/>
                    <a:pt x="95" y="136"/>
                  </a:cubicBezTo>
                  <a:cubicBezTo>
                    <a:pt x="89" y="131"/>
                    <a:pt x="88" y="121"/>
                    <a:pt x="89" y="118"/>
                  </a:cubicBezTo>
                  <a:cubicBezTo>
                    <a:pt x="96" y="109"/>
                    <a:pt x="103" y="93"/>
                    <a:pt x="106" y="78"/>
                  </a:cubicBezTo>
                  <a:cubicBezTo>
                    <a:pt x="112" y="53"/>
                    <a:pt x="110" y="34"/>
                    <a:pt x="99" y="20"/>
                  </a:cubicBezTo>
                  <a:cubicBezTo>
                    <a:pt x="83" y="0"/>
                    <a:pt x="58" y="1"/>
                    <a:pt x="56" y="1"/>
                  </a:cubicBezTo>
                  <a:cubicBezTo>
                    <a:pt x="54" y="1"/>
                    <a:pt x="30" y="0"/>
                    <a:pt x="14" y="20"/>
                  </a:cubicBezTo>
                  <a:cubicBezTo>
                    <a:pt x="3" y="34"/>
                    <a:pt x="0" y="53"/>
                    <a:pt x="6" y="78"/>
                  </a:cubicBezTo>
                  <a:cubicBezTo>
                    <a:pt x="10" y="93"/>
                    <a:pt x="17" y="109"/>
                    <a:pt x="24" y="118"/>
                  </a:cubicBezTo>
                  <a:cubicBezTo>
                    <a:pt x="25" y="121"/>
                    <a:pt x="24" y="132"/>
                    <a:pt x="18" y="136"/>
                  </a:cubicBezTo>
                  <a:cubicBezTo>
                    <a:pt x="13" y="140"/>
                    <a:pt x="12" y="146"/>
                    <a:pt x="16" y="151"/>
                  </a:cubicBezTo>
                  <a:cubicBezTo>
                    <a:pt x="18" y="154"/>
                    <a:pt x="21" y="155"/>
                    <a:pt x="24" y="155"/>
                  </a:cubicBezTo>
                  <a:cubicBezTo>
                    <a:pt x="26" y="155"/>
                    <a:pt x="29" y="155"/>
                    <a:pt x="31" y="153"/>
                  </a:cubicBezTo>
                  <a:cubicBezTo>
                    <a:pt x="45" y="142"/>
                    <a:pt x="49" y="118"/>
                    <a:pt x="41" y="107"/>
                  </a:cubicBezTo>
                  <a:cubicBezTo>
                    <a:pt x="36" y="99"/>
                    <a:pt x="30" y="85"/>
                    <a:pt x="27" y="73"/>
                  </a:cubicBezTo>
                  <a:cubicBezTo>
                    <a:pt x="23" y="55"/>
                    <a:pt x="24" y="42"/>
                    <a:pt x="31" y="33"/>
                  </a:cubicBezTo>
                  <a:cubicBezTo>
                    <a:pt x="39" y="22"/>
                    <a:pt x="55" y="22"/>
                    <a:pt x="56" y="22"/>
                  </a:cubicBezTo>
                  <a:cubicBezTo>
                    <a:pt x="58" y="22"/>
                    <a:pt x="73" y="22"/>
                    <a:pt x="82" y="33"/>
                  </a:cubicBezTo>
                  <a:cubicBezTo>
                    <a:pt x="89" y="42"/>
                    <a:pt x="90" y="55"/>
                    <a:pt x="86" y="73"/>
                  </a:cubicBezTo>
                  <a:cubicBezTo>
                    <a:pt x="83" y="85"/>
                    <a:pt x="77" y="99"/>
                    <a:pt x="71" y="107"/>
                  </a:cubicBezTo>
                  <a:cubicBezTo>
                    <a:pt x="63" y="118"/>
                    <a:pt x="67" y="142"/>
                    <a:pt x="82" y="153"/>
                  </a:cubicBezTo>
                  <a:cubicBezTo>
                    <a:pt x="82" y="153"/>
                    <a:pt x="83" y="154"/>
                    <a:pt x="83" y="154"/>
                  </a:cubicBezTo>
                  <a:cubicBezTo>
                    <a:pt x="90" y="158"/>
                    <a:pt x="98" y="159"/>
                    <a:pt x="106" y="160"/>
                  </a:cubicBezTo>
                  <a:cubicBezTo>
                    <a:pt x="113" y="161"/>
                    <a:pt x="121" y="162"/>
                    <a:pt x="125" y="165"/>
                  </a:cubicBezTo>
                  <a:cubicBezTo>
                    <a:pt x="127" y="166"/>
                    <a:pt x="129" y="167"/>
                    <a:pt x="131" y="167"/>
                  </a:cubicBezTo>
                  <a:cubicBezTo>
                    <a:pt x="134" y="167"/>
                    <a:pt x="138" y="165"/>
                    <a:pt x="140" y="162"/>
                  </a:cubicBezTo>
                  <a:cubicBezTo>
                    <a:pt x="143" y="157"/>
                    <a:pt x="141" y="150"/>
                    <a:pt x="136" y="14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grpSp>
      <p:grpSp>
        <p:nvGrpSpPr>
          <p:cNvPr id="9" name="Office_Border_6">
            <a:extLst>
              <a:ext uri="{FF2B5EF4-FFF2-40B4-BE49-F238E27FC236}">
                <a16:creationId xmlns:a16="http://schemas.microsoft.com/office/drawing/2014/main" id="{696DD1AD-F4BD-4AAF-BF8F-C2A2218E8398}"/>
              </a:ext>
            </a:extLst>
          </p:cNvPr>
          <p:cNvGrpSpPr>
            <a:grpSpLocks noChangeAspect="1"/>
          </p:cNvGrpSpPr>
          <p:nvPr/>
        </p:nvGrpSpPr>
        <p:grpSpPr>
          <a:xfrm>
            <a:off x="457204" y="3451140"/>
            <a:ext cx="741732" cy="685800"/>
            <a:chOff x="6537910" y="4611206"/>
            <a:chExt cx="1849437" cy="1838325"/>
          </a:xfrm>
          <a:solidFill>
            <a:srgbClr val="9DD4CF"/>
          </a:solidFill>
        </p:grpSpPr>
        <p:sp>
          <p:nvSpPr>
            <p:cNvPr id="10" name="Freeform 15">
              <a:extLst>
                <a:ext uri="{FF2B5EF4-FFF2-40B4-BE49-F238E27FC236}">
                  <a16:creationId xmlns:a16="http://schemas.microsoft.com/office/drawing/2014/main" id="{2A89876A-1C58-45E8-89CB-08BD1E925AF5}"/>
                </a:ext>
              </a:extLst>
            </p:cNvPr>
            <p:cNvSpPr>
              <a:spLocks noEditPoints="1"/>
            </p:cNvSpPr>
            <p:nvPr/>
          </p:nvSpPr>
          <p:spPr bwMode="auto">
            <a:xfrm>
              <a:off x="7688848" y="5262081"/>
              <a:ext cx="312738" cy="766762"/>
            </a:xfrm>
            <a:custGeom>
              <a:avLst/>
              <a:gdLst>
                <a:gd name="T0" fmla="*/ 41 w 65"/>
                <a:gd name="T1" fmla="*/ 0 h 160"/>
                <a:gd name="T2" fmla="*/ 25 w 65"/>
                <a:gd name="T3" fmla="*/ 0 h 160"/>
                <a:gd name="T4" fmla="*/ 17 w 65"/>
                <a:gd name="T5" fmla="*/ 6 h 160"/>
                <a:gd name="T6" fmla="*/ 1 w 65"/>
                <a:gd name="T7" fmla="*/ 86 h 160"/>
                <a:gd name="T8" fmla="*/ 2 w 65"/>
                <a:gd name="T9" fmla="*/ 93 h 160"/>
                <a:gd name="T10" fmla="*/ 9 w 65"/>
                <a:gd name="T11" fmla="*/ 96 h 160"/>
                <a:gd name="T12" fmla="*/ 9 w 65"/>
                <a:gd name="T13" fmla="*/ 152 h 160"/>
                <a:gd name="T14" fmla="*/ 17 w 65"/>
                <a:gd name="T15" fmla="*/ 160 h 160"/>
                <a:gd name="T16" fmla="*/ 25 w 65"/>
                <a:gd name="T17" fmla="*/ 152 h 160"/>
                <a:gd name="T18" fmla="*/ 25 w 65"/>
                <a:gd name="T19" fmla="*/ 96 h 160"/>
                <a:gd name="T20" fmla="*/ 41 w 65"/>
                <a:gd name="T21" fmla="*/ 96 h 160"/>
                <a:gd name="T22" fmla="*/ 41 w 65"/>
                <a:gd name="T23" fmla="*/ 152 h 160"/>
                <a:gd name="T24" fmla="*/ 49 w 65"/>
                <a:gd name="T25" fmla="*/ 160 h 160"/>
                <a:gd name="T26" fmla="*/ 57 w 65"/>
                <a:gd name="T27" fmla="*/ 152 h 160"/>
                <a:gd name="T28" fmla="*/ 57 w 65"/>
                <a:gd name="T29" fmla="*/ 96 h 160"/>
                <a:gd name="T30" fmla="*/ 63 w 65"/>
                <a:gd name="T31" fmla="*/ 93 h 160"/>
                <a:gd name="T32" fmla="*/ 65 w 65"/>
                <a:gd name="T33" fmla="*/ 86 h 160"/>
                <a:gd name="T34" fmla="*/ 49 w 65"/>
                <a:gd name="T35" fmla="*/ 6 h 160"/>
                <a:gd name="T36" fmla="*/ 41 w 65"/>
                <a:gd name="T37" fmla="*/ 0 h 160"/>
                <a:gd name="T38" fmla="*/ 31 w 65"/>
                <a:gd name="T39" fmla="*/ 16 h 160"/>
                <a:gd name="T40" fmla="*/ 34 w 65"/>
                <a:gd name="T41" fmla="*/ 16 h 160"/>
                <a:gd name="T42" fmla="*/ 47 w 65"/>
                <a:gd name="T43" fmla="*/ 80 h 160"/>
                <a:gd name="T44" fmla="*/ 18 w 65"/>
                <a:gd name="T45" fmla="*/ 80 h 160"/>
                <a:gd name="T46" fmla="*/ 31 w 65"/>
                <a:gd name="T47"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160">
                  <a:moveTo>
                    <a:pt x="41" y="0"/>
                  </a:moveTo>
                  <a:cubicBezTo>
                    <a:pt x="25" y="0"/>
                    <a:pt x="25" y="0"/>
                    <a:pt x="25" y="0"/>
                  </a:cubicBezTo>
                  <a:cubicBezTo>
                    <a:pt x="21" y="0"/>
                    <a:pt x="18" y="2"/>
                    <a:pt x="17" y="6"/>
                  </a:cubicBezTo>
                  <a:cubicBezTo>
                    <a:pt x="1" y="86"/>
                    <a:pt x="1" y="86"/>
                    <a:pt x="1" y="86"/>
                  </a:cubicBezTo>
                  <a:cubicBezTo>
                    <a:pt x="0" y="88"/>
                    <a:pt x="1" y="91"/>
                    <a:pt x="2" y="93"/>
                  </a:cubicBezTo>
                  <a:cubicBezTo>
                    <a:pt x="4" y="95"/>
                    <a:pt x="6" y="96"/>
                    <a:pt x="9" y="96"/>
                  </a:cubicBezTo>
                  <a:cubicBezTo>
                    <a:pt x="9" y="152"/>
                    <a:pt x="9" y="152"/>
                    <a:pt x="9" y="152"/>
                  </a:cubicBezTo>
                  <a:cubicBezTo>
                    <a:pt x="9" y="156"/>
                    <a:pt x="12" y="160"/>
                    <a:pt x="17" y="160"/>
                  </a:cubicBezTo>
                  <a:cubicBezTo>
                    <a:pt x="21" y="160"/>
                    <a:pt x="25" y="156"/>
                    <a:pt x="25" y="152"/>
                  </a:cubicBezTo>
                  <a:cubicBezTo>
                    <a:pt x="25" y="96"/>
                    <a:pt x="25" y="96"/>
                    <a:pt x="25" y="96"/>
                  </a:cubicBezTo>
                  <a:cubicBezTo>
                    <a:pt x="41" y="96"/>
                    <a:pt x="41" y="96"/>
                    <a:pt x="41" y="96"/>
                  </a:cubicBezTo>
                  <a:cubicBezTo>
                    <a:pt x="41" y="152"/>
                    <a:pt x="41" y="152"/>
                    <a:pt x="41" y="152"/>
                  </a:cubicBezTo>
                  <a:cubicBezTo>
                    <a:pt x="41" y="156"/>
                    <a:pt x="44" y="160"/>
                    <a:pt x="49" y="160"/>
                  </a:cubicBezTo>
                  <a:cubicBezTo>
                    <a:pt x="53" y="160"/>
                    <a:pt x="57" y="156"/>
                    <a:pt x="57" y="152"/>
                  </a:cubicBezTo>
                  <a:cubicBezTo>
                    <a:pt x="57" y="96"/>
                    <a:pt x="57" y="96"/>
                    <a:pt x="57" y="96"/>
                  </a:cubicBezTo>
                  <a:cubicBezTo>
                    <a:pt x="59" y="96"/>
                    <a:pt x="61" y="95"/>
                    <a:pt x="63" y="93"/>
                  </a:cubicBezTo>
                  <a:cubicBezTo>
                    <a:pt x="64" y="91"/>
                    <a:pt x="65" y="88"/>
                    <a:pt x="65" y="86"/>
                  </a:cubicBezTo>
                  <a:cubicBezTo>
                    <a:pt x="49" y="6"/>
                    <a:pt x="49" y="6"/>
                    <a:pt x="49" y="6"/>
                  </a:cubicBezTo>
                  <a:cubicBezTo>
                    <a:pt x="48" y="2"/>
                    <a:pt x="44" y="0"/>
                    <a:pt x="41" y="0"/>
                  </a:cubicBezTo>
                  <a:close/>
                  <a:moveTo>
                    <a:pt x="31" y="16"/>
                  </a:moveTo>
                  <a:cubicBezTo>
                    <a:pt x="34" y="16"/>
                    <a:pt x="34" y="16"/>
                    <a:pt x="34" y="16"/>
                  </a:cubicBezTo>
                  <a:cubicBezTo>
                    <a:pt x="47" y="80"/>
                    <a:pt x="47" y="80"/>
                    <a:pt x="47" y="80"/>
                  </a:cubicBezTo>
                  <a:cubicBezTo>
                    <a:pt x="18" y="80"/>
                    <a:pt x="18" y="80"/>
                    <a:pt x="18" y="80"/>
                  </a:cubicBezTo>
                  <a:lnTo>
                    <a:pt x="31"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sp>
          <p:nvSpPr>
            <p:cNvPr id="11" name="Freeform 16">
              <a:extLst>
                <a:ext uri="{FF2B5EF4-FFF2-40B4-BE49-F238E27FC236}">
                  <a16:creationId xmlns:a16="http://schemas.microsoft.com/office/drawing/2014/main" id="{8D37EE13-9E8B-4B15-AAC5-C96299100EEE}"/>
                </a:ext>
              </a:extLst>
            </p:cNvPr>
            <p:cNvSpPr>
              <a:spLocks noEditPoints="1"/>
            </p:cNvSpPr>
            <p:nvPr/>
          </p:nvSpPr>
          <p:spPr bwMode="auto">
            <a:xfrm>
              <a:off x="7731710" y="4955694"/>
              <a:ext cx="231776" cy="230187"/>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16 h 48"/>
                <a:gd name="T12" fmla="*/ 32 w 48"/>
                <a:gd name="T13" fmla="*/ 24 h 48"/>
                <a:gd name="T14" fmla="*/ 24 w 48"/>
                <a:gd name="T15" fmla="*/ 32 h 48"/>
                <a:gd name="T16" fmla="*/ 16 w 48"/>
                <a:gd name="T17" fmla="*/ 24 h 48"/>
                <a:gd name="T18" fmla="*/ 24 w 48"/>
                <a:gd name="T19"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0"/>
                    <a:pt x="37" y="0"/>
                    <a:pt x="24" y="0"/>
                  </a:cubicBezTo>
                  <a:cubicBezTo>
                    <a:pt x="10" y="0"/>
                    <a:pt x="0" y="10"/>
                    <a:pt x="0" y="24"/>
                  </a:cubicBezTo>
                  <a:cubicBezTo>
                    <a:pt x="0" y="37"/>
                    <a:pt x="10" y="48"/>
                    <a:pt x="24" y="48"/>
                  </a:cubicBezTo>
                  <a:close/>
                  <a:moveTo>
                    <a:pt x="24" y="16"/>
                  </a:moveTo>
                  <a:cubicBezTo>
                    <a:pt x="28" y="16"/>
                    <a:pt x="32" y="19"/>
                    <a:pt x="32" y="24"/>
                  </a:cubicBezTo>
                  <a:cubicBezTo>
                    <a:pt x="32" y="28"/>
                    <a:pt x="28" y="32"/>
                    <a:pt x="24" y="32"/>
                  </a:cubicBezTo>
                  <a:cubicBezTo>
                    <a:pt x="19" y="32"/>
                    <a:pt x="16" y="28"/>
                    <a:pt x="16" y="24"/>
                  </a:cubicBezTo>
                  <a:cubicBezTo>
                    <a:pt x="16" y="19"/>
                    <a:pt x="19" y="16"/>
                    <a:pt x="24"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sp>
          <p:nvSpPr>
            <p:cNvPr id="12" name="Freeform 17">
              <a:extLst>
                <a:ext uri="{FF2B5EF4-FFF2-40B4-BE49-F238E27FC236}">
                  <a16:creationId xmlns:a16="http://schemas.microsoft.com/office/drawing/2014/main" id="{8DBB9646-47F8-4483-A9F1-45243EA4AF9D}"/>
                </a:ext>
              </a:extLst>
            </p:cNvPr>
            <p:cNvSpPr>
              <a:spLocks noEditPoints="1"/>
            </p:cNvSpPr>
            <p:nvPr/>
          </p:nvSpPr>
          <p:spPr bwMode="auto">
            <a:xfrm>
              <a:off x="6923670" y="5262081"/>
              <a:ext cx="307973" cy="766762"/>
            </a:xfrm>
            <a:custGeom>
              <a:avLst/>
              <a:gdLst>
                <a:gd name="T0" fmla="*/ 56 w 64"/>
                <a:gd name="T1" fmla="*/ 0 h 160"/>
                <a:gd name="T2" fmla="*/ 8 w 64"/>
                <a:gd name="T3" fmla="*/ 0 h 160"/>
                <a:gd name="T4" fmla="*/ 0 w 64"/>
                <a:gd name="T5" fmla="*/ 8 h 160"/>
                <a:gd name="T6" fmla="*/ 0 w 64"/>
                <a:gd name="T7" fmla="*/ 72 h 160"/>
                <a:gd name="T8" fmla="*/ 8 w 64"/>
                <a:gd name="T9" fmla="*/ 80 h 160"/>
                <a:gd name="T10" fmla="*/ 8 w 64"/>
                <a:gd name="T11" fmla="*/ 152 h 160"/>
                <a:gd name="T12" fmla="*/ 16 w 64"/>
                <a:gd name="T13" fmla="*/ 160 h 160"/>
                <a:gd name="T14" fmla="*/ 24 w 64"/>
                <a:gd name="T15" fmla="*/ 152 h 160"/>
                <a:gd name="T16" fmla="*/ 24 w 64"/>
                <a:gd name="T17" fmla="*/ 80 h 160"/>
                <a:gd name="T18" fmla="*/ 40 w 64"/>
                <a:gd name="T19" fmla="*/ 80 h 160"/>
                <a:gd name="T20" fmla="*/ 40 w 64"/>
                <a:gd name="T21" fmla="*/ 152 h 160"/>
                <a:gd name="T22" fmla="*/ 48 w 64"/>
                <a:gd name="T23" fmla="*/ 160 h 160"/>
                <a:gd name="T24" fmla="*/ 56 w 64"/>
                <a:gd name="T25" fmla="*/ 152 h 160"/>
                <a:gd name="T26" fmla="*/ 56 w 64"/>
                <a:gd name="T27" fmla="*/ 80 h 160"/>
                <a:gd name="T28" fmla="*/ 64 w 64"/>
                <a:gd name="T29" fmla="*/ 72 h 160"/>
                <a:gd name="T30" fmla="*/ 64 w 64"/>
                <a:gd name="T31" fmla="*/ 8 h 160"/>
                <a:gd name="T32" fmla="*/ 56 w 64"/>
                <a:gd name="T33" fmla="*/ 0 h 160"/>
                <a:gd name="T34" fmla="*/ 16 w 64"/>
                <a:gd name="T35" fmla="*/ 16 h 160"/>
                <a:gd name="T36" fmla="*/ 48 w 64"/>
                <a:gd name="T37" fmla="*/ 16 h 160"/>
                <a:gd name="T38" fmla="*/ 48 w 64"/>
                <a:gd name="T39" fmla="*/ 64 h 160"/>
                <a:gd name="T40" fmla="*/ 16 w 64"/>
                <a:gd name="T41" fmla="*/ 64 h 160"/>
                <a:gd name="T42" fmla="*/ 16 w 64"/>
                <a:gd name="T43"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60">
                  <a:moveTo>
                    <a:pt x="56" y="0"/>
                  </a:moveTo>
                  <a:cubicBezTo>
                    <a:pt x="8" y="0"/>
                    <a:pt x="8" y="0"/>
                    <a:pt x="8" y="0"/>
                  </a:cubicBezTo>
                  <a:cubicBezTo>
                    <a:pt x="3" y="0"/>
                    <a:pt x="0" y="3"/>
                    <a:pt x="0" y="8"/>
                  </a:cubicBezTo>
                  <a:cubicBezTo>
                    <a:pt x="0" y="72"/>
                    <a:pt x="0" y="72"/>
                    <a:pt x="0" y="72"/>
                  </a:cubicBezTo>
                  <a:cubicBezTo>
                    <a:pt x="0" y="76"/>
                    <a:pt x="3" y="80"/>
                    <a:pt x="8" y="80"/>
                  </a:cubicBezTo>
                  <a:cubicBezTo>
                    <a:pt x="8" y="152"/>
                    <a:pt x="8" y="152"/>
                    <a:pt x="8" y="152"/>
                  </a:cubicBezTo>
                  <a:cubicBezTo>
                    <a:pt x="8" y="156"/>
                    <a:pt x="11" y="160"/>
                    <a:pt x="16" y="160"/>
                  </a:cubicBezTo>
                  <a:cubicBezTo>
                    <a:pt x="20" y="160"/>
                    <a:pt x="24" y="156"/>
                    <a:pt x="24" y="152"/>
                  </a:cubicBezTo>
                  <a:cubicBezTo>
                    <a:pt x="24" y="80"/>
                    <a:pt x="24" y="80"/>
                    <a:pt x="24" y="80"/>
                  </a:cubicBezTo>
                  <a:cubicBezTo>
                    <a:pt x="40" y="80"/>
                    <a:pt x="40" y="80"/>
                    <a:pt x="40" y="80"/>
                  </a:cubicBezTo>
                  <a:cubicBezTo>
                    <a:pt x="40" y="152"/>
                    <a:pt x="40" y="152"/>
                    <a:pt x="40" y="152"/>
                  </a:cubicBezTo>
                  <a:cubicBezTo>
                    <a:pt x="40" y="156"/>
                    <a:pt x="43" y="160"/>
                    <a:pt x="48" y="160"/>
                  </a:cubicBezTo>
                  <a:cubicBezTo>
                    <a:pt x="52" y="160"/>
                    <a:pt x="56" y="156"/>
                    <a:pt x="56" y="152"/>
                  </a:cubicBezTo>
                  <a:cubicBezTo>
                    <a:pt x="56" y="80"/>
                    <a:pt x="56" y="80"/>
                    <a:pt x="56" y="80"/>
                  </a:cubicBezTo>
                  <a:cubicBezTo>
                    <a:pt x="60" y="80"/>
                    <a:pt x="64" y="76"/>
                    <a:pt x="64" y="72"/>
                  </a:cubicBezTo>
                  <a:cubicBezTo>
                    <a:pt x="64" y="8"/>
                    <a:pt x="64" y="8"/>
                    <a:pt x="64" y="8"/>
                  </a:cubicBezTo>
                  <a:cubicBezTo>
                    <a:pt x="64" y="3"/>
                    <a:pt x="60" y="0"/>
                    <a:pt x="56" y="0"/>
                  </a:cubicBezTo>
                  <a:close/>
                  <a:moveTo>
                    <a:pt x="16" y="16"/>
                  </a:moveTo>
                  <a:cubicBezTo>
                    <a:pt x="48" y="16"/>
                    <a:pt x="48" y="16"/>
                    <a:pt x="48" y="16"/>
                  </a:cubicBezTo>
                  <a:cubicBezTo>
                    <a:pt x="48" y="64"/>
                    <a:pt x="48" y="64"/>
                    <a:pt x="48" y="64"/>
                  </a:cubicBezTo>
                  <a:cubicBezTo>
                    <a:pt x="16" y="64"/>
                    <a:pt x="16" y="64"/>
                    <a:pt x="16" y="64"/>
                  </a:cubicBezTo>
                  <a:lnTo>
                    <a:pt x="16"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sp>
          <p:nvSpPr>
            <p:cNvPr id="13" name="Freeform 18">
              <a:extLst>
                <a:ext uri="{FF2B5EF4-FFF2-40B4-BE49-F238E27FC236}">
                  <a16:creationId xmlns:a16="http://schemas.microsoft.com/office/drawing/2014/main" id="{E1F2AEE3-E195-4428-A49F-C36D8B226158}"/>
                </a:ext>
              </a:extLst>
            </p:cNvPr>
            <p:cNvSpPr>
              <a:spLocks noEditPoints="1"/>
            </p:cNvSpPr>
            <p:nvPr/>
          </p:nvSpPr>
          <p:spPr bwMode="auto">
            <a:xfrm>
              <a:off x="6961771" y="4955694"/>
              <a:ext cx="231776" cy="230187"/>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16 h 48"/>
                <a:gd name="T12" fmla="*/ 32 w 48"/>
                <a:gd name="T13" fmla="*/ 24 h 48"/>
                <a:gd name="T14" fmla="*/ 24 w 48"/>
                <a:gd name="T15" fmla="*/ 32 h 48"/>
                <a:gd name="T16" fmla="*/ 16 w 48"/>
                <a:gd name="T17" fmla="*/ 24 h 48"/>
                <a:gd name="T18" fmla="*/ 24 w 48"/>
                <a:gd name="T19"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0"/>
                    <a:pt x="37" y="0"/>
                    <a:pt x="24" y="0"/>
                  </a:cubicBezTo>
                  <a:cubicBezTo>
                    <a:pt x="10" y="0"/>
                    <a:pt x="0" y="10"/>
                    <a:pt x="0" y="24"/>
                  </a:cubicBezTo>
                  <a:cubicBezTo>
                    <a:pt x="0" y="37"/>
                    <a:pt x="10" y="48"/>
                    <a:pt x="24" y="48"/>
                  </a:cubicBezTo>
                  <a:close/>
                  <a:moveTo>
                    <a:pt x="24" y="16"/>
                  </a:moveTo>
                  <a:cubicBezTo>
                    <a:pt x="28" y="16"/>
                    <a:pt x="32" y="19"/>
                    <a:pt x="32" y="24"/>
                  </a:cubicBezTo>
                  <a:cubicBezTo>
                    <a:pt x="32" y="28"/>
                    <a:pt x="28" y="32"/>
                    <a:pt x="24" y="32"/>
                  </a:cubicBezTo>
                  <a:cubicBezTo>
                    <a:pt x="19" y="32"/>
                    <a:pt x="16" y="28"/>
                    <a:pt x="16" y="24"/>
                  </a:cubicBezTo>
                  <a:cubicBezTo>
                    <a:pt x="16" y="19"/>
                    <a:pt x="19" y="16"/>
                    <a:pt x="24"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sp>
          <p:nvSpPr>
            <p:cNvPr id="14" name="Freeform 19">
              <a:extLst>
                <a:ext uri="{FF2B5EF4-FFF2-40B4-BE49-F238E27FC236}">
                  <a16:creationId xmlns:a16="http://schemas.microsoft.com/office/drawing/2014/main" id="{E31D6D1B-214D-4D93-9D46-1BAE10C886B9}"/>
                </a:ext>
              </a:extLst>
            </p:cNvPr>
            <p:cNvSpPr>
              <a:spLocks noEditPoints="1"/>
            </p:cNvSpPr>
            <p:nvPr/>
          </p:nvSpPr>
          <p:spPr bwMode="auto">
            <a:xfrm>
              <a:off x="7307845" y="5262081"/>
              <a:ext cx="309563" cy="766762"/>
            </a:xfrm>
            <a:custGeom>
              <a:avLst/>
              <a:gdLst>
                <a:gd name="T0" fmla="*/ 56 w 64"/>
                <a:gd name="T1" fmla="*/ 0 h 160"/>
                <a:gd name="T2" fmla="*/ 8 w 64"/>
                <a:gd name="T3" fmla="*/ 0 h 160"/>
                <a:gd name="T4" fmla="*/ 0 w 64"/>
                <a:gd name="T5" fmla="*/ 8 h 160"/>
                <a:gd name="T6" fmla="*/ 0 w 64"/>
                <a:gd name="T7" fmla="*/ 72 h 160"/>
                <a:gd name="T8" fmla="*/ 8 w 64"/>
                <a:gd name="T9" fmla="*/ 80 h 160"/>
                <a:gd name="T10" fmla="*/ 8 w 64"/>
                <a:gd name="T11" fmla="*/ 152 h 160"/>
                <a:gd name="T12" fmla="*/ 16 w 64"/>
                <a:gd name="T13" fmla="*/ 160 h 160"/>
                <a:gd name="T14" fmla="*/ 24 w 64"/>
                <a:gd name="T15" fmla="*/ 152 h 160"/>
                <a:gd name="T16" fmla="*/ 24 w 64"/>
                <a:gd name="T17" fmla="*/ 80 h 160"/>
                <a:gd name="T18" fmla="*/ 40 w 64"/>
                <a:gd name="T19" fmla="*/ 80 h 160"/>
                <a:gd name="T20" fmla="*/ 40 w 64"/>
                <a:gd name="T21" fmla="*/ 152 h 160"/>
                <a:gd name="T22" fmla="*/ 48 w 64"/>
                <a:gd name="T23" fmla="*/ 160 h 160"/>
                <a:gd name="T24" fmla="*/ 56 w 64"/>
                <a:gd name="T25" fmla="*/ 152 h 160"/>
                <a:gd name="T26" fmla="*/ 56 w 64"/>
                <a:gd name="T27" fmla="*/ 80 h 160"/>
                <a:gd name="T28" fmla="*/ 64 w 64"/>
                <a:gd name="T29" fmla="*/ 72 h 160"/>
                <a:gd name="T30" fmla="*/ 64 w 64"/>
                <a:gd name="T31" fmla="*/ 8 h 160"/>
                <a:gd name="T32" fmla="*/ 56 w 64"/>
                <a:gd name="T33" fmla="*/ 0 h 160"/>
                <a:gd name="T34" fmla="*/ 16 w 64"/>
                <a:gd name="T35" fmla="*/ 16 h 160"/>
                <a:gd name="T36" fmla="*/ 48 w 64"/>
                <a:gd name="T37" fmla="*/ 16 h 160"/>
                <a:gd name="T38" fmla="*/ 48 w 64"/>
                <a:gd name="T39" fmla="*/ 64 h 160"/>
                <a:gd name="T40" fmla="*/ 16 w 64"/>
                <a:gd name="T41" fmla="*/ 64 h 160"/>
                <a:gd name="T42" fmla="*/ 16 w 64"/>
                <a:gd name="T43" fmla="*/ 1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160">
                  <a:moveTo>
                    <a:pt x="56" y="0"/>
                  </a:moveTo>
                  <a:cubicBezTo>
                    <a:pt x="8" y="0"/>
                    <a:pt x="8" y="0"/>
                    <a:pt x="8" y="0"/>
                  </a:cubicBezTo>
                  <a:cubicBezTo>
                    <a:pt x="3" y="0"/>
                    <a:pt x="0" y="3"/>
                    <a:pt x="0" y="8"/>
                  </a:cubicBezTo>
                  <a:cubicBezTo>
                    <a:pt x="0" y="72"/>
                    <a:pt x="0" y="72"/>
                    <a:pt x="0" y="72"/>
                  </a:cubicBezTo>
                  <a:cubicBezTo>
                    <a:pt x="0" y="76"/>
                    <a:pt x="3" y="80"/>
                    <a:pt x="8" y="80"/>
                  </a:cubicBezTo>
                  <a:cubicBezTo>
                    <a:pt x="8" y="152"/>
                    <a:pt x="8" y="152"/>
                    <a:pt x="8" y="152"/>
                  </a:cubicBezTo>
                  <a:cubicBezTo>
                    <a:pt x="8" y="156"/>
                    <a:pt x="11" y="160"/>
                    <a:pt x="16" y="160"/>
                  </a:cubicBezTo>
                  <a:cubicBezTo>
                    <a:pt x="20" y="160"/>
                    <a:pt x="24" y="156"/>
                    <a:pt x="24" y="152"/>
                  </a:cubicBezTo>
                  <a:cubicBezTo>
                    <a:pt x="24" y="80"/>
                    <a:pt x="24" y="80"/>
                    <a:pt x="24" y="80"/>
                  </a:cubicBezTo>
                  <a:cubicBezTo>
                    <a:pt x="40" y="80"/>
                    <a:pt x="40" y="80"/>
                    <a:pt x="40" y="80"/>
                  </a:cubicBezTo>
                  <a:cubicBezTo>
                    <a:pt x="40" y="152"/>
                    <a:pt x="40" y="152"/>
                    <a:pt x="40" y="152"/>
                  </a:cubicBezTo>
                  <a:cubicBezTo>
                    <a:pt x="40" y="156"/>
                    <a:pt x="43" y="160"/>
                    <a:pt x="48" y="160"/>
                  </a:cubicBezTo>
                  <a:cubicBezTo>
                    <a:pt x="52" y="160"/>
                    <a:pt x="56" y="156"/>
                    <a:pt x="56" y="152"/>
                  </a:cubicBezTo>
                  <a:cubicBezTo>
                    <a:pt x="56" y="80"/>
                    <a:pt x="56" y="80"/>
                    <a:pt x="56" y="80"/>
                  </a:cubicBezTo>
                  <a:cubicBezTo>
                    <a:pt x="60" y="80"/>
                    <a:pt x="64" y="76"/>
                    <a:pt x="64" y="72"/>
                  </a:cubicBezTo>
                  <a:cubicBezTo>
                    <a:pt x="64" y="8"/>
                    <a:pt x="64" y="8"/>
                    <a:pt x="64" y="8"/>
                  </a:cubicBezTo>
                  <a:cubicBezTo>
                    <a:pt x="64" y="3"/>
                    <a:pt x="60" y="0"/>
                    <a:pt x="56" y="0"/>
                  </a:cubicBezTo>
                  <a:close/>
                  <a:moveTo>
                    <a:pt x="16" y="16"/>
                  </a:moveTo>
                  <a:cubicBezTo>
                    <a:pt x="48" y="16"/>
                    <a:pt x="48" y="16"/>
                    <a:pt x="48" y="16"/>
                  </a:cubicBezTo>
                  <a:cubicBezTo>
                    <a:pt x="48" y="64"/>
                    <a:pt x="48" y="64"/>
                    <a:pt x="48" y="64"/>
                  </a:cubicBezTo>
                  <a:cubicBezTo>
                    <a:pt x="16" y="64"/>
                    <a:pt x="16" y="64"/>
                    <a:pt x="16" y="64"/>
                  </a:cubicBezTo>
                  <a:lnTo>
                    <a:pt x="16" y="1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sp>
          <p:nvSpPr>
            <p:cNvPr id="15" name="Freeform 20">
              <a:extLst>
                <a:ext uri="{FF2B5EF4-FFF2-40B4-BE49-F238E27FC236}">
                  <a16:creationId xmlns:a16="http://schemas.microsoft.com/office/drawing/2014/main" id="{377C193D-3281-4A39-923A-29EA974D618E}"/>
                </a:ext>
              </a:extLst>
            </p:cNvPr>
            <p:cNvSpPr>
              <a:spLocks noEditPoints="1"/>
            </p:cNvSpPr>
            <p:nvPr/>
          </p:nvSpPr>
          <p:spPr bwMode="auto">
            <a:xfrm>
              <a:off x="7347536" y="4955694"/>
              <a:ext cx="230186" cy="230187"/>
            </a:xfrm>
            <a:custGeom>
              <a:avLst/>
              <a:gdLst>
                <a:gd name="T0" fmla="*/ 24 w 48"/>
                <a:gd name="T1" fmla="*/ 48 h 48"/>
                <a:gd name="T2" fmla="*/ 48 w 48"/>
                <a:gd name="T3" fmla="*/ 24 h 48"/>
                <a:gd name="T4" fmla="*/ 24 w 48"/>
                <a:gd name="T5" fmla="*/ 0 h 48"/>
                <a:gd name="T6" fmla="*/ 0 w 48"/>
                <a:gd name="T7" fmla="*/ 24 h 48"/>
                <a:gd name="T8" fmla="*/ 24 w 48"/>
                <a:gd name="T9" fmla="*/ 48 h 48"/>
                <a:gd name="T10" fmla="*/ 24 w 48"/>
                <a:gd name="T11" fmla="*/ 16 h 48"/>
                <a:gd name="T12" fmla="*/ 32 w 48"/>
                <a:gd name="T13" fmla="*/ 24 h 48"/>
                <a:gd name="T14" fmla="*/ 24 w 48"/>
                <a:gd name="T15" fmla="*/ 32 h 48"/>
                <a:gd name="T16" fmla="*/ 16 w 48"/>
                <a:gd name="T17" fmla="*/ 24 h 48"/>
                <a:gd name="T18" fmla="*/ 24 w 48"/>
                <a:gd name="T19" fmla="*/ 1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48">
                  <a:moveTo>
                    <a:pt x="24" y="48"/>
                  </a:moveTo>
                  <a:cubicBezTo>
                    <a:pt x="37" y="48"/>
                    <a:pt x="48" y="37"/>
                    <a:pt x="48" y="24"/>
                  </a:cubicBezTo>
                  <a:cubicBezTo>
                    <a:pt x="48" y="10"/>
                    <a:pt x="37" y="0"/>
                    <a:pt x="24" y="0"/>
                  </a:cubicBezTo>
                  <a:cubicBezTo>
                    <a:pt x="10" y="0"/>
                    <a:pt x="0" y="10"/>
                    <a:pt x="0" y="24"/>
                  </a:cubicBezTo>
                  <a:cubicBezTo>
                    <a:pt x="0" y="37"/>
                    <a:pt x="10" y="48"/>
                    <a:pt x="24" y="48"/>
                  </a:cubicBezTo>
                  <a:close/>
                  <a:moveTo>
                    <a:pt x="24" y="16"/>
                  </a:moveTo>
                  <a:cubicBezTo>
                    <a:pt x="28" y="16"/>
                    <a:pt x="32" y="19"/>
                    <a:pt x="32" y="24"/>
                  </a:cubicBezTo>
                  <a:cubicBezTo>
                    <a:pt x="32" y="28"/>
                    <a:pt x="28" y="32"/>
                    <a:pt x="24" y="32"/>
                  </a:cubicBezTo>
                  <a:cubicBezTo>
                    <a:pt x="19" y="32"/>
                    <a:pt x="16" y="28"/>
                    <a:pt x="16" y="24"/>
                  </a:cubicBezTo>
                  <a:cubicBezTo>
                    <a:pt x="16" y="19"/>
                    <a:pt x="19" y="16"/>
                    <a:pt x="24" y="1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sp>
          <p:nvSpPr>
            <p:cNvPr id="16" name="Freeform 21">
              <a:extLst>
                <a:ext uri="{FF2B5EF4-FFF2-40B4-BE49-F238E27FC236}">
                  <a16:creationId xmlns:a16="http://schemas.microsoft.com/office/drawing/2014/main" id="{A087E82D-E6CA-45F9-A452-4C427963B0D3}"/>
                </a:ext>
              </a:extLst>
            </p:cNvPr>
            <p:cNvSpPr>
              <a:spLocks noEditPoints="1"/>
            </p:cNvSpPr>
            <p:nvPr/>
          </p:nvSpPr>
          <p:spPr bwMode="auto">
            <a:xfrm>
              <a:off x="6537910" y="4611206"/>
              <a:ext cx="1849437" cy="1838325"/>
            </a:xfrm>
            <a:custGeom>
              <a:avLst/>
              <a:gdLst>
                <a:gd name="T0" fmla="*/ 192 w 384"/>
                <a:gd name="T1" fmla="*/ 0 h 384"/>
                <a:gd name="T2" fmla="*/ 0 w 384"/>
                <a:gd name="T3" fmla="*/ 192 h 384"/>
                <a:gd name="T4" fmla="*/ 192 w 384"/>
                <a:gd name="T5" fmla="*/ 384 h 384"/>
                <a:gd name="T6" fmla="*/ 384 w 384"/>
                <a:gd name="T7" fmla="*/ 192 h 384"/>
                <a:gd name="T8" fmla="*/ 192 w 384"/>
                <a:gd name="T9" fmla="*/ 0 h 384"/>
                <a:gd name="T10" fmla="*/ 192 w 384"/>
                <a:gd name="T11" fmla="*/ 368 h 384"/>
                <a:gd name="T12" fmla="*/ 16 w 384"/>
                <a:gd name="T13" fmla="*/ 192 h 384"/>
                <a:gd name="T14" fmla="*/ 192 w 384"/>
                <a:gd name="T15" fmla="*/ 16 h 384"/>
                <a:gd name="T16" fmla="*/ 368 w 384"/>
                <a:gd name="T17" fmla="*/ 192 h 384"/>
                <a:gd name="T18" fmla="*/ 192 w 384"/>
                <a:gd name="T19" fmla="*/ 36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4" h="384">
                  <a:moveTo>
                    <a:pt x="192" y="0"/>
                  </a:moveTo>
                  <a:cubicBezTo>
                    <a:pt x="86" y="0"/>
                    <a:pt x="0" y="86"/>
                    <a:pt x="0" y="192"/>
                  </a:cubicBezTo>
                  <a:cubicBezTo>
                    <a:pt x="0" y="298"/>
                    <a:pt x="86" y="384"/>
                    <a:pt x="192" y="384"/>
                  </a:cubicBezTo>
                  <a:cubicBezTo>
                    <a:pt x="298" y="384"/>
                    <a:pt x="384" y="298"/>
                    <a:pt x="384" y="192"/>
                  </a:cubicBezTo>
                  <a:cubicBezTo>
                    <a:pt x="384" y="86"/>
                    <a:pt x="298" y="0"/>
                    <a:pt x="192" y="0"/>
                  </a:cubicBezTo>
                  <a:close/>
                  <a:moveTo>
                    <a:pt x="192" y="368"/>
                  </a:moveTo>
                  <a:cubicBezTo>
                    <a:pt x="95" y="368"/>
                    <a:pt x="16" y="289"/>
                    <a:pt x="16" y="192"/>
                  </a:cubicBezTo>
                  <a:cubicBezTo>
                    <a:pt x="16" y="95"/>
                    <a:pt x="95" y="16"/>
                    <a:pt x="192" y="16"/>
                  </a:cubicBezTo>
                  <a:cubicBezTo>
                    <a:pt x="289" y="16"/>
                    <a:pt x="368" y="95"/>
                    <a:pt x="368" y="192"/>
                  </a:cubicBezTo>
                  <a:cubicBezTo>
                    <a:pt x="368" y="289"/>
                    <a:pt x="289" y="368"/>
                    <a:pt x="192" y="36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grpSp>
      <p:grpSp>
        <p:nvGrpSpPr>
          <p:cNvPr id="17" name="Office_Border_3">
            <a:extLst>
              <a:ext uri="{FF2B5EF4-FFF2-40B4-BE49-F238E27FC236}">
                <a16:creationId xmlns:a16="http://schemas.microsoft.com/office/drawing/2014/main" id="{9C1298FC-CCD4-4CD8-8E0F-7A2E5A870C76}"/>
              </a:ext>
            </a:extLst>
          </p:cNvPr>
          <p:cNvGrpSpPr>
            <a:grpSpLocks noChangeAspect="1"/>
          </p:cNvGrpSpPr>
          <p:nvPr/>
        </p:nvGrpSpPr>
        <p:grpSpPr bwMode="auto">
          <a:xfrm>
            <a:off x="481751" y="5012728"/>
            <a:ext cx="692625" cy="685800"/>
            <a:chOff x="6961" y="3142"/>
            <a:chExt cx="340" cy="340"/>
          </a:xfrm>
          <a:solidFill>
            <a:srgbClr val="9DD4CF"/>
          </a:solidFill>
        </p:grpSpPr>
        <p:sp>
          <p:nvSpPr>
            <p:cNvPr id="18" name="Freeform 751">
              <a:extLst>
                <a:ext uri="{FF2B5EF4-FFF2-40B4-BE49-F238E27FC236}">
                  <a16:creationId xmlns:a16="http://schemas.microsoft.com/office/drawing/2014/main" id="{FD4B4097-8E2E-4A43-94AD-BF773F14DEAB}"/>
                </a:ext>
              </a:extLst>
            </p:cNvPr>
            <p:cNvSpPr>
              <a:spLocks noEditPoints="1"/>
            </p:cNvSpPr>
            <p:nvPr/>
          </p:nvSpPr>
          <p:spPr bwMode="auto">
            <a:xfrm>
              <a:off x="6961" y="3142"/>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sp>
          <p:nvSpPr>
            <p:cNvPr id="19" name="Freeform 752">
              <a:extLst>
                <a:ext uri="{FF2B5EF4-FFF2-40B4-BE49-F238E27FC236}">
                  <a16:creationId xmlns:a16="http://schemas.microsoft.com/office/drawing/2014/main" id="{09E77AC7-9281-445F-8318-255463989654}"/>
                </a:ext>
              </a:extLst>
            </p:cNvPr>
            <p:cNvSpPr>
              <a:spLocks noEditPoints="1"/>
            </p:cNvSpPr>
            <p:nvPr/>
          </p:nvSpPr>
          <p:spPr bwMode="auto">
            <a:xfrm>
              <a:off x="7037" y="3206"/>
              <a:ext cx="187" cy="185"/>
            </a:xfrm>
            <a:custGeom>
              <a:avLst/>
              <a:gdLst>
                <a:gd name="T0" fmla="*/ 274 w 281"/>
                <a:gd name="T1" fmla="*/ 257 h 279"/>
                <a:gd name="T2" fmla="*/ 228 w 281"/>
                <a:gd name="T3" fmla="*/ 246 h 279"/>
                <a:gd name="T4" fmla="*/ 204 w 281"/>
                <a:gd name="T5" fmla="*/ 242 h 279"/>
                <a:gd name="T6" fmla="*/ 187 w 281"/>
                <a:gd name="T7" fmla="*/ 194 h 279"/>
                <a:gd name="T8" fmla="*/ 217 w 281"/>
                <a:gd name="T9" fmla="*/ 126 h 279"/>
                <a:gd name="T10" fmla="*/ 209 w 281"/>
                <a:gd name="T11" fmla="*/ 28 h 279"/>
                <a:gd name="T12" fmla="*/ 141 w 281"/>
                <a:gd name="T13" fmla="*/ 0 h 279"/>
                <a:gd name="T14" fmla="*/ 72 w 281"/>
                <a:gd name="T15" fmla="*/ 28 h 279"/>
                <a:gd name="T16" fmla="*/ 65 w 281"/>
                <a:gd name="T17" fmla="*/ 126 h 279"/>
                <a:gd name="T18" fmla="*/ 94 w 281"/>
                <a:gd name="T19" fmla="*/ 193 h 279"/>
                <a:gd name="T20" fmla="*/ 77 w 281"/>
                <a:gd name="T21" fmla="*/ 242 h 279"/>
                <a:gd name="T22" fmla="*/ 53 w 281"/>
                <a:gd name="T23" fmla="*/ 246 h 279"/>
                <a:gd name="T24" fmla="*/ 7 w 281"/>
                <a:gd name="T25" fmla="*/ 257 h 279"/>
                <a:gd name="T26" fmla="*/ 3 w 281"/>
                <a:gd name="T27" fmla="*/ 272 h 279"/>
                <a:gd name="T28" fmla="*/ 18 w 281"/>
                <a:gd name="T29" fmla="*/ 276 h 279"/>
                <a:gd name="T30" fmla="*/ 56 w 281"/>
                <a:gd name="T31" fmla="*/ 267 h 279"/>
                <a:gd name="T32" fmla="*/ 87 w 281"/>
                <a:gd name="T33" fmla="*/ 261 h 279"/>
                <a:gd name="T34" fmla="*/ 113 w 281"/>
                <a:gd name="T35" fmla="*/ 219 h 279"/>
                <a:gd name="T36" fmla="*/ 112 w 281"/>
                <a:gd name="T37" fmla="*/ 182 h 279"/>
                <a:gd name="T38" fmla="*/ 85 w 281"/>
                <a:gd name="T39" fmla="*/ 120 h 279"/>
                <a:gd name="T40" fmla="*/ 80 w 281"/>
                <a:gd name="T41" fmla="*/ 63 h 279"/>
                <a:gd name="T42" fmla="*/ 125 w 281"/>
                <a:gd name="T43" fmla="*/ 79 h 279"/>
                <a:gd name="T44" fmla="*/ 155 w 281"/>
                <a:gd name="T45" fmla="*/ 74 h 279"/>
                <a:gd name="T46" fmla="*/ 159 w 281"/>
                <a:gd name="T47" fmla="*/ 71 h 279"/>
                <a:gd name="T48" fmla="*/ 162 w 281"/>
                <a:gd name="T49" fmla="*/ 68 h 279"/>
                <a:gd name="T50" fmla="*/ 165 w 281"/>
                <a:gd name="T51" fmla="*/ 71 h 279"/>
                <a:gd name="T52" fmla="*/ 172 w 281"/>
                <a:gd name="T53" fmla="*/ 74 h 279"/>
                <a:gd name="T54" fmla="*/ 201 w 281"/>
                <a:gd name="T55" fmla="*/ 63 h 279"/>
                <a:gd name="T56" fmla="*/ 196 w 281"/>
                <a:gd name="T57" fmla="*/ 120 h 279"/>
                <a:gd name="T58" fmla="*/ 170 w 281"/>
                <a:gd name="T59" fmla="*/ 182 h 279"/>
                <a:gd name="T60" fmla="*/ 169 w 281"/>
                <a:gd name="T61" fmla="*/ 219 h 279"/>
                <a:gd name="T62" fmla="*/ 194 w 281"/>
                <a:gd name="T63" fmla="*/ 261 h 279"/>
                <a:gd name="T64" fmla="*/ 226 w 281"/>
                <a:gd name="T65" fmla="*/ 267 h 279"/>
                <a:gd name="T66" fmla="*/ 263 w 281"/>
                <a:gd name="T67" fmla="*/ 276 h 279"/>
                <a:gd name="T68" fmla="*/ 269 w 281"/>
                <a:gd name="T69" fmla="*/ 277 h 279"/>
                <a:gd name="T70" fmla="*/ 278 w 281"/>
                <a:gd name="T71" fmla="*/ 272 h 279"/>
                <a:gd name="T72" fmla="*/ 274 w 281"/>
                <a:gd name="T73" fmla="*/ 257 h 279"/>
                <a:gd name="T74" fmla="*/ 177 w 281"/>
                <a:gd name="T75" fmla="*/ 53 h 279"/>
                <a:gd name="T76" fmla="*/ 170 w 281"/>
                <a:gd name="T77" fmla="*/ 45 h 279"/>
                <a:gd name="T78" fmla="*/ 154 w 281"/>
                <a:gd name="T79" fmla="*/ 45 h 279"/>
                <a:gd name="T80" fmla="*/ 146 w 281"/>
                <a:gd name="T81" fmla="*/ 54 h 279"/>
                <a:gd name="T82" fmla="*/ 89 w 281"/>
                <a:gd name="T83" fmla="*/ 41 h 279"/>
                <a:gd name="T84" fmla="*/ 89 w 281"/>
                <a:gd name="T85" fmla="*/ 41 h 279"/>
                <a:gd name="T86" fmla="*/ 141 w 281"/>
                <a:gd name="T87" fmla="*/ 21 h 279"/>
                <a:gd name="T88" fmla="*/ 192 w 281"/>
                <a:gd name="T89" fmla="*/ 41 h 279"/>
                <a:gd name="T90" fmla="*/ 193 w 281"/>
                <a:gd name="T91" fmla="*/ 41 h 279"/>
                <a:gd name="T92" fmla="*/ 177 w 281"/>
                <a:gd name="T93" fmla="*/ 53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1" h="279">
                  <a:moveTo>
                    <a:pt x="274" y="257"/>
                  </a:moveTo>
                  <a:cubicBezTo>
                    <a:pt x="260" y="249"/>
                    <a:pt x="243" y="248"/>
                    <a:pt x="228" y="246"/>
                  </a:cubicBezTo>
                  <a:cubicBezTo>
                    <a:pt x="218" y="245"/>
                    <a:pt x="208" y="244"/>
                    <a:pt x="204" y="242"/>
                  </a:cubicBezTo>
                  <a:cubicBezTo>
                    <a:pt x="193" y="236"/>
                    <a:pt x="184" y="201"/>
                    <a:pt x="187" y="194"/>
                  </a:cubicBezTo>
                  <a:cubicBezTo>
                    <a:pt x="200" y="176"/>
                    <a:pt x="212" y="144"/>
                    <a:pt x="217" y="126"/>
                  </a:cubicBezTo>
                  <a:cubicBezTo>
                    <a:pt x="223" y="102"/>
                    <a:pt x="232" y="58"/>
                    <a:pt x="209" y="28"/>
                  </a:cubicBezTo>
                  <a:cubicBezTo>
                    <a:pt x="195" y="9"/>
                    <a:pt x="172" y="0"/>
                    <a:pt x="141" y="0"/>
                  </a:cubicBezTo>
                  <a:cubicBezTo>
                    <a:pt x="109" y="0"/>
                    <a:pt x="86" y="9"/>
                    <a:pt x="72" y="28"/>
                  </a:cubicBezTo>
                  <a:cubicBezTo>
                    <a:pt x="50" y="58"/>
                    <a:pt x="58" y="102"/>
                    <a:pt x="65" y="126"/>
                  </a:cubicBezTo>
                  <a:cubicBezTo>
                    <a:pt x="70" y="144"/>
                    <a:pt x="82" y="176"/>
                    <a:pt x="94" y="193"/>
                  </a:cubicBezTo>
                  <a:cubicBezTo>
                    <a:pt x="97" y="201"/>
                    <a:pt x="88" y="236"/>
                    <a:pt x="77" y="242"/>
                  </a:cubicBezTo>
                  <a:cubicBezTo>
                    <a:pt x="73" y="244"/>
                    <a:pt x="63" y="245"/>
                    <a:pt x="53" y="246"/>
                  </a:cubicBezTo>
                  <a:cubicBezTo>
                    <a:pt x="38" y="248"/>
                    <a:pt x="21" y="249"/>
                    <a:pt x="7" y="257"/>
                  </a:cubicBezTo>
                  <a:cubicBezTo>
                    <a:pt x="2" y="260"/>
                    <a:pt x="0" y="266"/>
                    <a:pt x="3" y="272"/>
                  </a:cubicBezTo>
                  <a:cubicBezTo>
                    <a:pt x="6" y="277"/>
                    <a:pt x="13" y="279"/>
                    <a:pt x="18" y="276"/>
                  </a:cubicBezTo>
                  <a:cubicBezTo>
                    <a:pt x="28" y="270"/>
                    <a:pt x="43" y="269"/>
                    <a:pt x="56" y="267"/>
                  </a:cubicBezTo>
                  <a:cubicBezTo>
                    <a:pt x="68" y="266"/>
                    <a:pt x="79" y="265"/>
                    <a:pt x="87" y="261"/>
                  </a:cubicBezTo>
                  <a:cubicBezTo>
                    <a:pt x="103" y="252"/>
                    <a:pt x="110" y="229"/>
                    <a:pt x="113" y="219"/>
                  </a:cubicBezTo>
                  <a:cubicBezTo>
                    <a:pt x="115" y="210"/>
                    <a:pt x="118" y="192"/>
                    <a:pt x="112" y="182"/>
                  </a:cubicBezTo>
                  <a:cubicBezTo>
                    <a:pt x="101" y="167"/>
                    <a:pt x="90" y="137"/>
                    <a:pt x="85" y="120"/>
                  </a:cubicBezTo>
                  <a:cubicBezTo>
                    <a:pt x="82" y="109"/>
                    <a:pt x="76" y="84"/>
                    <a:pt x="80" y="63"/>
                  </a:cubicBezTo>
                  <a:cubicBezTo>
                    <a:pt x="94" y="75"/>
                    <a:pt x="110" y="79"/>
                    <a:pt x="125" y="79"/>
                  </a:cubicBezTo>
                  <a:cubicBezTo>
                    <a:pt x="137" y="79"/>
                    <a:pt x="148" y="76"/>
                    <a:pt x="155" y="74"/>
                  </a:cubicBezTo>
                  <a:cubicBezTo>
                    <a:pt x="156" y="73"/>
                    <a:pt x="158" y="72"/>
                    <a:pt x="159" y="71"/>
                  </a:cubicBezTo>
                  <a:cubicBezTo>
                    <a:pt x="162" y="68"/>
                    <a:pt x="162" y="68"/>
                    <a:pt x="162" y="68"/>
                  </a:cubicBezTo>
                  <a:cubicBezTo>
                    <a:pt x="165" y="71"/>
                    <a:pt x="165" y="71"/>
                    <a:pt x="165" y="71"/>
                  </a:cubicBezTo>
                  <a:cubicBezTo>
                    <a:pt x="167" y="73"/>
                    <a:pt x="169" y="74"/>
                    <a:pt x="172" y="74"/>
                  </a:cubicBezTo>
                  <a:cubicBezTo>
                    <a:pt x="173" y="74"/>
                    <a:pt x="187" y="75"/>
                    <a:pt x="201" y="63"/>
                  </a:cubicBezTo>
                  <a:cubicBezTo>
                    <a:pt x="205" y="84"/>
                    <a:pt x="199" y="109"/>
                    <a:pt x="196" y="120"/>
                  </a:cubicBezTo>
                  <a:cubicBezTo>
                    <a:pt x="191" y="137"/>
                    <a:pt x="180" y="167"/>
                    <a:pt x="170" y="182"/>
                  </a:cubicBezTo>
                  <a:cubicBezTo>
                    <a:pt x="163" y="192"/>
                    <a:pt x="166" y="210"/>
                    <a:pt x="169" y="219"/>
                  </a:cubicBezTo>
                  <a:cubicBezTo>
                    <a:pt x="171" y="229"/>
                    <a:pt x="178" y="252"/>
                    <a:pt x="194" y="261"/>
                  </a:cubicBezTo>
                  <a:cubicBezTo>
                    <a:pt x="202" y="265"/>
                    <a:pt x="213" y="266"/>
                    <a:pt x="226" y="267"/>
                  </a:cubicBezTo>
                  <a:cubicBezTo>
                    <a:pt x="239" y="269"/>
                    <a:pt x="254" y="270"/>
                    <a:pt x="263" y="276"/>
                  </a:cubicBezTo>
                  <a:cubicBezTo>
                    <a:pt x="265" y="277"/>
                    <a:pt x="267" y="277"/>
                    <a:pt x="269" y="277"/>
                  </a:cubicBezTo>
                  <a:cubicBezTo>
                    <a:pt x="272" y="277"/>
                    <a:pt x="276" y="275"/>
                    <a:pt x="278" y="272"/>
                  </a:cubicBezTo>
                  <a:cubicBezTo>
                    <a:pt x="281" y="266"/>
                    <a:pt x="279" y="260"/>
                    <a:pt x="274" y="257"/>
                  </a:cubicBezTo>
                  <a:close/>
                  <a:moveTo>
                    <a:pt x="177" y="53"/>
                  </a:moveTo>
                  <a:cubicBezTo>
                    <a:pt x="170" y="45"/>
                    <a:pt x="170" y="45"/>
                    <a:pt x="170" y="45"/>
                  </a:cubicBezTo>
                  <a:cubicBezTo>
                    <a:pt x="165" y="41"/>
                    <a:pt x="159" y="41"/>
                    <a:pt x="154" y="45"/>
                  </a:cubicBezTo>
                  <a:cubicBezTo>
                    <a:pt x="146" y="54"/>
                    <a:pt x="146" y="54"/>
                    <a:pt x="146" y="54"/>
                  </a:cubicBezTo>
                  <a:cubicBezTo>
                    <a:pt x="137" y="57"/>
                    <a:pt x="106" y="64"/>
                    <a:pt x="89" y="41"/>
                  </a:cubicBezTo>
                  <a:cubicBezTo>
                    <a:pt x="89" y="41"/>
                    <a:pt x="89" y="41"/>
                    <a:pt x="89" y="41"/>
                  </a:cubicBezTo>
                  <a:cubicBezTo>
                    <a:pt x="99" y="28"/>
                    <a:pt x="116" y="21"/>
                    <a:pt x="141" y="21"/>
                  </a:cubicBezTo>
                  <a:cubicBezTo>
                    <a:pt x="165" y="21"/>
                    <a:pt x="182" y="28"/>
                    <a:pt x="192" y="41"/>
                  </a:cubicBezTo>
                  <a:cubicBezTo>
                    <a:pt x="192" y="41"/>
                    <a:pt x="192" y="41"/>
                    <a:pt x="193" y="41"/>
                  </a:cubicBezTo>
                  <a:cubicBezTo>
                    <a:pt x="187" y="49"/>
                    <a:pt x="180" y="52"/>
                    <a:pt x="177"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grpSp>
      <p:grpSp>
        <p:nvGrpSpPr>
          <p:cNvPr id="20" name="Group 19">
            <a:extLst>
              <a:ext uri="{FF2B5EF4-FFF2-40B4-BE49-F238E27FC236}">
                <a16:creationId xmlns:a16="http://schemas.microsoft.com/office/drawing/2014/main" id="{B773AD48-D593-4284-955A-079EBD9DAAD6}"/>
              </a:ext>
            </a:extLst>
          </p:cNvPr>
          <p:cNvGrpSpPr/>
          <p:nvPr/>
        </p:nvGrpSpPr>
        <p:grpSpPr>
          <a:xfrm>
            <a:off x="531325" y="5864795"/>
            <a:ext cx="685800" cy="685800"/>
            <a:chOff x="6979836" y="4284369"/>
            <a:chExt cx="348078" cy="344648"/>
          </a:xfrm>
          <a:solidFill>
            <a:srgbClr val="9DD4CF"/>
          </a:solidFill>
        </p:grpSpPr>
        <p:sp>
          <p:nvSpPr>
            <p:cNvPr id="21" name="Freeform 751">
              <a:extLst>
                <a:ext uri="{FF2B5EF4-FFF2-40B4-BE49-F238E27FC236}">
                  <a16:creationId xmlns:a16="http://schemas.microsoft.com/office/drawing/2014/main" id="{3323212A-A66F-472E-A204-0EBD2720E9FD}"/>
                </a:ext>
              </a:extLst>
            </p:cNvPr>
            <p:cNvSpPr>
              <a:spLocks noEditPoints="1"/>
            </p:cNvSpPr>
            <p:nvPr/>
          </p:nvSpPr>
          <p:spPr bwMode="auto">
            <a:xfrm>
              <a:off x="6979836" y="4284369"/>
              <a:ext cx="348078" cy="344648"/>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solidFill>
                <a:srgbClr val="0070C0"/>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sp>
          <p:nvSpPr>
            <p:cNvPr id="22" name="Freeform 752">
              <a:extLst>
                <a:ext uri="{FF2B5EF4-FFF2-40B4-BE49-F238E27FC236}">
                  <a16:creationId xmlns:a16="http://schemas.microsoft.com/office/drawing/2014/main" id="{C3FF2705-7C06-4CE2-821C-111F40D01693}"/>
                </a:ext>
              </a:extLst>
            </p:cNvPr>
            <p:cNvSpPr>
              <a:spLocks noEditPoints="1"/>
            </p:cNvSpPr>
            <p:nvPr/>
          </p:nvSpPr>
          <p:spPr bwMode="auto">
            <a:xfrm>
              <a:off x="7058154" y="4362929"/>
              <a:ext cx="191443" cy="187529"/>
            </a:xfrm>
            <a:custGeom>
              <a:avLst/>
              <a:gdLst>
                <a:gd name="T0" fmla="*/ 274 w 281"/>
                <a:gd name="T1" fmla="*/ 257 h 279"/>
                <a:gd name="T2" fmla="*/ 228 w 281"/>
                <a:gd name="T3" fmla="*/ 246 h 279"/>
                <a:gd name="T4" fmla="*/ 204 w 281"/>
                <a:gd name="T5" fmla="*/ 242 h 279"/>
                <a:gd name="T6" fmla="*/ 187 w 281"/>
                <a:gd name="T7" fmla="*/ 194 h 279"/>
                <a:gd name="T8" fmla="*/ 217 w 281"/>
                <a:gd name="T9" fmla="*/ 126 h 279"/>
                <a:gd name="T10" fmla="*/ 209 w 281"/>
                <a:gd name="T11" fmla="*/ 28 h 279"/>
                <a:gd name="T12" fmla="*/ 141 w 281"/>
                <a:gd name="T13" fmla="*/ 0 h 279"/>
                <a:gd name="T14" fmla="*/ 72 w 281"/>
                <a:gd name="T15" fmla="*/ 28 h 279"/>
                <a:gd name="T16" fmla="*/ 65 w 281"/>
                <a:gd name="T17" fmla="*/ 126 h 279"/>
                <a:gd name="T18" fmla="*/ 94 w 281"/>
                <a:gd name="T19" fmla="*/ 193 h 279"/>
                <a:gd name="T20" fmla="*/ 77 w 281"/>
                <a:gd name="T21" fmla="*/ 242 h 279"/>
                <a:gd name="T22" fmla="*/ 53 w 281"/>
                <a:gd name="T23" fmla="*/ 246 h 279"/>
                <a:gd name="T24" fmla="*/ 7 w 281"/>
                <a:gd name="T25" fmla="*/ 257 h 279"/>
                <a:gd name="T26" fmla="*/ 3 w 281"/>
                <a:gd name="T27" fmla="*/ 272 h 279"/>
                <a:gd name="T28" fmla="*/ 18 w 281"/>
                <a:gd name="T29" fmla="*/ 276 h 279"/>
                <a:gd name="T30" fmla="*/ 56 w 281"/>
                <a:gd name="T31" fmla="*/ 267 h 279"/>
                <a:gd name="T32" fmla="*/ 87 w 281"/>
                <a:gd name="T33" fmla="*/ 261 h 279"/>
                <a:gd name="T34" fmla="*/ 113 w 281"/>
                <a:gd name="T35" fmla="*/ 219 h 279"/>
                <a:gd name="T36" fmla="*/ 112 w 281"/>
                <a:gd name="T37" fmla="*/ 182 h 279"/>
                <a:gd name="T38" fmla="*/ 85 w 281"/>
                <a:gd name="T39" fmla="*/ 120 h 279"/>
                <a:gd name="T40" fmla="*/ 80 w 281"/>
                <a:gd name="T41" fmla="*/ 63 h 279"/>
                <a:gd name="T42" fmla="*/ 125 w 281"/>
                <a:gd name="T43" fmla="*/ 79 h 279"/>
                <a:gd name="T44" fmla="*/ 155 w 281"/>
                <a:gd name="T45" fmla="*/ 74 h 279"/>
                <a:gd name="T46" fmla="*/ 159 w 281"/>
                <a:gd name="T47" fmla="*/ 71 h 279"/>
                <a:gd name="T48" fmla="*/ 162 w 281"/>
                <a:gd name="T49" fmla="*/ 68 h 279"/>
                <a:gd name="T50" fmla="*/ 165 w 281"/>
                <a:gd name="T51" fmla="*/ 71 h 279"/>
                <a:gd name="T52" fmla="*/ 172 w 281"/>
                <a:gd name="T53" fmla="*/ 74 h 279"/>
                <a:gd name="T54" fmla="*/ 201 w 281"/>
                <a:gd name="T55" fmla="*/ 63 h 279"/>
                <a:gd name="T56" fmla="*/ 196 w 281"/>
                <a:gd name="T57" fmla="*/ 120 h 279"/>
                <a:gd name="T58" fmla="*/ 170 w 281"/>
                <a:gd name="T59" fmla="*/ 182 h 279"/>
                <a:gd name="T60" fmla="*/ 169 w 281"/>
                <a:gd name="T61" fmla="*/ 219 h 279"/>
                <a:gd name="T62" fmla="*/ 194 w 281"/>
                <a:gd name="T63" fmla="*/ 261 h 279"/>
                <a:gd name="T64" fmla="*/ 226 w 281"/>
                <a:gd name="T65" fmla="*/ 267 h 279"/>
                <a:gd name="T66" fmla="*/ 263 w 281"/>
                <a:gd name="T67" fmla="*/ 276 h 279"/>
                <a:gd name="T68" fmla="*/ 269 w 281"/>
                <a:gd name="T69" fmla="*/ 277 h 279"/>
                <a:gd name="T70" fmla="*/ 278 w 281"/>
                <a:gd name="T71" fmla="*/ 272 h 279"/>
                <a:gd name="T72" fmla="*/ 274 w 281"/>
                <a:gd name="T73" fmla="*/ 257 h 279"/>
                <a:gd name="T74" fmla="*/ 177 w 281"/>
                <a:gd name="T75" fmla="*/ 53 h 279"/>
                <a:gd name="T76" fmla="*/ 170 w 281"/>
                <a:gd name="T77" fmla="*/ 45 h 279"/>
                <a:gd name="T78" fmla="*/ 154 w 281"/>
                <a:gd name="T79" fmla="*/ 45 h 279"/>
                <a:gd name="T80" fmla="*/ 146 w 281"/>
                <a:gd name="T81" fmla="*/ 54 h 279"/>
                <a:gd name="T82" fmla="*/ 89 w 281"/>
                <a:gd name="T83" fmla="*/ 41 h 279"/>
                <a:gd name="T84" fmla="*/ 89 w 281"/>
                <a:gd name="T85" fmla="*/ 41 h 279"/>
                <a:gd name="T86" fmla="*/ 141 w 281"/>
                <a:gd name="T87" fmla="*/ 21 h 279"/>
                <a:gd name="T88" fmla="*/ 192 w 281"/>
                <a:gd name="T89" fmla="*/ 41 h 279"/>
                <a:gd name="T90" fmla="*/ 193 w 281"/>
                <a:gd name="T91" fmla="*/ 41 h 279"/>
                <a:gd name="T92" fmla="*/ 177 w 281"/>
                <a:gd name="T93" fmla="*/ 53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1" h="279">
                  <a:moveTo>
                    <a:pt x="274" y="257"/>
                  </a:moveTo>
                  <a:cubicBezTo>
                    <a:pt x="260" y="249"/>
                    <a:pt x="243" y="248"/>
                    <a:pt x="228" y="246"/>
                  </a:cubicBezTo>
                  <a:cubicBezTo>
                    <a:pt x="218" y="245"/>
                    <a:pt x="208" y="244"/>
                    <a:pt x="204" y="242"/>
                  </a:cubicBezTo>
                  <a:cubicBezTo>
                    <a:pt x="193" y="236"/>
                    <a:pt x="184" y="201"/>
                    <a:pt x="187" y="194"/>
                  </a:cubicBezTo>
                  <a:cubicBezTo>
                    <a:pt x="200" y="176"/>
                    <a:pt x="212" y="144"/>
                    <a:pt x="217" y="126"/>
                  </a:cubicBezTo>
                  <a:cubicBezTo>
                    <a:pt x="223" y="102"/>
                    <a:pt x="232" y="58"/>
                    <a:pt x="209" y="28"/>
                  </a:cubicBezTo>
                  <a:cubicBezTo>
                    <a:pt x="195" y="9"/>
                    <a:pt x="172" y="0"/>
                    <a:pt x="141" y="0"/>
                  </a:cubicBezTo>
                  <a:cubicBezTo>
                    <a:pt x="109" y="0"/>
                    <a:pt x="86" y="9"/>
                    <a:pt x="72" y="28"/>
                  </a:cubicBezTo>
                  <a:cubicBezTo>
                    <a:pt x="50" y="58"/>
                    <a:pt x="58" y="102"/>
                    <a:pt x="65" y="126"/>
                  </a:cubicBezTo>
                  <a:cubicBezTo>
                    <a:pt x="70" y="144"/>
                    <a:pt x="82" y="176"/>
                    <a:pt x="94" y="193"/>
                  </a:cubicBezTo>
                  <a:cubicBezTo>
                    <a:pt x="97" y="201"/>
                    <a:pt x="88" y="236"/>
                    <a:pt x="77" y="242"/>
                  </a:cubicBezTo>
                  <a:cubicBezTo>
                    <a:pt x="73" y="244"/>
                    <a:pt x="63" y="245"/>
                    <a:pt x="53" y="246"/>
                  </a:cubicBezTo>
                  <a:cubicBezTo>
                    <a:pt x="38" y="248"/>
                    <a:pt x="21" y="249"/>
                    <a:pt x="7" y="257"/>
                  </a:cubicBezTo>
                  <a:cubicBezTo>
                    <a:pt x="2" y="260"/>
                    <a:pt x="0" y="266"/>
                    <a:pt x="3" y="272"/>
                  </a:cubicBezTo>
                  <a:cubicBezTo>
                    <a:pt x="6" y="277"/>
                    <a:pt x="13" y="279"/>
                    <a:pt x="18" y="276"/>
                  </a:cubicBezTo>
                  <a:cubicBezTo>
                    <a:pt x="28" y="270"/>
                    <a:pt x="43" y="269"/>
                    <a:pt x="56" y="267"/>
                  </a:cubicBezTo>
                  <a:cubicBezTo>
                    <a:pt x="68" y="266"/>
                    <a:pt x="79" y="265"/>
                    <a:pt x="87" y="261"/>
                  </a:cubicBezTo>
                  <a:cubicBezTo>
                    <a:pt x="103" y="252"/>
                    <a:pt x="110" y="229"/>
                    <a:pt x="113" y="219"/>
                  </a:cubicBezTo>
                  <a:cubicBezTo>
                    <a:pt x="115" y="210"/>
                    <a:pt x="118" y="192"/>
                    <a:pt x="112" y="182"/>
                  </a:cubicBezTo>
                  <a:cubicBezTo>
                    <a:pt x="101" y="167"/>
                    <a:pt x="90" y="137"/>
                    <a:pt x="85" y="120"/>
                  </a:cubicBezTo>
                  <a:cubicBezTo>
                    <a:pt x="82" y="109"/>
                    <a:pt x="76" y="84"/>
                    <a:pt x="80" y="63"/>
                  </a:cubicBezTo>
                  <a:cubicBezTo>
                    <a:pt x="94" y="75"/>
                    <a:pt x="110" y="79"/>
                    <a:pt x="125" y="79"/>
                  </a:cubicBezTo>
                  <a:cubicBezTo>
                    <a:pt x="137" y="79"/>
                    <a:pt x="148" y="76"/>
                    <a:pt x="155" y="74"/>
                  </a:cubicBezTo>
                  <a:cubicBezTo>
                    <a:pt x="156" y="73"/>
                    <a:pt x="158" y="72"/>
                    <a:pt x="159" y="71"/>
                  </a:cubicBezTo>
                  <a:cubicBezTo>
                    <a:pt x="162" y="68"/>
                    <a:pt x="162" y="68"/>
                    <a:pt x="162" y="68"/>
                  </a:cubicBezTo>
                  <a:cubicBezTo>
                    <a:pt x="165" y="71"/>
                    <a:pt x="165" y="71"/>
                    <a:pt x="165" y="71"/>
                  </a:cubicBezTo>
                  <a:cubicBezTo>
                    <a:pt x="167" y="73"/>
                    <a:pt x="169" y="74"/>
                    <a:pt x="172" y="74"/>
                  </a:cubicBezTo>
                  <a:cubicBezTo>
                    <a:pt x="173" y="74"/>
                    <a:pt x="187" y="75"/>
                    <a:pt x="201" y="63"/>
                  </a:cubicBezTo>
                  <a:cubicBezTo>
                    <a:pt x="205" y="84"/>
                    <a:pt x="199" y="109"/>
                    <a:pt x="196" y="120"/>
                  </a:cubicBezTo>
                  <a:cubicBezTo>
                    <a:pt x="191" y="137"/>
                    <a:pt x="180" y="167"/>
                    <a:pt x="170" y="182"/>
                  </a:cubicBezTo>
                  <a:cubicBezTo>
                    <a:pt x="163" y="192"/>
                    <a:pt x="166" y="210"/>
                    <a:pt x="169" y="219"/>
                  </a:cubicBezTo>
                  <a:cubicBezTo>
                    <a:pt x="171" y="229"/>
                    <a:pt x="178" y="252"/>
                    <a:pt x="194" y="261"/>
                  </a:cubicBezTo>
                  <a:cubicBezTo>
                    <a:pt x="202" y="265"/>
                    <a:pt x="213" y="266"/>
                    <a:pt x="226" y="267"/>
                  </a:cubicBezTo>
                  <a:cubicBezTo>
                    <a:pt x="239" y="269"/>
                    <a:pt x="254" y="270"/>
                    <a:pt x="263" y="276"/>
                  </a:cubicBezTo>
                  <a:cubicBezTo>
                    <a:pt x="265" y="277"/>
                    <a:pt x="267" y="277"/>
                    <a:pt x="269" y="277"/>
                  </a:cubicBezTo>
                  <a:cubicBezTo>
                    <a:pt x="272" y="277"/>
                    <a:pt x="276" y="275"/>
                    <a:pt x="278" y="272"/>
                  </a:cubicBezTo>
                  <a:cubicBezTo>
                    <a:pt x="281" y="266"/>
                    <a:pt x="279" y="260"/>
                    <a:pt x="274" y="257"/>
                  </a:cubicBezTo>
                  <a:close/>
                  <a:moveTo>
                    <a:pt x="177" y="53"/>
                  </a:moveTo>
                  <a:cubicBezTo>
                    <a:pt x="170" y="45"/>
                    <a:pt x="170" y="45"/>
                    <a:pt x="170" y="45"/>
                  </a:cubicBezTo>
                  <a:cubicBezTo>
                    <a:pt x="165" y="41"/>
                    <a:pt x="159" y="41"/>
                    <a:pt x="154" y="45"/>
                  </a:cubicBezTo>
                  <a:cubicBezTo>
                    <a:pt x="146" y="54"/>
                    <a:pt x="146" y="54"/>
                    <a:pt x="146" y="54"/>
                  </a:cubicBezTo>
                  <a:cubicBezTo>
                    <a:pt x="137" y="57"/>
                    <a:pt x="106" y="64"/>
                    <a:pt x="89" y="41"/>
                  </a:cubicBezTo>
                  <a:cubicBezTo>
                    <a:pt x="89" y="41"/>
                    <a:pt x="89" y="41"/>
                    <a:pt x="89" y="41"/>
                  </a:cubicBezTo>
                  <a:cubicBezTo>
                    <a:pt x="99" y="28"/>
                    <a:pt x="116" y="21"/>
                    <a:pt x="141" y="21"/>
                  </a:cubicBezTo>
                  <a:cubicBezTo>
                    <a:pt x="165" y="21"/>
                    <a:pt x="182" y="28"/>
                    <a:pt x="192" y="41"/>
                  </a:cubicBezTo>
                  <a:cubicBezTo>
                    <a:pt x="192" y="41"/>
                    <a:pt x="192" y="41"/>
                    <a:pt x="193" y="41"/>
                  </a:cubicBezTo>
                  <a:cubicBezTo>
                    <a:pt x="187" y="49"/>
                    <a:pt x="180" y="52"/>
                    <a:pt x="177" y="5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ea typeface="Open Sans" panose="020B0606030504020204" pitchFamily="34" charset="0"/>
                <a:cs typeface="Open Sans" panose="020B0606030504020204" pitchFamily="34" charset="0"/>
              </a:endParaRPr>
            </a:p>
          </p:txBody>
        </p:sp>
      </p:grpSp>
      <p:grpSp>
        <p:nvGrpSpPr>
          <p:cNvPr id="28" name="Graphic 4">
            <a:extLst>
              <a:ext uri="{FF2B5EF4-FFF2-40B4-BE49-F238E27FC236}">
                <a16:creationId xmlns:a16="http://schemas.microsoft.com/office/drawing/2014/main" id="{0CCA6B56-74FD-4B3A-8561-71DDAAC4A852}"/>
              </a:ext>
            </a:extLst>
          </p:cNvPr>
          <p:cNvGrpSpPr/>
          <p:nvPr/>
        </p:nvGrpSpPr>
        <p:grpSpPr>
          <a:xfrm>
            <a:off x="520532" y="1129894"/>
            <a:ext cx="640080" cy="640080"/>
            <a:chOff x="3607758" y="2855717"/>
            <a:chExt cx="362309" cy="361971"/>
          </a:xfrm>
          <a:solidFill>
            <a:srgbClr val="9DD4CF"/>
          </a:solidFill>
        </p:grpSpPr>
        <p:sp>
          <p:nvSpPr>
            <p:cNvPr id="29" name="Graphic 4">
              <a:extLst>
                <a:ext uri="{FF2B5EF4-FFF2-40B4-BE49-F238E27FC236}">
                  <a16:creationId xmlns:a16="http://schemas.microsoft.com/office/drawing/2014/main" id="{500B6CBF-41E5-4C4D-86FD-2F76499424A7}"/>
                </a:ext>
              </a:extLst>
            </p:cNvPr>
            <p:cNvSpPr/>
            <p:nvPr/>
          </p:nvSpPr>
          <p:spPr>
            <a:xfrm>
              <a:off x="3607758" y="2855717"/>
              <a:ext cx="362309" cy="361971"/>
            </a:xfrm>
            <a:custGeom>
              <a:avLst/>
              <a:gdLst>
                <a:gd name="connsiteX0" fmla="*/ 181474 w 362309"/>
                <a:gd name="connsiteY0" fmla="*/ 0 h 361971"/>
                <a:gd name="connsiteX1" fmla="*/ 0 w 362309"/>
                <a:gd name="connsiteY1" fmla="*/ 180667 h 361971"/>
                <a:gd name="connsiteX2" fmla="*/ 180836 w 362309"/>
                <a:gd name="connsiteY2" fmla="*/ 361972 h 361971"/>
                <a:gd name="connsiteX3" fmla="*/ 362310 w 362309"/>
                <a:gd name="connsiteY3" fmla="*/ 181305 h 361971"/>
                <a:gd name="connsiteX4" fmla="*/ 362310 w 362309"/>
                <a:gd name="connsiteY4" fmla="*/ 180667 h 361971"/>
                <a:gd name="connsiteX5" fmla="*/ 181474 w 362309"/>
                <a:gd name="connsiteY5" fmla="*/ 0 h 361971"/>
                <a:gd name="connsiteX6" fmla="*/ 181474 w 362309"/>
                <a:gd name="connsiteY6" fmla="*/ 349204 h 361971"/>
                <a:gd name="connsiteX7" fmla="*/ 12780 w 362309"/>
                <a:gd name="connsiteY7" fmla="*/ 181305 h 361971"/>
                <a:gd name="connsiteX8" fmla="*/ 180836 w 362309"/>
                <a:gd name="connsiteY8" fmla="*/ 12768 h 361971"/>
                <a:gd name="connsiteX9" fmla="*/ 349530 w 362309"/>
                <a:gd name="connsiteY9" fmla="*/ 180667 h 361971"/>
                <a:gd name="connsiteX10" fmla="*/ 349530 w 362309"/>
                <a:gd name="connsiteY10" fmla="*/ 180667 h 361971"/>
                <a:gd name="connsiteX11" fmla="*/ 181474 w 362309"/>
                <a:gd name="connsiteY11" fmla="*/ 349204 h 361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62309" h="361971">
                  <a:moveTo>
                    <a:pt x="181474" y="0"/>
                  </a:moveTo>
                  <a:cubicBezTo>
                    <a:pt x="81152" y="0"/>
                    <a:pt x="0" y="80438"/>
                    <a:pt x="0" y="180667"/>
                  </a:cubicBezTo>
                  <a:cubicBezTo>
                    <a:pt x="0" y="280895"/>
                    <a:pt x="80513" y="361972"/>
                    <a:pt x="180836" y="361972"/>
                  </a:cubicBezTo>
                  <a:cubicBezTo>
                    <a:pt x="281157" y="361972"/>
                    <a:pt x="362310" y="281533"/>
                    <a:pt x="362310" y="181305"/>
                  </a:cubicBezTo>
                  <a:cubicBezTo>
                    <a:pt x="362310" y="181305"/>
                    <a:pt x="362310" y="181305"/>
                    <a:pt x="362310" y="180667"/>
                  </a:cubicBezTo>
                  <a:cubicBezTo>
                    <a:pt x="362310" y="81076"/>
                    <a:pt x="281157" y="0"/>
                    <a:pt x="181474" y="0"/>
                  </a:cubicBezTo>
                  <a:close/>
                  <a:moveTo>
                    <a:pt x="181474" y="349204"/>
                  </a:moveTo>
                  <a:cubicBezTo>
                    <a:pt x="88181" y="349204"/>
                    <a:pt x="12780" y="274511"/>
                    <a:pt x="12780" y="181305"/>
                  </a:cubicBezTo>
                  <a:cubicBezTo>
                    <a:pt x="12780" y="88099"/>
                    <a:pt x="87542" y="12768"/>
                    <a:pt x="180836" y="12768"/>
                  </a:cubicBezTo>
                  <a:cubicBezTo>
                    <a:pt x="274128" y="12768"/>
                    <a:pt x="349530" y="87460"/>
                    <a:pt x="349530" y="180667"/>
                  </a:cubicBezTo>
                  <a:cubicBezTo>
                    <a:pt x="349530" y="180667"/>
                    <a:pt x="349530" y="180667"/>
                    <a:pt x="349530" y="180667"/>
                  </a:cubicBezTo>
                  <a:cubicBezTo>
                    <a:pt x="349530" y="273234"/>
                    <a:pt x="274128" y="348565"/>
                    <a:pt x="181474" y="349204"/>
                  </a:cubicBezTo>
                  <a:close/>
                </a:path>
              </a:pathLst>
            </a:custGeom>
            <a:grpFill/>
            <a:ln w="6390" cap="flat">
              <a:noFill/>
              <a:prstDash val="solid"/>
              <a:miter/>
            </a:ln>
          </p:spPr>
          <p:txBody>
            <a:bodyPr rtlCol="0" anchor="ctr"/>
            <a:lstStyle/>
            <a:p>
              <a:endParaRPr lang="en-US" sz="2000"/>
            </a:p>
          </p:txBody>
        </p:sp>
        <p:sp>
          <p:nvSpPr>
            <p:cNvPr id="30" name="Graphic 4">
              <a:extLst>
                <a:ext uri="{FF2B5EF4-FFF2-40B4-BE49-F238E27FC236}">
                  <a16:creationId xmlns:a16="http://schemas.microsoft.com/office/drawing/2014/main" id="{0AD32509-2A76-43B5-8B66-B10752F97359}"/>
                </a:ext>
              </a:extLst>
            </p:cNvPr>
            <p:cNvSpPr/>
            <p:nvPr/>
          </p:nvSpPr>
          <p:spPr>
            <a:xfrm>
              <a:off x="3767506" y="2938709"/>
              <a:ext cx="43451" cy="43411"/>
            </a:xfrm>
            <a:custGeom>
              <a:avLst/>
              <a:gdLst>
                <a:gd name="connsiteX0" fmla="*/ 21726 w 43451"/>
                <a:gd name="connsiteY0" fmla="*/ 43411 h 43411"/>
                <a:gd name="connsiteX1" fmla="*/ 43452 w 43451"/>
                <a:gd name="connsiteY1" fmla="*/ 21706 h 43411"/>
                <a:gd name="connsiteX2" fmla="*/ 21726 w 43451"/>
                <a:gd name="connsiteY2" fmla="*/ 0 h 43411"/>
                <a:gd name="connsiteX3" fmla="*/ 0 w 43451"/>
                <a:gd name="connsiteY3" fmla="*/ 21706 h 43411"/>
                <a:gd name="connsiteX4" fmla="*/ 0 w 43451"/>
                <a:gd name="connsiteY4" fmla="*/ 21706 h 43411"/>
                <a:gd name="connsiteX5" fmla="*/ 21726 w 43451"/>
                <a:gd name="connsiteY5" fmla="*/ 43411 h 43411"/>
                <a:gd name="connsiteX6" fmla="*/ 21726 w 43451"/>
                <a:gd name="connsiteY6" fmla="*/ 12768 h 43411"/>
                <a:gd name="connsiteX7" fmla="*/ 31311 w 43451"/>
                <a:gd name="connsiteY7" fmla="*/ 21067 h 43411"/>
                <a:gd name="connsiteX8" fmla="*/ 23004 w 43451"/>
                <a:gd name="connsiteY8" fmla="*/ 30643 h 43411"/>
                <a:gd name="connsiteX9" fmla="*/ 21726 w 43451"/>
                <a:gd name="connsiteY9" fmla="*/ 30643 h 43411"/>
                <a:gd name="connsiteX10" fmla="*/ 13419 w 43451"/>
                <a:gd name="connsiteY10" fmla="*/ 21067 h 43411"/>
                <a:gd name="connsiteX11" fmla="*/ 21726 w 43451"/>
                <a:gd name="connsiteY11" fmla="*/ 12768 h 43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451" h="43411">
                  <a:moveTo>
                    <a:pt x="21726" y="43411"/>
                  </a:moveTo>
                  <a:cubicBezTo>
                    <a:pt x="33867" y="43411"/>
                    <a:pt x="43452" y="33835"/>
                    <a:pt x="43452" y="21706"/>
                  </a:cubicBezTo>
                  <a:cubicBezTo>
                    <a:pt x="43452" y="9576"/>
                    <a:pt x="33867" y="0"/>
                    <a:pt x="21726" y="0"/>
                  </a:cubicBezTo>
                  <a:cubicBezTo>
                    <a:pt x="9585" y="0"/>
                    <a:pt x="0" y="9576"/>
                    <a:pt x="0" y="21706"/>
                  </a:cubicBezTo>
                  <a:cubicBezTo>
                    <a:pt x="0" y="21706"/>
                    <a:pt x="0" y="21706"/>
                    <a:pt x="0" y="21706"/>
                  </a:cubicBezTo>
                  <a:cubicBezTo>
                    <a:pt x="0" y="33835"/>
                    <a:pt x="9585" y="43411"/>
                    <a:pt x="21726" y="43411"/>
                  </a:cubicBezTo>
                  <a:close/>
                  <a:moveTo>
                    <a:pt x="21726" y="12768"/>
                  </a:moveTo>
                  <a:cubicBezTo>
                    <a:pt x="26838" y="12130"/>
                    <a:pt x="30672" y="15960"/>
                    <a:pt x="31311" y="21067"/>
                  </a:cubicBezTo>
                  <a:cubicBezTo>
                    <a:pt x="31950" y="26174"/>
                    <a:pt x="28116" y="30005"/>
                    <a:pt x="23004" y="30643"/>
                  </a:cubicBezTo>
                  <a:cubicBezTo>
                    <a:pt x="22365" y="30643"/>
                    <a:pt x="21726" y="30643"/>
                    <a:pt x="21726" y="30643"/>
                  </a:cubicBezTo>
                  <a:cubicBezTo>
                    <a:pt x="16614" y="30005"/>
                    <a:pt x="13419" y="26174"/>
                    <a:pt x="13419" y="21067"/>
                  </a:cubicBezTo>
                  <a:cubicBezTo>
                    <a:pt x="14058" y="16598"/>
                    <a:pt x="17253" y="13406"/>
                    <a:pt x="21726" y="12768"/>
                  </a:cubicBezTo>
                  <a:close/>
                </a:path>
              </a:pathLst>
            </a:custGeom>
            <a:grpFill/>
            <a:ln w="6390" cap="flat">
              <a:noFill/>
              <a:prstDash val="solid"/>
              <a:miter/>
            </a:ln>
          </p:spPr>
          <p:txBody>
            <a:bodyPr rtlCol="0" anchor="ctr"/>
            <a:lstStyle/>
            <a:p>
              <a:endParaRPr lang="en-US" sz="2000"/>
            </a:p>
          </p:txBody>
        </p:sp>
        <p:sp>
          <p:nvSpPr>
            <p:cNvPr id="31" name="Graphic 4">
              <a:extLst>
                <a:ext uri="{FF2B5EF4-FFF2-40B4-BE49-F238E27FC236}">
                  <a16:creationId xmlns:a16="http://schemas.microsoft.com/office/drawing/2014/main" id="{CDE4D20F-E41C-4309-99D6-31136AB09666}"/>
                </a:ext>
              </a:extLst>
            </p:cNvPr>
            <p:cNvSpPr/>
            <p:nvPr/>
          </p:nvSpPr>
          <p:spPr>
            <a:xfrm>
              <a:off x="3676130" y="2999357"/>
              <a:ext cx="225564" cy="134701"/>
            </a:xfrm>
            <a:custGeom>
              <a:avLst/>
              <a:gdLst>
                <a:gd name="connsiteX0" fmla="*/ 219175 w 225564"/>
                <a:gd name="connsiteY0" fmla="*/ 121934 h 134701"/>
                <a:gd name="connsiteX1" fmla="*/ 210229 w 225564"/>
                <a:gd name="connsiteY1" fmla="*/ 121934 h 134701"/>
                <a:gd name="connsiteX2" fmla="*/ 210229 w 225564"/>
                <a:gd name="connsiteY2" fmla="*/ 44688 h 134701"/>
                <a:gd name="connsiteX3" fmla="*/ 203839 w 225564"/>
                <a:gd name="connsiteY3" fmla="*/ 38304 h 134701"/>
                <a:gd name="connsiteX4" fmla="*/ 149525 w 225564"/>
                <a:gd name="connsiteY4" fmla="*/ 38304 h 134701"/>
                <a:gd name="connsiteX5" fmla="*/ 149525 w 225564"/>
                <a:gd name="connsiteY5" fmla="*/ 6384 h 134701"/>
                <a:gd name="connsiteX6" fmla="*/ 143135 w 225564"/>
                <a:gd name="connsiteY6" fmla="*/ 0 h 134701"/>
                <a:gd name="connsiteX7" fmla="*/ 82430 w 225564"/>
                <a:gd name="connsiteY7" fmla="*/ 0 h 134701"/>
                <a:gd name="connsiteX8" fmla="*/ 76040 w 225564"/>
                <a:gd name="connsiteY8" fmla="*/ 6384 h 134701"/>
                <a:gd name="connsiteX9" fmla="*/ 76040 w 225564"/>
                <a:gd name="connsiteY9" fmla="*/ 38304 h 134701"/>
                <a:gd name="connsiteX10" fmla="*/ 21726 w 225564"/>
                <a:gd name="connsiteY10" fmla="*/ 38304 h 134701"/>
                <a:gd name="connsiteX11" fmla="*/ 15336 w 225564"/>
                <a:gd name="connsiteY11" fmla="*/ 44688 h 134701"/>
                <a:gd name="connsiteX12" fmla="*/ 15336 w 225564"/>
                <a:gd name="connsiteY12" fmla="*/ 121934 h 134701"/>
                <a:gd name="connsiteX13" fmla="*/ 6390 w 225564"/>
                <a:gd name="connsiteY13" fmla="*/ 121934 h 134701"/>
                <a:gd name="connsiteX14" fmla="*/ 0 w 225564"/>
                <a:gd name="connsiteY14" fmla="*/ 128318 h 134701"/>
                <a:gd name="connsiteX15" fmla="*/ 6390 w 225564"/>
                <a:gd name="connsiteY15" fmla="*/ 134702 h 134701"/>
                <a:gd name="connsiteX16" fmla="*/ 219175 w 225564"/>
                <a:gd name="connsiteY16" fmla="*/ 134702 h 134701"/>
                <a:gd name="connsiteX17" fmla="*/ 225565 w 225564"/>
                <a:gd name="connsiteY17" fmla="*/ 128318 h 134701"/>
                <a:gd name="connsiteX18" fmla="*/ 219175 w 225564"/>
                <a:gd name="connsiteY18" fmla="*/ 121934 h 134701"/>
                <a:gd name="connsiteX19" fmla="*/ 88820 w 225564"/>
                <a:gd name="connsiteY19" fmla="*/ 13406 h 134701"/>
                <a:gd name="connsiteX20" fmla="*/ 136745 w 225564"/>
                <a:gd name="connsiteY20" fmla="*/ 13406 h 134701"/>
                <a:gd name="connsiteX21" fmla="*/ 136745 w 225564"/>
                <a:gd name="connsiteY21" fmla="*/ 38942 h 134701"/>
                <a:gd name="connsiteX22" fmla="*/ 88820 w 225564"/>
                <a:gd name="connsiteY22" fmla="*/ 38942 h 134701"/>
                <a:gd name="connsiteX23" fmla="*/ 88820 w 225564"/>
                <a:gd name="connsiteY23" fmla="*/ 13406 h 134701"/>
                <a:gd name="connsiteX24" fmla="*/ 28116 w 225564"/>
                <a:gd name="connsiteY24" fmla="*/ 51072 h 134701"/>
                <a:gd name="connsiteX25" fmla="*/ 197449 w 225564"/>
                <a:gd name="connsiteY25" fmla="*/ 51072 h 134701"/>
                <a:gd name="connsiteX26" fmla="*/ 197449 w 225564"/>
                <a:gd name="connsiteY26" fmla="*/ 121934 h 134701"/>
                <a:gd name="connsiteX27" fmla="*/ 28116 w 225564"/>
                <a:gd name="connsiteY27" fmla="*/ 121934 h 134701"/>
                <a:gd name="connsiteX28" fmla="*/ 28116 w 225564"/>
                <a:gd name="connsiteY28" fmla="*/ 51072 h 13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25564" h="134701">
                  <a:moveTo>
                    <a:pt x="219175" y="121934"/>
                  </a:moveTo>
                  <a:lnTo>
                    <a:pt x="210229" y="121934"/>
                  </a:lnTo>
                  <a:lnTo>
                    <a:pt x="210229" y="44688"/>
                  </a:lnTo>
                  <a:cubicBezTo>
                    <a:pt x="210229" y="40857"/>
                    <a:pt x="207673" y="38304"/>
                    <a:pt x="203839" y="38304"/>
                  </a:cubicBezTo>
                  <a:lnTo>
                    <a:pt x="149525" y="38304"/>
                  </a:lnTo>
                  <a:lnTo>
                    <a:pt x="149525" y="6384"/>
                  </a:lnTo>
                  <a:cubicBezTo>
                    <a:pt x="149525" y="2554"/>
                    <a:pt x="146969" y="0"/>
                    <a:pt x="143135" y="0"/>
                  </a:cubicBezTo>
                  <a:lnTo>
                    <a:pt x="82430" y="0"/>
                  </a:lnTo>
                  <a:cubicBezTo>
                    <a:pt x="78596" y="0"/>
                    <a:pt x="76040" y="2554"/>
                    <a:pt x="76040" y="6384"/>
                  </a:cubicBezTo>
                  <a:lnTo>
                    <a:pt x="76040" y="38304"/>
                  </a:lnTo>
                  <a:lnTo>
                    <a:pt x="21726" y="38304"/>
                  </a:lnTo>
                  <a:cubicBezTo>
                    <a:pt x="17892" y="38304"/>
                    <a:pt x="15336" y="40857"/>
                    <a:pt x="15336" y="44688"/>
                  </a:cubicBezTo>
                  <a:lnTo>
                    <a:pt x="15336" y="121934"/>
                  </a:lnTo>
                  <a:lnTo>
                    <a:pt x="6390" y="121934"/>
                  </a:lnTo>
                  <a:cubicBezTo>
                    <a:pt x="2556" y="121934"/>
                    <a:pt x="0" y="124488"/>
                    <a:pt x="0" y="128318"/>
                  </a:cubicBezTo>
                  <a:cubicBezTo>
                    <a:pt x="0" y="132148"/>
                    <a:pt x="2556" y="134702"/>
                    <a:pt x="6390" y="134702"/>
                  </a:cubicBezTo>
                  <a:lnTo>
                    <a:pt x="219175" y="134702"/>
                  </a:lnTo>
                  <a:cubicBezTo>
                    <a:pt x="223009" y="134702"/>
                    <a:pt x="225565" y="132148"/>
                    <a:pt x="225565" y="128318"/>
                  </a:cubicBezTo>
                  <a:cubicBezTo>
                    <a:pt x="225565" y="124488"/>
                    <a:pt x="223009" y="121934"/>
                    <a:pt x="219175" y="121934"/>
                  </a:cubicBezTo>
                  <a:close/>
                  <a:moveTo>
                    <a:pt x="88820" y="13406"/>
                  </a:moveTo>
                  <a:lnTo>
                    <a:pt x="136745" y="13406"/>
                  </a:lnTo>
                  <a:lnTo>
                    <a:pt x="136745" y="38942"/>
                  </a:lnTo>
                  <a:lnTo>
                    <a:pt x="88820" y="38942"/>
                  </a:lnTo>
                  <a:lnTo>
                    <a:pt x="88820" y="13406"/>
                  </a:lnTo>
                  <a:close/>
                  <a:moveTo>
                    <a:pt x="28116" y="51072"/>
                  </a:moveTo>
                  <a:lnTo>
                    <a:pt x="197449" y="51072"/>
                  </a:lnTo>
                  <a:lnTo>
                    <a:pt x="197449" y="121934"/>
                  </a:lnTo>
                  <a:lnTo>
                    <a:pt x="28116" y="121934"/>
                  </a:lnTo>
                  <a:lnTo>
                    <a:pt x="28116" y="51072"/>
                  </a:lnTo>
                  <a:close/>
                </a:path>
              </a:pathLst>
            </a:custGeom>
            <a:grpFill/>
            <a:ln w="6390" cap="flat">
              <a:noFill/>
              <a:prstDash val="solid"/>
              <a:miter/>
            </a:ln>
          </p:spPr>
          <p:txBody>
            <a:bodyPr rtlCol="0" anchor="ctr"/>
            <a:lstStyle/>
            <a:p>
              <a:endParaRPr lang="en-US" sz="2000"/>
            </a:p>
          </p:txBody>
        </p:sp>
      </p:grpSp>
      <p:pic>
        <p:nvPicPr>
          <p:cNvPr id="2" name="Picture 1">
            <a:extLst>
              <a:ext uri="{FF2B5EF4-FFF2-40B4-BE49-F238E27FC236}">
                <a16:creationId xmlns:a16="http://schemas.microsoft.com/office/drawing/2014/main" id="{00DCA37A-882D-1A3A-87AD-443E015E7E3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53683"/>
          <a:stretch/>
        </p:blipFill>
        <p:spPr>
          <a:xfrm>
            <a:off x="10145681" y="185902"/>
            <a:ext cx="1589119" cy="340901"/>
          </a:xfrm>
          <a:prstGeom prst="rect">
            <a:avLst/>
          </a:prstGeom>
        </p:spPr>
      </p:pic>
    </p:spTree>
    <p:extLst>
      <p:ext uri="{BB962C8B-B14F-4D97-AF65-F5344CB8AC3E}">
        <p14:creationId xmlns:p14="http://schemas.microsoft.com/office/powerpoint/2010/main" val="33465655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1F72A86-307B-40ED-8381-A69595022F26}"/>
              </a:ext>
            </a:extLst>
          </p:cNvPr>
          <p:cNvSpPr>
            <a:spLocks noGrp="1"/>
          </p:cNvSpPr>
          <p:nvPr>
            <p:ph type="title"/>
          </p:nvPr>
        </p:nvSpPr>
        <p:spPr>
          <a:xfrm>
            <a:off x="226147" y="116117"/>
            <a:ext cx="11212033" cy="365051"/>
          </a:xfrm>
        </p:spPr>
        <p:txBody>
          <a:bodyPr/>
          <a:lstStyle/>
          <a:p>
            <a:r>
              <a:rPr lang="en-US" sz="2400"/>
              <a:t>Our Understanding </a:t>
            </a:r>
          </a:p>
        </p:txBody>
      </p:sp>
      <p:sp>
        <p:nvSpPr>
          <p:cNvPr id="5" name="Rectangle 4">
            <a:extLst>
              <a:ext uri="{FF2B5EF4-FFF2-40B4-BE49-F238E27FC236}">
                <a16:creationId xmlns:a16="http://schemas.microsoft.com/office/drawing/2014/main" id="{9F75ADAE-9ACD-447F-823B-E1E5D3DD1FC7}"/>
              </a:ext>
            </a:extLst>
          </p:cNvPr>
          <p:cNvSpPr/>
          <p:nvPr/>
        </p:nvSpPr>
        <p:spPr>
          <a:xfrm>
            <a:off x="558657" y="3022631"/>
            <a:ext cx="5513457" cy="1927973"/>
          </a:xfrm>
          <a:prstGeom prst="rect">
            <a:avLst/>
          </a:prstGeom>
          <a:solidFill>
            <a:srgbClr val="F2F2F2"/>
          </a:solidFill>
          <a:ln w="25400" cap="flat" cmpd="sng" algn="ctr">
            <a:noFill/>
            <a:prstDash val="solid"/>
          </a:ln>
          <a:effectLst/>
        </p:spPr>
        <p:txBody>
          <a:bodyPr lIns="137160" tIns="137160" rIns="137160" bIns="137160" numCol="1" spcCol="91440" rtlCol="0" anchor="t">
            <a:noAutofit/>
          </a:bodyPr>
          <a:lstStyle/>
          <a:p>
            <a:pPr marR="0" lvl="0" defTabSz="914400" eaLnBrk="1" fontAlgn="auto" latinLnBrk="0" hangingPunct="1">
              <a:lnSpc>
                <a:spcPct val="100000"/>
              </a:lnSpc>
              <a:buClrTx/>
              <a:buSzTx/>
              <a:tabLst/>
              <a:defRPr/>
            </a:pPr>
            <a:endParaRPr kumimoji="0" lang="en-US" sz="1050" i="0" u="none" strike="noStrike" kern="0" cap="none" spc="0" normalizeH="0" baseline="0" noProof="0">
              <a:ln>
                <a:noFill/>
              </a:ln>
              <a:effectLst/>
              <a:uLnTx/>
              <a:uFillTx/>
              <a:ea typeface="Open Sans Extrabold"/>
              <a:cs typeface="Open Sans Extrabold"/>
              <a:sym typeface="Arial"/>
            </a:endParaRPr>
          </a:p>
          <a:p>
            <a:pPr marR="0" lvl="0" defTabSz="914400" eaLnBrk="1" fontAlgn="auto" latinLnBrk="0" hangingPunct="1">
              <a:lnSpc>
                <a:spcPct val="100000"/>
              </a:lnSpc>
              <a:buClrTx/>
              <a:buSzTx/>
              <a:tabLst/>
              <a:defRPr/>
            </a:pPr>
            <a:endParaRPr kumimoji="0" lang="en-US" sz="1050" i="0" u="none" strike="noStrike" kern="0" cap="none" spc="0" normalizeH="0" baseline="0" noProof="0">
              <a:ln>
                <a:noFill/>
              </a:ln>
              <a:effectLst/>
              <a:uLnTx/>
              <a:uFillTx/>
              <a:ea typeface="Open Sans Extrabold"/>
              <a:cs typeface="Open Sans Extrabold"/>
              <a:sym typeface="Arial"/>
            </a:endParaRPr>
          </a:p>
          <a:p>
            <a:pPr marR="0" lvl="0" defTabSz="914400" eaLnBrk="1" fontAlgn="auto" latinLnBrk="0" hangingPunct="1">
              <a:lnSpc>
                <a:spcPct val="100000"/>
              </a:lnSpc>
              <a:buClrTx/>
              <a:buSzTx/>
              <a:tabLst/>
              <a:defRPr/>
            </a:pPr>
            <a:endParaRPr kumimoji="0" lang="en-US" sz="1050" i="0" u="none" strike="noStrike" kern="0" cap="none" spc="0" normalizeH="0" baseline="0" noProof="0">
              <a:ln>
                <a:noFill/>
              </a:ln>
              <a:effectLst/>
              <a:uLnTx/>
              <a:uFillTx/>
              <a:ea typeface="Open Sans Extrabold"/>
              <a:cs typeface="Open Sans Extrabold"/>
              <a:sym typeface="Arial"/>
            </a:endParaRPr>
          </a:p>
        </p:txBody>
      </p:sp>
      <p:sp>
        <p:nvSpPr>
          <p:cNvPr id="6" name="Rectangle 5">
            <a:extLst>
              <a:ext uri="{FF2B5EF4-FFF2-40B4-BE49-F238E27FC236}">
                <a16:creationId xmlns:a16="http://schemas.microsoft.com/office/drawing/2014/main" id="{E61DA3AB-1469-4F90-B3C2-C5DDD5E63189}"/>
              </a:ext>
            </a:extLst>
          </p:cNvPr>
          <p:cNvSpPr/>
          <p:nvPr/>
        </p:nvSpPr>
        <p:spPr>
          <a:xfrm>
            <a:off x="558658" y="2698966"/>
            <a:ext cx="5513457" cy="298937"/>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Arial Body"/>
                <a:ea typeface="Open Sans Extrabold" panose="020B0906030804020204" pitchFamily="34" charset="0"/>
                <a:cs typeface="Open Sans Extrabold" panose="020B0906030804020204" pitchFamily="34" charset="0"/>
              </a:rPr>
              <a:t>Assumptions</a:t>
            </a:r>
          </a:p>
        </p:txBody>
      </p:sp>
      <p:sp>
        <p:nvSpPr>
          <p:cNvPr id="7" name="Rectangle 6">
            <a:extLst>
              <a:ext uri="{FF2B5EF4-FFF2-40B4-BE49-F238E27FC236}">
                <a16:creationId xmlns:a16="http://schemas.microsoft.com/office/drawing/2014/main" id="{72538AFC-5C43-405C-955C-3DB4B67AE5E6}"/>
              </a:ext>
            </a:extLst>
          </p:cNvPr>
          <p:cNvSpPr/>
          <p:nvPr/>
        </p:nvSpPr>
        <p:spPr>
          <a:xfrm>
            <a:off x="6119883" y="761263"/>
            <a:ext cx="5513457" cy="4020058"/>
          </a:xfrm>
          <a:prstGeom prst="rect">
            <a:avLst/>
          </a:prstGeom>
          <a:solidFill>
            <a:srgbClr val="F2F2F2"/>
          </a:solidFill>
          <a:ln w="25400" cap="flat" cmpd="sng" algn="ctr">
            <a:noFill/>
            <a:prstDash val="solid"/>
          </a:ln>
          <a:effectLst/>
        </p:spPr>
        <p:txBody>
          <a:bodyPr lIns="137160" tIns="137160" rIns="137160" bIns="137160" numCol="1" spcCol="91440" rtlCol="0" anchor="t">
            <a:noAutofit/>
          </a:bodyPr>
          <a:lstStyle/>
          <a:p>
            <a:pPr marL="171450" marR="0" lvl="0" indent="-171450" defTabSz="914400" eaLnBrk="1" fontAlgn="auto" latinLnBrk="0" hangingPunct="1">
              <a:lnSpc>
                <a:spcPct val="100000"/>
              </a:lnSpc>
              <a:spcBef>
                <a:spcPts val="145"/>
              </a:spcBef>
              <a:spcAft>
                <a:spcPts val="200"/>
              </a:spcAft>
              <a:buClrTx/>
              <a:buSzTx/>
              <a:buFont typeface="Arial" panose="020B0604020202020204" pitchFamily="34" charset="0"/>
              <a:buChar char="•"/>
              <a:tabLst/>
              <a:defRPr/>
            </a:pPr>
            <a:r>
              <a:rPr kumimoji="0" lang="en-US" sz="1200" b="0" i="0" u="none" strike="noStrike" kern="0" cap="none" spc="0" normalizeH="0" baseline="0" noProof="0">
                <a:ln>
                  <a:noFill/>
                </a:ln>
                <a:effectLst/>
                <a:uLnTx/>
                <a:uFillTx/>
                <a:latin typeface="Arial Body"/>
                <a:ea typeface="Open Sans Extrabold" panose="020B0906030804020204" pitchFamily="34" charset="0"/>
                <a:cs typeface="Open Sans Extrabold" panose="020B0906030804020204" pitchFamily="34" charset="0"/>
                <a:sym typeface="Arial"/>
              </a:rPr>
              <a:t>Treasury relies</a:t>
            </a:r>
            <a:r>
              <a:rPr lang="en-US" sz="1200" kern="0">
                <a:latin typeface="Arial Body"/>
                <a:ea typeface="Open Sans Extrabold" panose="020B0906030804020204" pitchFamily="34" charset="0"/>
                <a:cs typeface="Open Sans Extrabold" panose="020B0906030804020204" pitchFamily="34" charset="0"/>
                <a:sym typeface="Arial"/>
              </a:rPr>
              <a:t> heavily on MS Excel, which makes making changes to banking structure very difficult.</a:t>
            </a:r>
          </a:p>
          <a:p>
            <a:pPr marL="171450" marR="0" lvl="0" indent="-171450" defTabSz="914400" eaLnBrk="1" fontAlgn="auto" latinLnBrk="0" hangingPunct="1">
              <a:lnSpc>
                <a:spcPct val="100000"/>
              </a:lnSpc>
              <a:spcBef>
                <a:spcPts val="145"/>
              </a:spcBef>
              <a:spcAft>
                <a:spcPts val="200"/>
              </a:spcAft>
              <a:buClrTx/>
              <a:buSzTx/>
              <a:buFont typeface="Arial" panose="020B0604020202020204" pitchFamily="34" charset="0"/>
              <a:buChar char="•"/>
              <a:tabLst/>
              <a:defRPr/>
            </a:pPr>
            <a:r>
              <a:rPr kumimoji="0" lang="en-US" sz="1200" b="0" i="0" u="none" strike="noStrike" kern="0" cap="none" spc="0" normalizeH="0" baseline="0" noProof="0">
                <a:ln>
                  <a:noFill/>
                </a:ln>
                <a:effectLst/>
                <a:uLnTx/>
                <a:uFillTx/>
                <a:latin typeface="Arial Body"/>
                <a:ea typeface="Open Sans Extrabold" panose="020B0906030804020204" pitchFamily="34" charset="0"/>
                <a:cs typeface="Open Sans Extrabold" panose="020B0906030804020204" pitchFamily="34" charset="0"/>
                <a:sym typeface="Arial"/>
              </a:rPr>
              <a:t>Treasury management system</a:t>
            </a:r>
            <a:r>
              <a:rPr lang="en-US" sz="1200" kern="0">
                <a:latin typeface="Arial Body"/>
                <a:ea typeface="Open Sans Extrabold" panose="020B0906030804020204" pitchFamily="34" charset="0"/>
                <a:cs typeface="Open Sans Extrabold" panose="020B0906030804020204" pitchFamily="34" charset="0"/>
                <a:sym typeface="Arial"/>
              </a:rPr>
              <a:t> (TMS) approval is pending to validate align with ERP + planning</a:t>
            </a:r>
          </a:p>
          <a:p>
            <a:pPr marL="171450" marR="0" lvl="0" indent="-171450" defTabSz="914400" eaLnBrk="1" fontAlgn="auto" latinLnBrk="0" hangingPunct="1">
              <a:lnSpc>
                <a:spcPct val="100000"/>
              </a:lnSpc>
              <a:spcBef>
                <a:spcPts val="145"/>
              </a:spcBef>
              <a:spcAft>
                <a:spcPts val="200"/>
              </a:spcAft>
              <a:buClrTx/>
              <a:buSzTx/>
              <a:buFont typeface="Arial" panose="020B0604020202020204" pitchFamily="34" charset="0"/>
              <a:buChar char="•"/>
              <a:tabLst/>
              <a:defRPr/>
            </a:pPr>
            <a:r>
              <a:rPr kumimoji="0" lang="en-US" sz="1200" b="0" i="0" u="none" strike="noStrike" kern="0" cap="none" spc="0" normalizeH="0" baseline="0" noProof="0">
                <a:ln>
                  <a:noFill/>
                </a:ln>
                <a:effectLst/>
                <a:uLnTx/>
                <a:uFillTx/>
                <a:latin typeface="Arial Body"/>
                <a:ea typeface="Open Sans Extrabold" panose="020B0906030804020204" pitchFamily="34" charset="0"/>
                <a:cs typeface="Open Sans Extrabold" panose="020B0906030804020204" pitchFamily="34" charset="0"/>
                <a:sym typeface="Arial"/>
              </a:rPr>
              <a:t>Reporting from GL or HFM/IDW </a:t>
            </a:r>
            <a:r>
              <a:rPr lang="en-US" sz="1200" kern="0">
                <a:latin typeface="Arial Body"/>
                <a:ea typeface="Open Sans Extrabold" panose="020B0906030804020204" pitchFamily="34" charset="0"/>
                <a:cs typeface="Open Sans Extrabold" panose="020B0906030804020204" pitchFamily="34" charset="0"/>
                <a:sym typeface="Arial"/>
              </a:rPr>
              <a:t>on different views (legal entity, by bank, by currency) of cash and investment is limited.</a:t>
            </a:r>
          </a:p>
          <a:p>
            <a:pPr marL="171450" marR="0" lvl="0" indent="-171450" defTabSz="914400" eaLnBrk="1" fontAlgn="auto" latinLnBrk="0" hangingPunct="1">
              <a:lnSpc>
                <a:spcPct val="100000"/>
              </a:lnSpc>
              <a:spcBef>
                <a:spcPts val="145"/>
              </a:spcBef>
              <a:spcAft>
                <a:spcPts val="200"/>
              </a:spcAft>
              <a:buClrTx/>
              <a:buSzTx/>
              <a:buFont typeface="Arial" panose="020B0604020202020204" pitchFamily="34" charset="0"/>
              <a:buChar char="•"/>
              <a:tabLst/>
              <a:defRPr/>
            </a:pPr>
            <a:r>
              <a:rPr kumimoji="0" lang="en-US" sz="1200" b="0" i="0" u="none" strike="noStrike" kern="0" cap="none" spc="0" normalizeH="0" baseline="0" noProof="0">
                <a:ln>
                  <a:noFill/>
                </a:ln>
                <a:effectLst/>
                <a:uLnTx/>
                <a:uFillTx/>
                <a:latin typeface="Arial Body"/>
                <a:ea typeface="Open Sans Extrabold" panose="020B0906030804020204" pitchFamily="34" charset="0"/>
                <a:cs typeface="Open Sans Extrabold" panose="020B0906030804020204" pitchFamily="34" charset="0"/>
                <a:sym typeface="Arial"/>
              </a:rPr>
              <a:t>Manual journal entries are performed for IC loan revaluation</a:t>
            </a:r>
            <a:r>
              <a:rPr lang="en-US" sz="1200" kern="0">
                <a:latin typeface="Arial Body"/>
                <a:ea typeface="Open Sans Extrabold" panose="020B0906030804020204" pitchFamily="34" charset="0"/>
                <a:cs typeface="Open Sans Extrabold" panose="020B0906030804020204" pitchFamily="34" charset="0"/>
                <a:sym typeface="Arial"/>
              </a:rPr>
              <a:t>, IC loan and external debt interest accruals, external debt issuance cost amortization, </a:t>
            </a:r>
            <a:r>
              <a:rPr lang="en-US" sz="1200" kern="0" err="1">
                <a:latin typeface="Arial Body"/>
                <a:ea typeface="Open Sans Extrabold" panose="020B0906030804020204" pitchFamily="34" charset="0"/>
                <a:cs typeface="Open Sans Extrabold" panose="020B0906030804020204" pitchFamily="34" charset="0"/>
                <a:sym typeface="Arial"/>
              </a:rPr>
              <a:t>etc</a:t>
            </a:r>
            <a:endParaRPr lang="en-US" sz="1200" kern="0">
              <a:latin typeface="Arial Body"/>
              <a:ea typeface="Open Sans Extrabold" panose="020B0906030804020204" pitchFamily="34" charset="0"/>
              <a:cs typeface="Open Sans Extrabold" panose="020B0906030804020204" pitchFamily="34" charset="0"/>
              <a:sym typeface="Arial"/>
            </a:endParaRPr>
          </a:p>
          <a:p>
            <a:pPr marL="171450" marR="0" lvl="0" indent="-171450" defTabSz="914400" eaLnBrk="1" fontAlgn="auto" latinLnBrk="0" hangingPunct="1">
              <a:lnSpc>
                <a:spcPct val="100000"/>
              </a:lnSpc>
              <a:spcBef>
                <a:spcPts val="145"/>
              </a:spcBef>
              <a:spcAft>
                <a:spcPts val="200"/>
              </a:spcAft>
              <a:buClrTx/>
              <a:buSzTx/>
              <a:buFont typeface="Arial" panose="020B0604020202020204" pitchFamily="34" charset="0"/>
              <a:buChar char="•"/>
              <a:tabLst/>
              <a:defRPr/>
            </a:pPr>
            <a:r>
              <a:rPr kumimoji="0" lang="en-US" sz="1200" b="0" i="0" u="none" strike="noStrike" kern="0" cap="none" spc="0" normalizeH="0" baseline="0" noProof="0">
                <a:ln>
                  <a:noFill/>
                </a:ln>
                <a:effectLst/>
                <a:uLnTx/>
                <a:uFillTx/>
                <a:latin typeface="Arial Body"/>
                <a:ea typeface="Open Sans Extrabold" panose="020B0906030804020204" pitchFamily="34" charset="0"/>
                <a:cs typeface="Open Sans Extrabold" panose="020B0906030804020204" pitchFamily="34" charset="0"/>
                <a:sym typeface="Arial"/>
              </a:rPr>
              <a:t>Transaction currency reporting is difficult and unavailable in H</a:t>
            </a:r>
            <a:r>
              <a:rPr lang="en-US" sz="1200" kern="0">
                <a:latin typeface="Arial Body"/>
                <a:ea typeface="Open Sans Extrabold" panose="020B0906030804020204" pitchFamily="34" charset="0"/>
                <a:cs typeface="Open Sans Extrabold" panose="020B0906030804020204" pitchFamily="34" charset="0"/>
                <a:sym typeface="Arial"/>
              </a:rPr>
              <a:t>FM/IDW.</a:t>
            </a:r>
          </a:p>
          <a:p>
            <a:pPr marL="171450" marR="0" lvl="0" indent="-171450" defTabSz="914400" eaLnBrk="1" fontAlgn="auto" latinLnBrk="0" hangingPunct="1">
              <a:lnSpc>
                <a:spcPct val="100000"/>
              </a:lnSpc>
              <a:spcBef>
                <a:spcPts val="145"/>
              </a:spcBef>
              <a:spcAft>
                <a:spcPts val="200"/>
              </a:spcAft>
              <a:buClrTx/>
              <a:buSzTx/>
              <a:buFont typeface="Arial" panose="020B0604020202020204" pitchFamily="34" charset="0"/>
              <a:buChar char="•"/>
              <a:tabLst/>
              <a:defRPr/>
            </a:pPr>
            <a:r>
              <a:rPr kumimoji="0" lang="en-US" sz="1200" b="0" i="0" u="none" strike="noStrike" kern="0" cap="none" spc="0" normalizeH="0" baseline="0" noProof="0">
                <a:ln>
                  <a:noFill/>
                </a:ln>
                <a:effectLst/>
                <a:uLnTx/>
                <a:uFillTx/>
                <a:latin typeface="Arial Body"/>
                <a:ea typeface="Open Sans Extrabold" panose="020B0906030804020204" pitchFamily="34" charset="0"/>
                <a:cs typeface="Open Sans Extrabold" panose="020B0906030804020204" pitchFamily="34" charset="0"/>
                <a:sym typeface="Arial"/>
              </a:rPr>
              <a:t>IC settlement is a time consuming/ manual process performed in MS Excel. I would like to redenominate IC transactions from USD to local currency, centralizing FX risk on TD Ireland, establish multi-lateral netting process with streamlined intercompany posting/clearing.</a:t>
            </a:r>
          </a:p>
          <a:p>
            <a:pPr marL="171450" marR="0" lvl="0" indent="-171450" defTabSz="914400" eaLnBrk="1" fontAlgn="auto" latinLnBrk="0" hangingPunct="1">
              <a:lnSpc>
                <a:spcPct val="100000"/>
              </a:lnSpc>
              <a:spcBef>
                <a:spcPts val="145"/>
              </a:spcBef>
              <a:spcAft>
                <a:spcPts val="200"/>
              </a:spcAft>
              <a:buClrTx/>
              <a:buSzTx/>
              <a:buFont typeface="Arial" panose="020B0604020202020204" pitchFamily="34" charset="0"/>
              <a:buChar char="•"/>
              <a:tabLst/>
              <a:defRPr/>
            </a:pPr>
            <a:r>
              <a:rPr kumimoji="0" lang="en-US" sz="1200" b="0" i="0" u="none" strike="noStrike" kern="0" cap="none" spc="0" normalizeH="0" baseline="0" noProof="0">
                <a:ln>
                  <a:noFill/>
                </a:ln>
                <a:effectLst/>
                <a:uLnTx/>
                <a:uFillTx/>
                <a:latin typeface="Arial Body"/>
                <a:ea typeface="Open Sans Extrabold" panose="020B0906030804020204" pitchFamily="34" charset="0"/>
                <a:cs typeface="Open Sans Extrabold" panose="020B0906030804020204" pitchFamily="34" charset="0"/>
                <a:sym typeface="Arial"/>
              </a:rPr>
              <a:t>Timing of certain entries/ accruals can create an issue with balance sheet exposures and hedge positions. India IC consulting, for example, is booked very late and has </a:t>
            </a:r>
            <a:r>
              <a:rPr kumimoji="0" lang="en-US" sz="1200" b="0" i="0" u="none" strike="noStrike" kern="0" cap="none" spc="0" normalizeH="0" baseline="0" noProof="0" err="1">
                <a:ln>
                  <a:noFill/>
                </a:ln>
                <a:effectLst/>
                <a:uLnTx/>
                <a:uFillTx/>
                <a:latin typeface="Arial Body"/>
                <a:ea typeface="Open Sans Extrabold" panose="020B0906030804020204" pitchFamily="34" charset="0"/>
                <a:cs typeface="Open Sans Extrabold" panose="020B0906030804020204" pitchFamily="34" charset="0"/>
                <a:sym typeface="Arial"/>
              </a:rPr>
              <a:t>fx</a:t>
            </a:r>
            <a:r>
              <a:rPr kumimoji="0" lang="en-US" sz="1200" b="0" i="0" u="none" strike="noStrike" kern="0" cap="none" spc="0" normalizeH="0" baseline="0" noProof="0">
                <a:ln>
                  <a:noFill/>
                </a:ln>
                <a:effectLst/>
                <a:uLnTx/>
                <a:uFillTx/>
                <a:latin typeface="Arial Body"/>
                <a:ea typeface="Open Sans Extrabold" panose="020B0906030804020204" pitchFamily="34" charset="0"/>
                <a:cs typeface="Open Sans Extrabold" panose="020B0906030804020204" pitchFamily="34" charset="0"/>
                <a:sym typeface="Arial"/>
              </a:rPr>
              <a:t> exposure implications. With balance sheet and P&amp;L transaction currency reporting available, would examine our balance sheet hedging program and establish a cash flow hedging program.</a:t>
            </a:r>
          </a:p>
        </p:txBody>
      </p:sp>
      <p:sp>
        <p:nvSpPr>
          <p:cNvPr id="8" name="Rectangle 7">
            <a:extLst>
              <a:ext uri="{FF2B5EF4-FFF2-40B4-BE49-F238E27FC236}">
                <a16:creationId xmlns:a16="http://schemas.microsoft.com/office/drawing/2014/main" id="{745429BD-06BC-4B92-93C9-5A03FF7E107E}"/>
              </a:ext>
            </a:extLst>
          </p:cNvPr>
          <p:cNvSpPr/>
          <p:nvPr/>
        </p:nvSpPr>
        <p:spPr>
          <a:xfrm>
            <a:off x="6096000" y="447329"/>
            <a:ext cx="5513457" cy="298937"/>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Arial Body"/>
                <a:ea typeface="Open Sans Extrabold" panose="020B0906030804020204" pitchFamily="34" charset="0"/>
                <a:cs typeface="Open Sans Extrabold" panose="020B0906030804020204" pitchFamily="34" charset="0"/>
              </a:rPr>
              <a:t>Pain Points</a:t>
            </a:r>
          </a:p>
        </p:txBody>
      </p:sp>
      <p:sp>
        <p:nvSpPr>
          <p:cNvPr id="9" name="Rectangle 8">
            <a:extLst>
              <a:ext uri="{FF2B5EF4-FFF2-40B4-BE49-F238E27FC236}">
                <a16:creationId xmlns:a16="http://schemas.microsoft.com/office/drawing/2014/main" id="{FB5CEDD1-CE37-4FC2-85F0-4899EE368642}"/>
              </a:ext>
            </a:extLst>
          </p:cNvPr>
          <p:cNvSpPr/>
          <p:nvPr/>
        </p:nvSpPr>
        <p:spPr>
          <a:xfrm>
            <a:off x="558655" y="5296995"/>
            <a:ext cx="5513457" cy="1282606"/>
          </a:xfrm>
          <a:prstGeom prst="rect">
            <a:avLst/>
          </a:prstGeom>
          <a:solidFill>
            <a:srgbClr val="F2F2F2"/>
          </a:solidFill>
          <a:ln w="25400" cap="flat" cmpd="sng" algn="ctr">
            <a:noFill/>
            <a:prstDash val="solid"/>
          </a:ln>
          <a:effectLst/>
        </p:spPr>
        <p:txBody>
          <a:bodyPr lIns="137160" tIns="137160" rIns="137160" bIns="137160" numCol="1" spcCol="91440" rtlCol="0" anchor="t">
            <a:noAutofit/>
          </a:bodyPr>
          <a:lstStyle/>
          <a:p>
            <a:pPr marR="0" lvl="0" defTabSz="914400" eaLnBrk="1" fontAlgn="auto" latinLnBrk="0" hangingPunct="1">
              <a:lnSpc>
                <a:spcPct val="100000"/>
              </a:lnSpc>
              <a:buClrTx/>
              <a:buSzTx/>
              <a:tabLst/>
              <a:defRPr/>
            </a:pPr>
            <a:endParaRPr kumimoji="0" lang="en-US" sz="1050" i="0" u="none" strike="noStrike" kern="0" cap="none" spc="0" normalizeH="0" baseline="0" noProof="0">
              <a:ln>
                <a:noFill/>
              </a:ln>
              <a:effectLst/>
              <a:uLnTx/>
              <a:uFillTx/>
              <a:ea typeface="Open Sans Extrabold"/>
              <a:cs typeface="Open Sans Extrabold"/>
              <a:sym typeface="Arial"/>
            </a:endParaRPr>
          </a:p>
          <a:p>
            <a:pPr marR="0" lvl="0" defTabSz="914400" eaLnBrk="1" fontAlgn="auto" latinLnBrk="0" hangingPunct="1">
              <a:lnSpc>
                <a:spcPct val="100000"/>
              </a:lnSpc>
              <a:buClrTx/>
              <a:buSzTx/>
              <a:tabLst/>
              <a:defRPr/>
            </a:pPr>
            <a:endParaRPr kumimoji="0" lang="en-US" sz="1050" i="0" u="none" strike="noStrike" kern="0" cap="none" spc="0" normalizeH="0" baseline="0" noProof="0">
              <a:ln>
                <a:noFill/>
              </a:ln>
              <a:effectLst/>
              <a:uLnTx/>
              <a:uFillTx/>
              <a:ea typeface="Open Sans Extrabold"/>
              <a:cs typeface="Open Sans Extrabold"/>
              <a:sym typeface="Arial"/>
            </a:endParaRPr>
          </a:p>
          <a:p>
            <a:pPr marR="0" lvl="0" defTabSz="914400" eaLnBrk="1" fontAlgn="auto" latinLnBrk="0" hangingPunct="1">
              <a:lnSpc>
                <a:spcPct val="100000"/>
              </a:lnSpc>
              <a:buClrTx/>
              <a:buSzTx/>
              <a:tabLst/>
              <a:defRPr/>
            </a:pPr>
            <a:endParaRPr kumimoji="0" lang="en-US" sz="1050" i="0" u="none" strike="noStrike" kern="0" cap="none" spc="0" normalizeH="0" baseline="0" noProof="0">
              <a:ln>
                <a:noFill/>
              </a:ln>
              <a:effectLst/>
              <a:uLnTx/>
              <a:uFillTx/>
              <a:ea typeface="Open Sans Extrabold"/>
              <a:cs typeface="Open Sans Extrabold"/>
              <a:sym typeface="Arial"/>
            </a:endParaRPr>
          </a:p>
        </p:txBody>
      </p:sp>
      <p:sp>
        <p:nvSpPr>
          <p:cNvPr id="10" name="Rectangle 9">
            <a:extLst>
              <a:ext uri="{FF2B5EF4-FFF2-40B4-BE49-F238E27FC236}">
                <a16:creationId xmlns:a16="http://schemas.microsoft.com/office/drawing/2014/main" id="{0FA5863C-9984-40B9-B6F6-A59402629140}"/>
              </a:ext>
            </a:extLst>
          </p:cNvPr>
          <p:cNvSpPr/>
          <p:nvPr/>
        </p:nvSpPr>
        <p:spPr>
          <a:xfrm>
            <a:off x="558656" y="4975332"/>
            <a:ext cx="5513457" cy="298937"/>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b="1" kern="0">
                <a:solidFill>
                  <a:srgbClr val="FFFFFF"/>
                </a:solidFill>
                <a:latin typeface="Arial Body"/>
                <a:ea typeface="Open Sans Extrabold" panose="020B0906030804020204" pitchFamily="34" charset="0"/>
                <a:cs typeface="Open Sans Extrabold" panose="020B0906030804020204" pitchFamily="34" charset="0"/>
              </a:rPr>
              <a:t>Considerations</a:t>
            </a:r>
            <a:endParaRPr kumimoji="0" lang="en-US" sz="1400" b="1" i="0" u="none" strike="noStrike" kern="0" cap="none" spc="0" normalizeH="0" baseline="0" noProof="0">
              <a:ln>
                <a:noFill/>
              </a:ln>
              <a:solidFill>
                <a:srgbClr val="FFFFFF"/>
              </a:solidFill>
              <a:effectLst/>
              <a:uLnTx/>
              <a:uFillTx/>
              <a:latin typeface="Arial Body"/>
              <a:ea typeface="Open Sans Extrabold" panose="020B0906030804020204" pitchFamily="34" charset="0"/>
              <a:cs typeface="Open Sans Extrabold" panose="020B0906030804020204" pitchFamily="34" charset="0"/>
            </a:endParaRPr>
          </a:p>
        </p:txBody>
      </p:sp>
      <p:sp>
        <p:nvSpPr>
          <p:cNvPr id="11" name="Rectangle 10">
            <a:extLst>
              <a:ext uri="{FF2B5EF4-FFF2-40B4-BE49-F238E27FC236}">
                <a16:creationId xmlns:a16="http://schemas.microsoft.com/office/drawing/2014/main" id="{1CF70EDB-61B3-4409-8158-4E1782EC9E05}"/>
              </a:ext>
            </a:extLst>
          </p:cNvPr>
          <p:cNvSpPr/>
          <p:nvPr/>
        </p:nvSpPr>
        <p:spPr>
          <a:xfrm>
            <a:off x="558659" y="746265"/>
            <a:ext cx="5513457" cy="1927973"/>
          </a:xfrm>
          <a:prstGeom prst="rect">
            <a:avLst/>
          </a:prstGeom>
          <a:solidFill>
            <a:srgbClr val="F2F2F2"/>
          </a:solidFill>
          <a:ln w="25400" cap="flat" cmpd="sng" algn="ctr">
            <a:noFill/>
            <a:prstDash val="solid"/>
          </a:ln>
          <a:effectLst/>
        </p:spPr>
        <p:txBody>
          <a:bodyPr lIns="137160" tIns="137160" rIns="137160" bIns="137160" numCol="1" spcCol="91440" rtlCol="0" anchor="t">
            <a:noAutofit/>
          </a:bodyPr>
          <a:lstStyle/>
          <a:p>
            <a:pPr marR="0" lvl="0" defTabSz="914400" eaLnBrk="1" fontAlgn="auto" latinLnBrk="0" hangingPunct="1">
              <a:lnSpc>
                <a:spcPct val="100000"/>
              </a:lnSpc>
              <a:buClrTx/>
              <a:buSzTx/>
              <a:tabLst/>
              <a:defRPr/>
            </a:pPr>
            <a:endParaRPr kumimoji="0" lang="en-US" sz="1050" i="0" u="none" strike="noStrike" kern="0" cap="none" spc="0" normalizeH="0" baseline="0" noProof="0">
              <a:ln>
                <a:noFill/>
              </a:ln>
              <a:effectLst/>
              <a:uLnTx/>
              <a:uFillTx/>
              <a:ea typeface="Open Sans Extrabold"/>
              <a:cs typeface="Open Sans Extrabold"/>
              <a:sym typeface="Arial"/>
            </a:endParaRPr>
          </a:p>
          <a:p>
            <a:pPr marR="0" lvl="0" defTabSz="914400" eaLnBrk="1" fontAlgn="auto" latinLnBrk="0" hangingPunct="1">
              <a:lnSpc>
                <a:spcPct val="100000"/>
              </a:lnSpc>
              <a:buClrTx/>
              <a:buSzTx/>
              <a:tabLst/>
              <a:defRPr/>
            </a:pPr>
            <a:endParaRPr kumimoji="0" lang="en-US" sz="1050" i="0" u="none" strike="noStrike" kern="0" cap="none" spc="0" normalizeH="0" baseline="0" noProof="0">
              <a:ln>
                <a:noFill/>
              </a:ln>
              <a:effectLst/>
              <a:uLnTx/>
              <a:uFillTx/>
              <a:ea typeface="Open Sans Extrabold"/>
              <a:cs typeface="Open Sans Extrabold"/>
              <a:sym typeface="Arial"/>
            </a:endParaRPr>
          </a:p>
          <a:p>
            <a:pPr marR="0" lvl="0" defTabSz="914400" eaLnBrk="1" fontAlgn="auto" latinLnBrk="0" hangingPunct="1">
              <a:lnSpc>
                <a:spcPct val="100000"/>
              </a:lnSpc>
              <a:buClrTx/>
              <a:buSzTx/>
              <a:tabLst/>
              <a:defRPr/>
            </a:pPr>
            <a:endParaRPr kumimoji="0" lang="en-US" sz="1050" i="0" u="none" strike="noStrike" kern="0" cap="none" spc="0" normalizeH="0" baseline="0" noProof="0">
              <a:ln>
                <a:noFill/>
              </a:ln>
              <a:effectLst/>
              <a:uLnTx/>
              <a:uFillTx/>
              <a:ea typeface="Open Sans Extrabold"/>
              <a:cs typeface="Open Sans Extrabold"/>
              <a:sym typeface="Arial"/>
            </a:endParaRPr>
          </a:p>
        </p:txBody>
      </p:sp>
      <p:sp>
        <p:nvSpPr>
          <p:cNvPr id="12" name="Rectangle 11">
            <a:extLst>
              <a:ext uri="{FF2B5EF4-FFF2-40B4-BE49-F238E27FC236}">
                <a16:creationId xmlns:a16="http://schemas.microsoft.com/office/drawing/2014/main" id="{36F0CB68-E7AA-4F78-942C-B8605616320F}"/>
              </a:ext>
            </a:extLst>
          </p:cNvPr>
          <p:cNvSpPr/>
          <p:nvPr/>
        </p:nvSpPr>
        <p:spPr>
          <a:xfrm>
            <a:off x="558660" y="447328"/>
            <a:ext cx="5513457" cy="298937"/>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FFFFFF"/>
                </a:solidFill>
                <a:effectLst/>
                <a:uLnTx/>
                <a:uFillTx/>
                <a:latin typeface="Arial Body"/>
                <a:ea typeface="Open Sans Extrabold" panose="020B0906030804020204" pitchFamily="34" charset="0"/>
                <a:cs typeface="Open Sans Extrabold" panose="020B0906030804020204" pitchFamily="34" charset="0"/>
              </a:rPr>
              <a:t>Our Understanding of Process/Topic</a:t>
            </a:r>
          </a:p>
        </p:txBody>
      </p:sp>
    </p:spTree>
    <p:extLst>
      <p:ext uri="{BB962C8B-B14F-4D97-AF65-F5344CB8AC3E}">
        <p14:creationId xmlns:p14="http://schemas.microsoft.com/office/powerpoint/2010/main" val="2344655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 name="Object 37" hidden="1">
            <a:extLst>
              <a:ext uri="{FF2B5EF4-FFF2-40B4-BE49-F238E27FC236}">
                <a16:creationId xmlns:a16="http://schemas.microsoft.com/office/drawing/2014/main" id="{9C1CCD5B-9C64-4231-ABD7-220CAC18C666}"/>
              </a:ext>
            </a:extLst>
          </p:cNvPr>
          <p:cNvGraphicFramePr>
            <a:graphicFrameLocks noChangeAspect="1"/>
          </p:cNvGraphicFramePr>
          <p:nvPr>
            <p:custDataLst>
              <p:tags r:id="rId1"/>
            </p:custDataLst>
          </p:nvPr>
        </p:nvGraphicFramePr>
        <p:xfrm>
          <a:off x="3444" y="2631"/>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6" progId="TCLayout.ActiveDocument.1">
                  <p:embed/>
                </p:oleObj>
              </mc:Choice>
              <mc:Fallback>
                <p:oleObj name="think-cell Slide" r:id="rId5" imgW="395" imgH="396" progId="TCLayout.ActiveDocument.1">
                  <p:embed/>
                  <p:pic>
                    <p:nvPicPr>
                      <p:cNvPr id="38" name="Object 37" hidden="1">
                        <a:extLst>
                          <a:ext uri="{FF2B5EF4-FFF2-40B4-BE49-F238E27FC236}">
                            <a16:creationId xmlns:a16="http://schemas.microsoft.com/office/drawing/2014/main" id="{9C1CCD5B-9C64-4231-ABD7-220CAC18C666}"/>
                          </a:ext>
                        </a:extLst>
                      </p:cNvPr>
                      <p:cNvPicPr/>
                      <p:nvPr/>
                    </p:nvPicPr>
                    <p:blipFill>
                      <a:blip r:embed="rId6"/>
                      <a:stretch>
                        <a:fillRect/>
                      </a:stretch>
                    </p:blipFill>
                    <p:spPr>
                      <a:xfrm>
                        <a:off x="3444" y="2631"/>
                        <a:ext cx="1588" cy="1588"/>
                      </a:xfrm>
                      <a:prstGeom prst="rect">
                        <a:avLst/>
                      </a:prstGeom>
                    </p:spPr>
                  </p:pic>
                </p:oleObj>
              </mc:Fallback>
            </mc:AlternateContent>
          </a:graphicData>
        </a:graphic>
      </p:graphicFrame>
      <p:sp>
        <p:nvSpPr>
          <p:cNvPr id="37" name="Rectangle 36" hidden="1">
            <a:extLst>
              <a:ext uri="{FF2B5EF4-FFF2-40B4-BE49-F238E27FC236}">
                <a16:creationId xmlns:a16="http://schemas.microsoft.com/office/drawing/2014/main" id="{3B4512FB-191B-4938-9756-8381D8C20DFC}"/>
              </a:ext>
            </a:extLst>
          </p:cNvPr>
          <p:cNvSpPr/>
          <p:nvPr>
            <p:custDataLst>
              <p:tags r:id="rId2"/>
            </p:custDataLst>
          </p:nvPr>
        </p:nvSpPr>
        <p:spPr>
          <a:xfrm>
            <a:off x="1857" y="1045"/>
            <a:ext cx="158702" cy="15870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marR="0" lvl="0" indent="0" algn="ctr" defTabSz="914400" rtl="0" eaLnBrk="1" fontAlgn="auto" latinLnBrk="0" hangingPunct="1">
              <a:lnSpc>
                <a:spcPct val="80000"/>
              </a:lnSpc>
              <a:spcBef>
                <a:spcPct val="0"/>
              </a:spcBef>
              <a:spcAft>
                <a:spcPct val="0"/>
              </a:spcAft>
              <a:buClrTx/>
              <a:buSzTx/>
              <a:buFontTx/>
              <a:buNone/>
              <a:tabLst/>
              <a:defRPr/>
            </a:pPr>
            <a:endParaRPr kumimoji="0" lang="en-US" sz="3599" b="0" i="0" u="none" strike="noStrike" kern="1200" cap="none" spc="0" normalizeH="0" baseline="0" noProof="0">
              <a:ln>
                <a:noFill/>
              </a:ln>
              <a:solidFill>
                <a:srgbClr val="FFFFFF"/>
              </a:solidFill>
              <a:effectLst/>
              <a:uLnTx/>
              <a:uFillTx/>
              <a:latin typeface="Chronicle Display Black" pitchFamily="50" charset="0"/>
              <a:ea typeface="+mn-ea"/>
              <a:cs typeface="+mn-cs"/>
              <a:sym typeface="Chronicle Display Black" pitchFamily="50" charset="0"/>
            </a:endParaRPr>
          </a:p>
        </p:txBody>
      </p:sp>
      <p:sp>
        <p:nvSpPr>
          <p:cNvPr id="2" name="Title 1">
            <a:extLst>
              <a:ext uri="{FF2B5EF4-FFF2-40B4-BE49-F238E27FC236}">
                <a16:creationId xmlns:a16="http://schemas.microsoft.com/office/drawing/2014/main" id="{87CDA835-35D7-4849-839B-CF67BB0BC663}"/>
              </a:ext>
            </a:extLst>
          </p:cNvPr>
          <p:cNvSpPr>
            <a:spLocks noGrp="1"/>
          </p:cNvSpPr>
          <p:nvPr>
            <p:ph type="title"/>
          </p:nvPr>
        </p:nvSpPr>
        <p:spPr>
          <a:xfrm>
            <a:off x="469900" y="402587"/>
            <a:ext cx="11252200" cy="457200"/>
          </a:xfrm>
        </p:spPr>
        <p:txBody>
          <a:bodyPr/>
          <a:lstStyle/>
          <a:p>
            <a:r>
              <a:rPr lang="en-US" sz="2400" dirty="0"/>
              <a:t>Global Design Workshop - Rules of the Road </a:t>
            </a:r>
          </a:p>
        </p:txBody>
      </p:sp>
      <p:sp>
        <p:nvSpPr>
          <p:cNvPr id="5" name="Rectangle 4">
            <a:extLst>
              <a:ext uri="{FF2B5EF4-FFF2-40B4-BE49-F238E27FC236}">
                <a16:creationId xmlns:a16="http://schemas.microsoft.com/office/drawing/2014/main" id="{02F5910E-8E12-4BD7-9F9E-9B093CF1B935}"/>
              </a:ext>
            </a:extLst>
          </p:cNvPr>
          <p:cNvSpPr/>
          <p:nvPr/>
        </p:nvSpPr>
        <p:spPr>
          <a:xfrm>
            <a:off x="7845813" y="2456815"/>
            <a:ext cx="3744532" cy="431610"/>
          </a:xfrm>
          <a:prstGeom prst="rect">
            <a:avLst/>
          </a:prstGeom>
        </p:spPr>
        <p:txBody>
          <a:bodyPr wrap="none" lIns="121880" tIns="60940" rIns="121880" bIns="60940">
            <a:spAutoFit/>
          </a:bodyPr>
          <a:lstStyle/>
          <a:p>
            <a:pPr marL="0" marR="0" lvl="0" indent="0" algn="r" defTabSz="914120" rtl="0" eaLnBrk="1" fontAlgn="auto" latinLnBrk="0" hangingPunct="1">
              <a:lnSpc>
                <a:spcPct val="100000"/>
              </a:lnSpc>
              <a:spcBef>
                <a:spcPts val="0"/>
              </a:spcBef>
              <a:spcAft>
                <a:spcPts val="0"/>
              </a:spcAft>
              <a:buClrTx/>
              <a:buSzTx/>
              <a:buFontTx/>
              <a:buNone/>
              <a:tabLst/>
              <a:defRPr/>
            </a:pPr>
            <a:r>
              <a:rPr kumimoji="0" lang="en-US" sz="2005" b="0" i="0" u="none" strike="noStrike" kern="1200" cap="none" spc="0" normalizeH="0" baseline="0" noProof="0">
                <a:ln>
                  <a:noFill/>
                </a:ln>
                <a:solidFill>
                  <a:srgbClr val="000000"/>
                </a:solidFill>
                <a:effectLst/>
                <a:uLnTx/>
                <a:uFillTx/>
                <a:latin typeface="Arial" panose="020B0604020202020204"/>
                <a:ea typeface="+mn-ea"/>
                <a:cs typeface="Knockout-HTF27-JuniorBantamwt"/>
              </a:rPr>
              <a:t>Clear Objectives and Outcome</a:t>
            </a:r>
          </a:p>
        </p:txBody>
      </p:sp>
      <p:sp>
        <p:nvSpPr>
          <p:cNvPr id="6" name="Rectangle 5">
            <a:extLst>
              <a:ext uri="{FF2B5EF4-FFF2-40B4-BE49-F238E27FC236}">
                <a16:creationId xmlns:a16="http://schemas.microsoft.com/office/drawing/2014/main" id="{CD2B61CA-10C3-4D3A-AE27-6D94397A7D03}"/>
              </a:ext>
            </a:extLst>
          </p:cNvPr>
          <p:cNvSpPr/>
          <p:nvPr/>
        </p:nvSpPr>
        <p:spPr>
          <a:xfrm>
            <a:off x="8529104" y="4555746"/>
            <a:ext cx="2937868" cy="431610"/>
          </a:xfrm>
          <a:prstGeom prst="rect">
            <a:avLst/>
          </a:prstGeom>
        </p:spPr>
        <p:txBody>
          <a:bodyPr wrap="square" lIns="121880" tIns="60940" rIns="121880" bIns="60940">
            <a:spAutoFit/>
          </a:bodyPr>
          <a:lstStyle/>
          <a:p>
            <a:pPr marL="0" marR="0" lvl="0" indent="0" algn="r" defTabSz="914120" rtl="0" eaLnBrk="1" fontAlgn="auto" latinLnBrk="0" hangingPunct="1">
              <a:lnSpc>
                <a:spcPct val="100000"/>
              </a:lnSpc>
              <a:spcBef>
                <a:spcPts val="0"/>
              </a:spcBef>
              <a:spcAft>
                <a:spcPts val="0"/>
              </a:spcAft>
              <a:buClrTx/>
              <a:buSzTx/>
              <a:buFontTx/>
              <a:buNone/>
              <a:tabLst/>
              <a:defRPr/>
            </a:pPr>
            <a:r>
              <a:rPr kumimoji="0" lang="en-US" sz="2005" b="0" i="0" u="none" strike="noStrike" kern="1200" cap="none" spc="0" normalizeH="0" baseline="0" noProof="0">
                <a:ln>
                  <a:noFill/>
                </a:ln>
                <a:solidFill>
                  <a:srgbClr val="000000"/>
                </a:solidFill>
                <a:effectLst/>
                <a:uLnTx/>
                <a:uFillTx/>
                <a:latin typeface="Arial" panose="020B0604020202020204"/>
                <a:ea typeface="+mn-ea"/>
                <a:cs typeface="Knockout-HTF27-JuniorBantamwt"/>
              </a:rPr>
              <a:t>Invitations for Audience</a:t>
            </a:r>
          </a:p>
        </p:txBody>
      </p:sp>
      <p:sp>
        <p:nvSpPr>
          <p:cNvPr id="7" name="Rectangle 6">
            <a:extLst>
              <a:ext uri="{FF2B5EF4-FFF2-40B4-BE49-F238E27FC236}">
                <a16:creationId xmlns:a16="http://schemas.microsoft.com/office/drawing/2014/main" id="{7CEE3D9D-F7D0-4DA5-AD99-A6CD1A638240}"/>
              </a:ext>
            </a:extLst>
          </p:cNvPr>
          <p:cNvSpPr/>
          <p:nvPr/>
        </p:nvSpPr>
        <p:spPr>
          <a:xfrm>
            <a:off x="630235" y="2035541"/>
            <a:ext cx="2512173" cy="431610"/>
          </a:xfrm>
          <a:prstGeom prst="rect">
            <a:avLst/>
          </a:prstGeom>
        </p:spPr>
        <p:txBody>
          <a:bodyPr wrap="none" lIns="121880" tIns="60940" rIns="121880" bIns="60940">
            <a:spAutoFit/>
          </a:bodyPr>
          <a:lstStyle/>
          <a:p>
            <a:pPr marL="0" marR="0" lvl="0" indent="0" algn="l" defTabSz="914120" rtl="0" eaLnBrk="1" fontAlgn="auto" latinLnBrk="0" hangingPunct="1">
              <a:lnSpc>
                <a:spcPct val="100000"/>
              </a:lnSpc>
              <a:spcBef>
                <a:spcPts val="0"/>
              </a:spcBef>
              <a:spcAft>
                <a:spcPts val="0"/>
              </a:spcAft>
              <a:buClrTx/>
              <a:buSzTx/>
              <a:buFontTx/>
              <a:buNone/>
              <a:tabLst/>
              <a:defRPr/>
            </a:pPr>
            <a:r>
              <a:rPr kumimoji="0" lang="en-US" sz="2005" b="0" i="0" u="none" strike="noStrike" kern="1200" cap="none" spc="0" normalizeH="0" baseline="0" noProof="0">
                <a:ln>
                  <a:noFill/>
                </a:ln>
                <a:solidFill>
                  <a:srgbClr val="000000"/>
                </a:solidFill>
                <a:effectLst/>
                <a:uLnTx/>
                <a:uFillTx/>
                <a:latin typeface="Arial" panose="020B0604020202020204"/>
                <a:ea typeface="+mn-ea"/>
                <a:cs typeface="Knockout-HTF27-JuniorBantamwt"/>
              </a:rPr>
              <a:t>Workshop Materials</a:t>
            </a:r>
          </a:p>
        </p:txBody>
      </p:sp>
      <p:sp>
        <p:nvSpPr>
          <p:cNvPr id="8" name="Rectangle 7">
            <a:extLst>
              <a:ext uri="{FF2B5EF4-FFF2-40B4-BE49-F238E27FC236}">
                <a16:creationId xmlns:a16="http://schemas.microsoft.com/office/drawing/2014/main" id="{EBE4A860-1332-45A2-8A7E-1E5A9937A313}"/>
              </a:ext>
            </a:extLst>
          </p:cNvPr>
          <p:cNvSpPr/>
          <p:nvPr/>
        </p:nvSpPr>
        <p:spPr>
          <a:xfrm>
            <a:off x="362267" y="4020280"/>
            <a:ext cx="1104266" cy="431610"/>
          </a:xfrm>
          <a:prstGeom prst="rect">
            <a:avLst/>
          </a:prstGeom>
        </p:spPr>
        <p:txBody>
          <a:bodyPr wrap="none" lIns="121880" tIns="60940" rIns="121880" bIns="60940">
            <a:spAutoFit/>
          </a:bodyPr>
          <a:lstStyle/>
          <a:p>
            <a:pPr marL="0" marR="0" lvl="0" indent="0" algn="l" defTabSz="914120" rtl="0" eaLnBrk="1" fontAlgn="auto" latinLnBrk="0" hangingPunct="1">
              <a:lnSpc>
                <a:spcPct val="100000"/>
              </a:lnSpc>
              <a:spcBef>
                <a:spcPts val="0"/>
              </a:spcBef>
              <a:spcAft>
                <a:spcPts val="0"/>
              </a:spcAft>
              <a:buClrTx/>
              <a:buSzTx/>
              <a:buFontTx/>
              <a:buNone/>
              <a:tabLst/>
              <a:defRPr/>
            </a:pPr>
            <a:r>
              <a:rPr kumimoji="0" lang="en-US" sz="2005" b="0" i="0" u="none" strike="noStrike" kern="1200" cap="none" spc="0" normalizeH="0" baseline="0" noProof="0">
                <a:ln>
                  <a:noFill/>
                </a:ln>
                <a:solidFill>
                  <a:srgbClr val="000000"/>
                </a:solidFill>
                <a:effectLst/>
                <a:uLnTx/>
                <a:uFillTx/>
                <a:latin typeface="Arial" panose="020B0604020202020204"/>
                <a:ea typeface="+mn-ea"/>
                <a:cs typeface="Knockout-HTF27-JuniorBantamwt"/>
              </a:rPr>
              <a:t>Scribes</a:t>
            </a:r>
          </a:p>
        </p:txBody>
      </p:sp>
      <p:cxnSp>
        <p:nvCxnSpPr>
          <p:cNvPr id="10" name="Straight Connector 9">
            <a:extLst>
              <a:ext uri="{FF2B5EF4-FFF2-40B4-BE49-F238E27FC236}">
                <a16:creationId xmlns:a16="http://schemas.microsoft.com/office/drawing/2014/main" id="{EE630353-B021-4EC2-8620-48C73EBA056D}"/>
              </a:ext>
            </a:extLst>
          </p:cNvPr>
          <p:cNvCxnSpPr/>
          <p:nvPr/>
        </p:nvCxnSpPr>
        <p:spPr>
          <a:xfrm flipH="1">
            <a:off x="7529537" y="2866513"/>
            <a:ext cx="3930722" cy="1"/>
          </a:xfrm>
          <a:prstGeom prst="line">
            <a:avLst/>
          </a:prstGeom>
          <a:noFill/>
          <a:ln w="19050" cap="flat" cmpd="sng" algn="ctr">
            <a:solidFill>
              <a:schemeClr val="accent1"/>
            </a:solidFill>
            <a:prstDash val="solid"/>
            <a:miter lim="800000"/>
          </a:ln>
          <a:effectLst/>
        </p:spPr>
      </p:cxnSp>
      <p:cxnSp>
        <p:nvCxnSpPr>
          <p:cNvPr id="11" name="Straight Connector 10">
            <a:extLst>
              <a:ext uri="{FF2B5EF4-FFF2-40B4-BE49-F238E27FC236}">
                <a16:creationId xmlns:a16="http://schemas.microsoft.com/office/drawing/2014/main" id="{3B1994F3-4FB2-4AD9-AFAD-383309698FCA}"/>
              </a:ext>
            </a:extLst>
          </p:cNvPr>
          <p:cNvCxnSpPr/>
          <p:nvPr/>
        </p:nvCxnSpPr>
        <p:spPr>
          <a:xfrm flipH="1">
            <a:off x="7466627" y="4925411"/>
            <a:ext cx="3930722" cy="1"/>
          </a:xfrm>
          <a:prstGeom prst="line">
            <a:avLst/>
          </a:prstGeom>
          <a:noFill/>
          <a:ln w="19050" cap="flat" cmpd="sng" algn="ctr">
            <a:solidFill>
              <a:schemeClr val="accent1"/>
            </a:solidFill>
            <a:prstDash val="solid"/>
            <a:miter lim="800000"/>
          </a:ln>
          <a:effectLst/>
        </p:spPr>
      </p:cxnSp>
      <p:sp>
        <p:nvSpPr>
          <p:cNvPr id="12" name="Rectangle 11">
            <a:extLst>
              <a:ext uri="{FF2B5EF4-FFF2-40B4-BE49-F238E27FC236}">
                <a16:creationId xmlns:a16="http://schemas.microsoft.com/office/drawing/2014/main" id="{A3B6EC2E-4D89-4B4F-BADF-44625B457C45}"/>
              </a:ext>
            </a:extLst>
          </p:cNvPr>
          <p:cNvSpPr/>
          <p:nvPr/>
        </p:nvSpPr>
        <p:spPr>
          <a:xfrm>
            <a:off x="315742" y="2463404"/>
            <a:ext cx="4114652" cy="1403856"/>
          </a:xfrm>
          <a:prstGeom prst="rect">
            <a:avLst/>
          </a:prstGeom>
        </p:spPr>
        <p:txBody>
          <a:bodyPr wrap="square">
            <a:spAutoFit/>
          </a:bodyPr>
          <a:lstStyle/>
          <a:p>
            <a:pPr marL="171879" marR="0" lvl="1" indent="-171879" algn="l" defTabSz="914120" rtl="0" eaLnBrk="1" fontAlgn="auto" latinLnBrk="0" hangingPunct="1">
              <a:lnSpc>
                <a:spcPts val="1299"/>
              </a:lnSpc>
              <a:spcBef>
                <a:spcPts val="0"/>
              </a:spcBef>
              <a:spcAft>
                <a:spcPts val="1203"/>
              </a:spcAft>
              <a:buClr>
                <a:srgbClr val="6B767D">
                  <a:lumMod val="75000"/>
                </a:srgbClr>
              </a:buClr>
              <a:buSzPct val="75000"/>
              <a:buFont typeface="Arial" panose="020B0604020202020204" pitchFamily="34" charset="0"/>
              <a:buChar char="•"/>
              <a:tabLst>
                <a:tab pos="182824" algn="l"/>
              </a:tabLst>
              <a:defRPr/>
            </a:pPr>
            <a:r>
              <a:rPr kumimoji="0" lang="en-US" sz="1203" b="0" i="0" u="none" strike="noStrike" kern="1200" cap="none" spc="0" normalizeH="0" baseline="0" noProof="0" dirty="0">
                <a:ln>
                  <a:noFill/>
                </a:ln>
                <a:solidFill>
                  <a:srgbClr val="6B767D">
                    <a:lumMod val="50000"/>
                  </a:srgbClr>
                </a:solidFill>
                <a:effectLst/>
                <a:uLnTx/>
                <a:uFillTx/>
                <a:latin typeface="Arial" panose="020B0604020202020204"/>
                <a:ea typeface="+mn-ea"/>
                <a:cs typeface="+mn-cs"/>
              </a:rPr>
              <a:t>All Global Design Decks will be uploaded to Deloitte Teams 24hrs prior to the workshop for the attendees.</a:t>
            </a:r>
          </a:p>
          <a:p>
            <a:pPr marL="171879" marR="0" lvl="1" indent="-171879" algn="l" defTabSz="914120" rtl="0" eaLnBrk="1" fontAlgn="auto" latinLnBrk="0" hangingPunct="1">
              <a:lnSpc>
                <a:spcPts val="1299"/>
              </a:lnSpc>
              <a:spcBef>
                <a:spcPts val="0"/>
              </a:spcBef>
              <a:spcAft>
                <a:spcPts val="1203"/>
              </a:spcAft>
              <a:buClr>
                <a:srgbClr val="6B767D">
                  <a:lumMod val="75000"/>
                </a:srgbClr>
              </a:buClr>
              <a:buSzPct val="75000"/>
              <a:buFont typeface="Arial" panose="020B0604020202020204" pitchFamily="34" charset="0"/>
              <a:buChar char="•"/>
              <a:tabLst>
                <a:tab pos="182824" algn="l"/>
              </a:tabLst>
              <a:defRPr/>
            </a:pPr>
            <a:r>
              <a:rPr kumimoji="0" lang="en-US" sz="1203" b="0" i="0" u="none" strike="noStrike" kern="1200" cap="none" spc="0" normalizeH="0" baseline="0" noProof="0" dirty="0">
                <a:ln>
                  <a:noFill/>
                </a:ln>
                <a:solidFill>
                  <a:srgbClr val="6B767D">
                    <a:lumMod val="50000"/>
                  </a:srgbClr>
                </a:solidFill>
                <a:effectLst/>
                <a:uLnTx/>
                <a:uFillTx/>
                <a:latin typeface="Arial" panose="020B0604020202020204"/>
                <a:ea typeface="+mn-ea"/>
                <a:cs typeface="+mn-cs"/>
              </a:rPr>
              <a:t>After workshops have concluded the recordings and meeting minutes will be uploaded to correct session folder.</a:t>
            </a:r>
          </a:p>
          <a:p>
            <a:pPr marL="0" marR="0" lvl="1" indent="0" algn="l" defTabSz="914120" rtl="0" eaLnBrk="1" fontAlgn="auto" latinLnBrk="0" hangingPunct="1">
              <a:lnSpc>
                <a:spcPts val="1299"/>
              </a:lnSpc>
              <a:spcBef>
                <a:spcPts val="0"/>
              </a:spcBef>
              <a:spcAft>
                <a:spcPts val="300"/>
              </a:spcAft>
              <a:buClr>
                <a:srgbClr val="6B767D">
                  <a:lumMod val="75000"/>
                </a:srgbClr>
              </a:buClr>
              <a:buSzPct val="75000"/>
              <a:buFontTx/>
              <a:buNone/>
              <a:tabLst>
                <a:tab pos="182824" algn="l"/>
              </a:tabLst>
              <a:defRPr/>
            </a:pPr>
            <a:endParaRPr kumimoji="0" lang="en-US" sz="1103" b="0" i="0" u="none" strike="noStrike" kern="1200" cap="none" spc="0" normalizeH="0" baseline="0" noProof="0" dirty="0">
              <a:ln>
                <a:noFill/>
              </a:ln>
              <a:solidFill>
                <a:srgbClr val="6B767D">
                  <a:lumMod val="50000"/>
                </a:srgbClr>
              </a:solidFill>
              <a:effectLst/>
              <a:uLnTx/>
              <a:uFillTx/>
              <a:latin typeface="Arial" panose="020B0604020202020204"/>
              <a:ea typeface="+mn-ea"/>
              <a:cs typeface="+mn-cs"/>
            </a:endParaRPr>
          </a:p>
        </p:txBody>
      </p:sp>
      <p:grpSp>
        <p:nvGrpSpPr>
          <p:cNvPr id="13" name="Group 12">
            <a:extLst>
              <a:ext uri="{FF2B5EF4-FFF2-40B4-BE49-F238E27FC236}">
                <a16:creationId xmlns:a16="http://schemas.microsoft.com/office/drawing/2014/main" id="{6603F27E-EC23-4A36-AA75-3FDA6B907B2D}"/>
              </a:ext>
            </a:extLst>
          </p:cNvPr>
          <p:cNvGrpSpPr/>
          <p:nvPr/>
        </p:nvGrpSpPr>
        <p:grpSpPr>
          <a:xfrm>
            <a:off x="525025" y="2432235"/>
            <a:ext cx="4864053" cy="1988942"/>
            <a:chOff x="303706" y="2354919"/>
            <a:chExt cx="5056392" cy="1989547"/>
          </a:xfrm>
        </p:grpSpPr>
        <p:cxnSp>
          <p:nvCxnSpPr>
            <p:cNvPr id="14" name="Straight Connector 13">
              <a:extLst>
                <a:ext uri="{FF2B5EF4-FFF2-40B4-BE49-F238E27FC236}">
                  <a16:creationId xmlns:a16="http://schemas.microsoft.com/office/drawing/2014/main" id="{F80F5131-FF0C-4CFB-A5AF-A936F8303CC0}"/>
                </a:ext>
              </a:extLst>
            </p:cNvPr>
            <p:cNvCxnSpPr>
              <a:cxnSpLocks/>
            </p:cNvCxnSpPr>
            <p:nvPr/>
          </p:nvCxnSpPr>
          <p:spPr>
            <a:xfrm flipH="1">
              <a:off x="472551" y="2354919"/>
              <a:ext cx="4887547" cy="0"/>
            </a:xfrm>
            <a:prstGeom prst="line">
              <a:avLst/>
            </a:prstGeom>
            <a:noFill/>
            <a:ln w="19050" cap="flat" cmpd="sng" algn="ctr">
              <a:solidFill>
                <a:schemeClr val="accent1"/>
              </a:solidFill>
              <a:prstDash val="solid"/>
              <a:miter lim="800000"/>
            </a:ln>
            <a:effectLst/>
          </p:spPr>
        </p:cxnSp>
        <p:cxnSp>
          <p:nvCxnSpPr>
            <p:cNvPr id="15" name="Straight Connector 14">
              <a:extLst>
                <a:ext uri="{FF2B5EF4-FFF2-40B4-BE49-F238E27FC236}">
                  <a16:creationId xmlns:a16="http://schemas.microsoft.com/office/drawing/2014/main" id="{B715F7FC-15BC-4FE1-9512-ADF8C3456200}"/>
                </a:ext>
              </a:extLst>
            </p:cNvPr>
            <p:cNvCxnSpPr>
              <a:cxnSpLocks/>
            </p:cNvCxnSpPr>
            <p:nvPr/>
          </p:nvCxnSpPr>
          <p:spPr>
            <a:xfrm flipH="1">
              <a:off x="303706" y="4344466"/>
              <a:ext cx="4082988" cy="0"/>
            </a:xfrm>
            <a:prstGeom prst="line">
              <a:avLst/>
            </a:prstGeom>
            <a:noFill/>
            <a:ln w="19050" cap="flat" cmpd="sng" algn="ctr">
              <a:solidFill>
                <a:schemeClr val="accent1"/>
              </a:solidFill>
              <a:prstDash val="solid"/>
              <a:miter lim="800000"/>
            </a:ln>
            <a:effectLst/>
          </p:spPr>
        </p:cxnSp>
      </p:grpSp>
      <p:sp>
        <p:nvSpPr>
          <p:cNvPr id="17" name="Rectangle 16">
            <a:extLst>
              <a:ext uri="{FF2B5EF4-FFF2-40B4-BE49-F238E27FC236}">
                <a16:creationId xmlns:a16="http://schemas.microsoft.com/office/drawing/2014/main" id="{6FB95C6D-9BA0-4CAD-B430-1935BB41E077}"/>
              </a:ext>
            </a:extLst>
          </p:cNvPr>
          <p:cNvSpPr/>
          <p:nvPr/>
        </p:nvSpPr>
        <p:spPr>
          <a:xfrm>
            <a:off x="295203" y="4421177"/>
            <a:ext cx="3892753" cy="1069605"/>
          </a:xfrm>
          <a:prstGeom prst="rect">
            <a:avLst/>
          </a:prstGeom>
        </p:spPr>
        <p:txBody>
          <a:bodyPr wrap="square">
            <a:spAutoFit/>
          </a:bodyPr>
          <a:lstStyle/>
          <a:p>
            <a:pPr marL="171879" marR="0" lvl="1" indent="-171879" algn="l" defTabSz="914120" rtl="0" eaLnBrk="1" fontAlgn="auto" latinLnBrk="0" hangingPunct="1">
              <a:lnSpc>
                <a:spcPts val="1299"/>
              </a:lnSpc>
              <a:spcBef>
                <a:spcPts val="0"/>
              </a:spcBef>
              <a:spcAft>
                <a:spcPts val="1203"/>
              </a:spcAft>
              <a:buClr>
                <a:srgbClr val="6B767D">
                  <a:lumMod val="75000"/>
                </a:srgbClr>
              </a:buClr>
              <a:buSzPct val="75000"/>
              <a:buFont typeface="Arial" panose="020B0604020202020204" pitchFamily="34" charset="0"/>
              <a:buChar char="•"/>
              <a:tabLst>
                <a:tab pos="182824" algn="l"/>
              </a:tabLst>
              <a:defRPr/>
            </a:pPr>
            <a:r>
              <a:rPr kumimoji="0" lang="en-US" sz="1203" b="0" i="0" u="none" strike="noStrike" kern="1200" cap="none" spc="0" normalizeH="0" baseline="0" noProof="0">
                <a:ln>
                  <a:noFill/>
                </a:ln>
                <a:solidFill>
                  <a:srgbClr val="3F3F3F"/>
                </a:solidFill>
                <a:effectLst/>
                <a:uLnTx/>
                <a:uFillTx/>
                <a:latin typeface="Arial" panose="020B0604020202020204"/>
                <a:ea typeface="+mn-ea"/>
                <a:cs typeface="+mn-cs"/>
              </a:rPr>
              <a:t>Scribes will be ready and available to take notes for the workshop.</a:t>
            </a:r>
          </a:p>
          <a:p>
            <a:pPr marL="171879" marR="0" lvl="1" indent="-171879" algn="l" defTabSz="914120" rtl="0" eaLnBrk="1" fontAlgn="auto" latinLnBrk="0" hangingPunct="1">
              <a:lnSpc>
                <a:spcPts val="1299"/>
              </a:lnSpc>
              <a:spcBef>
                <a:spcPts val="0"/>
              </a:spcBef>
              <a:spcAft>
                <a:spcPts val="1203"/>
              </a:spcAft>
              <a:buClr>
                <a:srgbClr val="6B767D">
                  <a:lumMod val="75000"/>
                </a:srgbClr>
              </a:buClr>
              <a:buSzPct val="75000"/>
              <a:buFont typeface="Arial" panose="020B0604020202020204" pitchFamily="34" charset="0"/>
              <a:buChar char="•"/>
              <a:tabLst>
                <a:tab pos="182824" algn="l"/>
              </a:tabLst>
              <a:defRPr/>
            </a:pPr>
            <a:r>
              <a:rPr kumimoji="0" lang="en-US" sz="1203" b="0" i="0" u="none" strike="noStrike" kern="1200" cap="none" spc="0" normalizeH="0" baseline="0" noProof="0">
                <a:ln>
                  <a:noFill/>
                </a:ln>
                <a:solidFill>
                  <a:srgbClr val="3F3F3F"/>
                </a:solidFill>
                <a:effectLst/>
                <a:uLnTx/>
                <a:uFillTx/>
                <a:latin typeface="Arial" panose="020B0604020202020204"/>
                <a:ea typeface="+mn-ea"/>
                <a:cs typeface="+mn-cs"/>
              </a:rPr>
              <a:t>Will monitor the chat for any questions/comments.</a:t>
            </a:r>
          </a:p>
          <a:p>
            <a:pPr marL="171879" marR="0" lvl="1" indent="-171879" algn="l" defTabSz="914120" rtl="0" eaLnBrk="1" fontAlgn="auto" latinLnBrk="0" hangingPunct="1">
              <a:lnSpc>
                <a:spcPts val="1299"/>
              </a:lnSpc>
              <a:spcBef>
                <a:spcPts val="0"/>
              </a:spcBef>
              <a:spcAft>
                <a:spcPts val="1203"/>
              </a:spcAft>
              <a:buClr>
                <a:srgbClr val="6B767D">
                  <a:lumMod val="75000"/>
                </a:srgbClr>
              </a:buClr>
              <a:buSzPct val="75000"/>
              <a:buFont typeface="Arial" panose="020B0604020202020204" pitchFamily="34" charset="0"/>
              <a:buChar char="•"/>
              <a:tabLst>
                <a:tab pos="182824" algn="l"/>
              </a:tabLst>
              <a:defRPr/>
            </a:pPr>
            <a:r>
              <a:rPr kumimoji="0" lang="en-US" sz="1203" b="0" i="0" u="none" strike="noStrike" kern="1200" cap="none" spc="0" normalizeH="0" baseline="0" noProof="0">
                <a:ln>
                  <a:noFill/>
                </a:ln>
                <a:solidFill>
                  <a:srgbClr val="3F3F3F"/>
                </a:solidFill>
                <a:effectLst/>
                <a:uLnTx/>
                <a:uFillTx/>
                <a:latin typeface="Arial" panose="020B0604020202020204"/>
                <a:ea typeface="+mn-ea"/>
                <a:cs typeface="+mn-cs"/>
              </a:rPr>
              <a:t>Present captured items at the end of every session.</a:t>
            </a:r>
          </a:p>
        </p:txBody>
      </p:sp>
      <p:sp>
        <p:nvSpPr>
          <p:cNvPr id="22" name="Arc 21">
            <a:extLst>
              <a:ext uri="{FF2B5EF4-FFF2-40B4-BE49-F238E27FC236}">
                <a16:creationId xmlns:a16="http://schemas.microsoft.com/office/drawing/2014/main" id="{D08AB074-8C76-48A6-A8C3-F740483A1A19}"/>
              </a:ext>
            </a:extLst>
          </p:cNvPr>
          <p:cNvSpPr/>
          <p:nvPr/>
        </p:nvSpPr>
        <p:spPr>
          <a:xfrm>
            <a:off x="4027875" y="1898812"/>
            <a:ext cx="4210199" cy="4210198"/>
          </a:xfrm>
          <a:prstGeom prst="arc">
            <a:avLst>
              <a:gd name="adj1" fmla="val 17580675"/>
              <a:gd name="adj2" fmla="val 14727569"/>
            </a:avLst>
          </a:prstGeom>
          <a:noFill/>
          <a:ln w="12700" cap="flat" cmpd="sng" algn="ctr">
            <a:solidFill>
              <a:srgbClr val="B4B4B4"/>
            </a:solidFill>
            <a:prstDash val="solid"/>
            <a:miter lim="800000"/>
            <a:headEnd type="arrow"/>
            <a:tailEnd type="arrow"/>
          </a:ln>
          <a:effectLst/>
        </p:spPr>
        <p:txBody>
          <a:bodyPr lIns="121880" tIns="60940" rIns="121880" bIns="60940" rtlCol="0" anchor="ctr"/>
          <a:lstStyle/>
          <a:p>
            <a:pPr marL="0" marR="0" lvl="0" indent="0" algn="ctr" defTabSz="91412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C5C5C"/>
              </a:solidFill>
              <a:effectLst/>
              <a:uLnTx/>
              <a:uFillTx/>
              <a:latin typeface="Arial" panose="020B0604020202020204"/>
              <a:ea typeface="+mn-ea"/>
              <a:cs typeface="+mn-cs"/>
            </a:endParaRPr>
          </a:p>
        </p:txBody>
      </p:sp>
      <p:sp>
        <p:nvSpPr>
          <p:cNvPr id="23" name="Arc 22">
            <a:extLst>
              <a:ext uri="{FF2B5EF4-FFF2-40B4-BE49-F238E27FC236}">
                <a16:creationId xmlns:a16="http://schemas.microsoft.com/office/drawing/2014/main" id="{A4AE8739-6BAD-46F2-94AD-C367554916CC}"/>
              </a:ext>
            </a:extLst>
          </p:cNvPr>
          <p:cNvSpPr/>
          <p:nvPr/>
        </p:nvSpPr>
        <p:spPr>
          <a:xfrm>
            <a:off x="4389111" y="2260049"/>
            <a:ext cx="3487724" cy="3487723"/>
          </a:xfrm>
          <a:prstGeom prst="arc">
            <a:avLst>
              <a:gd name="adj1" fmla="val 18638933"/>
              <a:gd name="adj2" fmla="val 18630248"/>
            </a:avLst>
          </a:prstGeom>
          <a:noFill/>
          <a:ln w="12700" cap="flat" cmpd="sng" algn="ctr">
            <a:solidFill>
              <a:schemeClr val="tx1">
                <a:lumMod val="50000"/>
              </a:schemeClr>
            </a:solidFill>
            <a:prstDash val="solid"/>
            <a:miter lim="800000"/>
            <a:headEnd type="none"/>
            <a:tailEnd type="none"/>
          </a:ln>
          <a:effectLst/>
        </p:spPr>
        <p:txBody>
          <a:bodyPr lIns="121880" tIns="60940" rIns="121880" bIns="60940" rtlCol="0" anchor="ctr"/>
          <a:lstStyle/>
          <a:p>
            <a:pPr marL="0" marR="0" lvl="0" indent="0" algn="ctr" defTabSz="914120" rtl="0" eaLnBrk="1" fontAlgn="auto" latinLnBrk="0" hangingPunct="1">
              <a:lnSpc>
                <a:spcPct val="100000"/>
              </a:lnSpc>
              <a:spcBef>
                <a:spcPts val="0"/>
              </a:spcBef>
              <a:spcAft>
                <a:spcPts val="0"/>
              </a:spcAft>
              <a:buClrTx/>
              <a:buSzTx/>
              <a:buFontTx/>
              <a:buNone/>
              <a:tabLst/>
              <a:defRPr/>
            </a:pPr>
            <a:endParaRPr kumimoji="0" lang="en-US" sz="1799" b="0" i="0" u="none" strike="noStrike" kern="0" cap="none" spc="0" normalizeH="0" baseline="0" noProof="0">
              <a:ln>
                <a:noFill/>
              </a:ln>
              <a:solidFill>
                <a:srgbClr val="5C5C5C"/>
              </a:solidFill>
              <a:effectLst/>
              <a:uLnTx/>
              <a:uFillTx/>
              <a:latin typeface="Arial" panose="020B0604020202020204"/>
              <a:ea typeface="+mn-ea"/>
              <a:cs typeface="+mn-cs"/>
            </a:endParaRPr>
          </a:p>
        </p:txBody>
      </p:sp>
      <p:sp>
        <p:nvSpPr>
          <p:cNvPr id="24" name="Oval 23">
            <a:extLst>
              <a:ext uri="{FF2B5EF4-FFF2-40B4-BE49-F238E27FC236}">
                <a16:creationId xmlns:a16="http://schemas.microsoft.com/office/drawing/2014/main" id="{C3D90AAB-7F77-469E-94A8-5850FE4CB97D}"/>
              </a:ext>
            </a:extLst>
          </p:cNvPr>
          <p:cNvSpPr/>
          <p:nvPr/>
        </p:nvSpPr>
        <p:spPr>
          <a:xfrm>
            <a:off x="7243512" y="2720239"/>
            <a:ext cx="290646" cy="292547"/>
          </a:xfrm>
          <a:prstGeom prst="ellipse">
            <a:avLst/>
          </a:prstGeom>
          <a:solidFill>
            <a:sysClr val="window" lastClr="FFFFFF"/>
          </a:solidFill>
          <a:ln w="28575" cap="flat" cmpd="sng" algn="ctr">
            <a:solidFill>
              <a:schemeClr val="accent1"/>
            </a:solidFill>
            <a:prstDash val="solid"/>
            <a:miter lim="800000"/>
          </a:ln>
          <a:effectLst/>
        </p:spPr>
        <p:txBody>
          <a:bodyPr lIns="121880" tIns="60940" rIns="121880" bIns="60940" rtlCol="0" anchor="ctr"/>
          <a:lstStyle/>
          <a:p>
            <a:pPr marL="0" marR="0" lvl="0" indent="0" algn="ctr" defTabSz="91412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6B767D">
                    <a:lumMod val="50000"/>
                  </a:srgbClr>
                </a:solidFill>
                <a:effectLst/>
                <a:uLnTx/>
                <a:uFillTx/>
                <a:latin typeface="Arial" panose="020B0604020202020204"/>
                <a:ea typeface="+mn-ea"/>
                <a:cs typeface="+mn-cs"/>
              </a:rPr>
              <a:t>2</a:t>
            </a:r>
          </a:p>
        </p:txBody>
      </p:sp>
      <p:sp>
        <p:nvSpPr>
          <p:cNvPr id="25" name="Oval 24">
            <a:extLst>
              <a:ext uri="{FF2B5EF4-FFF2-40B4-BE49-F238E27FC236}">
                <a16:creationId xmlns:a16="http://schemas.microsoft.com/office/drawing/2014/main" id="{8B21496D-1F18-4FD9-8B84-D8976CDED641}"/>
              </a:ext>
            </a:extLst>
          </p:cNvPr>
          <p:cNvSpPr/>
          <p:nvPr/>
        </p:nvSpPr>
        <p:spPr>
          <a:xfrm>
            <a:off x="7397004" y="4752734"/>
            <a:ext cx="290646" cy="292547"/>
          </a:xfrm>
          <a:prstGeom prst="ellipse">
            <a:avLst/>
          </a:prstGeom>
          <a:solidFill>
            <a:sysClr val="window" lastClr="FFFFFF"/>
          </a:solidFill>
          <a:ln w="28575" cap="flat" cmpd="sng" algn="ctr">
            <a:solidFill>
              <a:schemeClr val="accent1"/>
            </a:solidFill>
            <a:prstDash val="solid"/>
            <a:miter lim="800000"/>
          </a:ln>
          <a:effectLst/>
        </p:spPr>
        <p:txBody>
          <a:bodyPr lIns="121880" tIns="60940" rIns="121880" bIns="60940" rtlCol="0" anchor="ctr"/>
          <a:lstStyle/>
          <a:p>
            <a:pPr marL="0" marR="0" lvl="0" indent="0" algn="ctr" defTabSz="91412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6B767D">
                    <a:lumMod val="50000"/>
                  </a:srgbClr>
                </a:solidFill>
                <a:effectLst/>
                <a:uLnTx/>
                <a:uFillTx/>
                <a:latin typeface="Arial" panose="020B0604020202020204"/>
                <a:ea typeface="+mn-ea"/>
                <a:cs typeface="+mn-cs"/>
              </a:rPr>
              <a:t>3</a:t>
            </a:r>
          </a:p>
        </p:txBody>
      </p:sp>
      <p:sp>
        <p:nvSpPr>
          <p:cNvPr id="26" name="Oval 25">
            <a:extLst>
              <a:ext uri="{FF2B5EF4-FFF2-40B4-BE49-F238E27FC236}">
                <a16:creationId xmlns:a16="http://schemas.microsoft.com/office/drawing/2014/main" id="{4616A2B3-5E75-449C-A961-F73D56A4B8C4}"/>
              </a:ext>
            </a:extLst>
          </p:cNvPr>
          <p:cNvSpPr/>
          <p:nvPr/>
        </p:nvSpPr>
        <p:spPr>
          <a:xfrm>
            <a:off x="5243756" y="2295049"/>
            <a:ext cx="290646" cy="292547"/>
          </a:xfrm>
          <a:prstGeom prst="ellipse">
            <a:avLst/>
          </a:prstGeom>
          <a:solidFill>
            <a:sysClr val="window" lastClr="FFFFFF"/>
          </a:solidFill>
          <a:ln w="28575" cap="flat" cmpd="sng" algn="ctr">
            <a:solidFill>
              <a:schemeClr val="accent1"/>
            </a:solidFill>
            <a:prstDash val="solid"/>
            <a:miter lim="800000"/>
          </a:ln>
          <a:effectLst/>
        </p:spPr>
        <p:txBody>
          <a:bodyPr lIns="121880" tIns="60940" rIns="121880" bIns="60940" rtlCol="0" anchor="ctr"/>
          <a:lstStyle/>
          <a:p>
            <a:pPr marL="0" marR="0" lvl="0" indent="0" algn="ctr" defTabSz="91412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6B767D">
                    <a:lumMod val="50000"/>
                  </a:srgbClr>
                </a:solidFill>
                <a:effectLst/>
                <a:uLnTx/>
                <a:uFillTx/>
                <a:latin typeface="Arial" panose="020B0604020202020204"/>
                <a:ea typeface="+mn-ea"/>
                <a:cs typeface="+mn-cs"/>
              </a:rPr>
              <a:t>1</a:t>
            </a:r>
          </a:p>
        </p:txBody>
      </p:sp>
      <p:sp>
        <p:nvSpPr>
          <p:cNvPr id="28" name="Oval 27">
            <a:extLst>
              <a:ext uri="{FF2B5EF4-FFF2-40B4-BE49-F238E27FC236}">
                <a16:creationId xmlns:a16="http://schemas.microsoft.com/office/drawing/2014/main" id="{AAE03860-DB22-4503-9753-60A1829F6D74}"/>
              </a:ext>
            </a:extLst>
          </p:cNvPr>
          <p:cNvSpPr/>
          <p:nvPr/>
        </p:nvSpPr>
        <p:spPr>
          <a:xfrm>
            <a:off x="4391878" y="4274903"/>
            <a:ext cx="290646" cy="292547"/>
          </a:xfrm>
          <a:prstGeom prst="ellipse">
            <a:avLst/>
          </a:prstGeom>
          <a:solidFill>
            <a:sysClr val="window" lastClr="FFFFFF"/>
          </a:solidFill>
          <a:ln w="28575" cap="flat" cmpd="sng" algn="ctr">
            <a:solidFill>
              <a:schemeClr val="accent1"/>
            </a:solidFill>
            <a:prstDash val="solid"/>
            <a:miter lim="800000"/>
          </a:ln>
          <a:effectLst/>
        </p:spPr>
        <p:txBody>
          <a:bodyPr lIns="121880" tIns="60940" rIns="121880" bIns="60940" rtlCol="0" anchor="ctr"/>
          <a:lstStyle/>
          <a:p>
            <a:pPr marL="0" marR="0" lvl="0" indent="0" algn="ctr" defTabSz="91412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6B767D">
                    <a:lumMod val="50000"/>
                  </a:srgbClr>
                </a:solidFill>
                <a:effectLst/>
                <a:uLnTx/>
                <a:uFillTx/>
                <a:latin typeface="Arial" panose="020B0604020202020204"/>
                <a:ea typeface="+mn-ea"/>
                <a:cs typeface="+mn-cs"/>
              </a:rPr>
              <a:t>4</a:t>
            </a:r>
          </a:p>
        </p:txBody>
      </p:sp>
      <p:sp>
        <p:nvSpPr>
          <p:cNvPr id="30" name="Oval 29">
            <a:extLst>
              <a:ext uri="{FF2B5EF4-FFF2-40B4-BE49-F238E27FC236}">
                <a16:creationId xmlns:a16="http://schemas.microsoft.com/office/drawing/2014/main" id="{7F0635C2-4AA7-46A6-83FE-541D2CEB17F9}"/>
              </a:ext>
            </a:extLst>
          </p:cNvPr>
          <p:cNvSpPr/>
          <p:nvPr/>
        </p:nvSpPr>
        <p:spPr>
          <a:xfrm>
            <a:off x="4973554" y="2905077"/>
            <a:ext cx="2290496" cy="2290492"/>
          </a:xfrm>
          <a:prstGeom prst="ellipse">
            <a:avLst/>
          </a:prstGeom>
          <a:solidFill>
            <a:sysClr val="window" lastClr="FFFFFF"/>
          </a:solidFill>
          <a:ln w="12700" cap="flat" cmpd="sng" algn="ctr">
            <a:noFill/>
            <a:prstDash val="solid"/>
            <a:miter lim="800000"/>
          </a:ln>
          <a:effectLst/>
        </p:spPr>
        <p:txBody>
          <a:bodyPr lIns="121880" tIns="60940" rIns="121880" bIns="60940" rtlCol="0" anchor="ctr"/>
          <a:lstStyle/>
          <a:p>
            <a:pPr marL="0" marR="0" lvl="0" indent="0" algn="ctr" defTabSz="914120" rtl="0" eaLnBrk="1" fontAlgn="auto" latinLnBrk="0" hangingPunct="1">
              <a:lnSpc>
                <a:spcPct val="100000"/>
              </a:lnSpc>
              <a:spcBef>
                <a:spcPts val="0"/>
              </a:spcBef>
              <a:spcAft>
                <a:spcPts val="0"/>
              </a:spcAft>
              <a:buClrTx/>
              <a:buSzTx/>
              <a:buFontTx/>
              <a:buNone/>
              <a:tabLst/>
              <a:defRPr/>
            </a:pPr>
            <a:endParaRPr kumimoji="0" lang="en-US" sz="3699" b="0" i="0" u="none" strike="noStrike" kern="0" cap="none" spc="0" normalizeH="0" baseline="0" noProof="0">
              <a:ln>
                <a:noFill/>
              </a:ln>
              <a:solidFill>
                <a:prstClr val="white"/>
              </a:solidFill>
              <a:effectLst/>
              <a:uLnTx/>
              <a:uFillTx/>
              <a:latin typeface="Arial" panose="020B0604020202020204"/>
              <a:ea typeface="+mn-ea"/>
              <a:cs typeface="+mn-cs"/>
            </a:endParaRPr>
          </a:p>
        </p:txBody>
      </p:sp>
      <p:sp>
        <p:nvSpPr>
          <p:cNvPr id="33" name="Rectangle 32">
            <a:extLst>
              <a:ext uri="{FF2B5EF4-FFF2-40B4-BE49-F238E27FC236}">
                <a16:creationId xmlns:a16="http://schemas.microsoft.com/office/drawing/2014/main" id="{6997F136-C102-4149-A7A9-7ED97E95247A}"/>
              </a:ext>
            </a:extLst>
          </p:cNvPr>
          <p:cNvSpPr/>
          <p:nvPr/>
        </p:nvSpPr>
        <p:spPr>
          <a:xfrm>
            <a:off x="4413052" y="1565144"/>
            <a:ext cx="3365897" cy="365701"/>
          </a:xfrm>
          <a:prstGeom prst="rect">
            <a:avLst/>
          </a:prstGeom>
          <a:no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1110" marR="0" lvl="0" indent="0" algn="ctr" defTabSz="914120" rtl="0" eaLnBrk="1" fontAlgn="auto" latinLnBrk="0" hangingPunct="1">
              <a:lnSpc>
                <a:spcPct val="120000"/>
              </a:lnSpc>
              <a:spcBef>
                <a:spcPts val="0"/>
              </a:spcBef>
              <a:spcAft>
                <a:spcPts val="599"/>
              </a:spcAft>
              <a:buClr>
                <a:srgbClr val="000000"/>
              </a:buClr>
              <a:buSzTx/>
              <a:buFontTx/>
              <a:buNone/>
              <a:tabLst/>
              <a:defRPr/>
            </a:pPr>
            <a:r>
              <a:rPr kumimoji="0" lang="en-US" sz="1600" b="1" i="0" u="none" strike="noStrike" kern="1200" cap="none" spc="0" normalizeH="0" baseline="0" noProof="0">
                <a:ln>
                  <a:noFill/>
                </a:ln>
                <a:solidFill>
                  <a:srgbClr val="000000"/>
                </a:solidFill>
                <a:effectLst/>
                <a:uLnTx/>
                <a:uFillTx/>
                <a:latin typeface="Arial" panose="020B0604020202020204"/>
                <a:ea typeface="+mn-ea"/>
                <a:cs typeface="+mn-cs"/>
              </a:rPr>
              <a:t>Updated Version</a:t>
            </a:r>
          </a:p>
        </p:txBody>
      </p:sp>
      <p:pic>
        <p:nvPicPr>
          <p:cNvPr id="39" name="Picture 2" descr="Optimus prime Logo PNG Vector">
            <a:extLst>
              <a:ext uri="{FF2B5EF4-FFF2-40B4-BE49-F238E27FC236}">
                <a16:creationId xmlns:a16="http://schemas.microsoft.com/office/drawing/2014/main" id="{E30733A5-48AD-473C-8ECC-727383D009E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58579" y="2799181"/>
            <a:ext cx="1904315" cy="2312933"/>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819C0E69-96B2-4C5A-96D8-2F9BC81A9185}"/>
              </a:ext>
            </a:extLst>
          </p:cNvPr>
          <p:cNvSpPr/>
          <p:nvPr/>
        </p:nvSpPr>
        <p:spPr>
          <a:xfrm>
            <a:off x="8238073" y="2887251"/>
            <a:ext cx="3427673" cy="1570983"/>
          </a:xfrm>
          <a:prstGeom prst="rect">
            <a:avLst/>
          </a:prstGeom>
        </p:spPr>
        <p:txBody>
          <a:bodyPr wrap="square">
            <a:spAutoFit/>
          </a:bodyPr>
          <a:lstStyle/>
          <a:p>
            <a:pPr marL="171879" marR="0" lvl="1" indent="-171879" algn="l" defTabSz="914120" rtl="0" eaLnBrk="1" fontAlgn="auto" latinLnBrk="0" hangingPunct="1">
              <a:lnSpc>
                <a:spcPts val="1299"/>
              </a:lnSpc>
              <a:spcBef>
                <a:spcPts val="0"/>
              </a:spcBef>
              <a:spcAft>
                <a:spcPts val="1203"/>
              </a:spcAft>
              <a:buClr>
                <a:srgbClr val="6B767D">
                  <a:lumMod val="75000"/>
                </a:srgbClr>
              </a:buClr>
              <a:buSzPct val="75000"/>
              <a:buFont typeface="Arial" panose="020B0604020202020204" pitchFamily="34" charset="0"/>
              <a:buChar char="•"/>
              <a:tabLst>
                <a:tab pos="182824" algn="l"/>
              </a:tabLst>
              <a:defRPr/>
            </a:pPr>
            <a:r>
              <a:rPr kumimoji="0" lang="en-US" sz="1203" b="0" i="0" u="none" strike="noStrike" kern="1200" cap="none" spc="0" normalizeH="0" baseline="0" noProof="0">
                <a:ln>
                  <a:noFill/>
                </a:ln>
                <a:solidFill>
                  <a:srgbClr val="3F3F3F"/>
                </a:solidFill>
                <a:effectLst/>
                <a:uLnTx/>
                <a:uFillTx/>
                <a:latin typeface="Arial" panose="020B0604020202020204"/>
                <a:ea typeface="+mn-ea"/>
                <a:cs typeface="+mn-cs"/>
              </a:rPr>
              <a:t>Deloitte Leads will include a slide that outlines a clear and concise objective for the session.</a:t>
            </a:r>
          </a:p>
          <a:p>
            <a:pPr marL="171879" marR="0" lvl="1" indent="-171879" algn="l" defTabSz="914120" rtl="0" eaLnBrk="1" fontAlgn="auto" latinLnBrk="0" hangingPunct="1">
              <a:lnSpc>
                <a:spcPts val="1299"/>
              </a:lnSpc>
              <a:spcBef>
                <a:spcPts val="0"/>
              </a:spcBef>
              <a:spcAft>
                <a:spcPts val="1203"/>
              </a:spcAft>
              <a:buClr>
                <a:srgbClr val="6B767D">
                  <a:lumMod val="75000"/>
                </a:srgbClr>
              </a:buClr>
              <a:buSzPct val="75000"/>
              <a:buFont typeface="Arial" panose="020B0604020202020204" pitchFamily="34" charset="0"/>
              <a:buChar char="•"/>
              <a:tabLst>
                <a:tab pos="182824" algn="l"/>
              </a:tabLst>
              <a:defRPr/>
            </a:pPr>
            <a:r>
              <a:rPr kumimoji="0" lang="en-US" sz="1203" b="0" i="0" u="none" strike="noStrike" kern="1200" cap="none" spc="0" normalizeH="0" baseline="0" noProof="0">
                <a:ln>
                  <a:noFill/>
                </a:ln>
                <a:solidFill>
                  <a:srgbClr val="3F3F3F"/>
                </a:solidFill>
                <a:effectLst/>
                <a:uLnTx/>
                <a:uFillTx/>
                <a:latin typeface="Arial" panose="020B0604020202020204"/>
                <a:ea typeface="+mn-ea"/>
                <a:cs typeface="+mn-cs"/>
              </a:rPr>
              <a:t>Additionally, a section on the actual outcomes of the session will be provided. </a:t>
            </a:r>
          </a:p>
          <a:p>
            <a:pPr marL="171879" marR="0" lvl="1" indent="-171879" algn="l" defTabSz="914120" rtl="0" eaLnBrk="1" fontAlgn="auto" latinLnBrk="0" hangingPunct="1">
              <a:lnSpc>
                <a:spcPts val="1299"/>
              </a:lnSpc>
              <a:spcBef>
                <a:spcPts val="0"/>
              </a:spcBef>
              <a:spcAft>
                <a:spcPts val="1203"/>
              </a:spcAft>
              <a:buClr>
                <a:srgbClr val="6B767D">
                  <a:lumMod val="75000"/>
                </a:srgbClr>
              </a:buClr>
              <a:buSzPct val="75000"/>
              <a:buFont typeface="Arial" panose="020B0604020202020204" pitchFamily="34" charset="0"/>
              <a:buChar char="•"/>
              <a:tabLst>
                <a:tab pos="182824" algn="l"/>
              </a:tabLst>
              <a:defRPr/>
            </a:pPr>
            <a:r>
              <a:rPr kumimoji="0" lang="en-US" sz="1203" b="0" i="0" u="none" strike="noStrike" kern="1200" cap="none" spc="0" normalizeH="0" baseline="0" noProof="0">
                <a:ln>
                  <a:noFill/>
                </a:ln>
                <a:solidFill>
                  <a:srgbClr val="3F3F3F"/>
                </a:solidFill>
                <a:effectLst/>
                <a:uLnTx/>
                <a:uFillTx/>
                <a:latin typeface="Arial" panose="020B0604020202020204"/>
                <a:ea typeface="+mn-ea"/>
                <a:cs typeface="+mn-cs"/>
              </a:rPr>
              <a:t>Clearly lay out to TD attendees what we are asking from you.</a:t>
            </a:r>
          </a:p>
        </p:txBody>
      </p:sp>
      <p:sp>
        <p:nvSpPr>
          <p:cNvPr id="43" name="Rectangle 42">
            <a:extLst>
              <a:ext uri="{FF2B5EF4-FFF2-40B4-BE49-F238E27FC236}">
                <a16:creationId xmlns:a16="http://schemas.microsoft.com/office/drawing/2014/main" id="{7A106370-6F15-46D8-86A2-BD2A6110ACEB}"/>
              </a:ext>
            </a:extLst>
          </p:cNvPr>
          <p:cNvSpPr/>
          <p:nvPr/>
        </p:nvSpPr>
        <p:spPr>
          <a:xfrm>
            <a:off x="7919170" y="4996866"/>
            <a:ext cx="3892753" cy="1493848"/>
          </a:xfrm>
          <a:prstGeom prst="rect">
            <a:avLst/>
          </a:prstGeom>
        </p:spPr>
        <p:txBody>
          <a:bodyPr wrap="square">
            <a:spAutoFit/>
          </a:bodyPr>
          <a:lstStyle/>
          <a:p>
            <a:pPr marL="171879" marR="0" lvl="1" indent="-171879" algn="l" defTabSz="914120" rtl="0" eaLnBrk="1" fontAlgn="auto" latinLnBrk="0" hangingPunct="1">
              <a:lnSpc>
                <a:spcPts val="1299"/>
              </a:lnSpc>
              <a:spcBef>
                <a:spcPts val="0"/>
              </a:spcBef>
              <a:spcAft>
                <a:spcPts val="602"/>
              </a:spcAft>
              <a:buClr>
                <a:srgbClr val="6B767D">
                  <a:lumMod val="75000"/>
                </a:srgbClr>
              </a:buClr>
              <a:buSzPct val="75000"/>
              <a:buFont typeface="Arial" panose="020B0604020202020204" pitchFamily="34" charset="0"/>
              <a:buChar char="•"/>
              <a:tabLst>
                <a:tab pos="182824" algn="l"/>
              </a:tabLst>
              <a:defRPr/>
            </a:pPr>
            <a:r>
              <a:rPr kumimoji="0" lang="en-US" sz="1203" b="0" i="0" u="none" strike="noStrike" kern="1200" cap="none" spc="0" normalizeH="0" baseline="0" noProof="0">
                <a:ln>
                  <a:noFill/>
                </a:ln>
                <a:solidFill>
                  <a:srgbClr val="3F3F3F"/>
                </a:solidFill>
                <a:effectLst/>
                <a:uLnTx/>
                <a:uFillTx/>
                <a:latin typeface="Arial" panose="020B0604020202020204"/>
                <a:ea typeface="+mn-ea"/>
                <a:cs typeface="+mn-cs"/>
              </a:rPr>
              <a:t>Deloitte Leads will provide more detailed Agendas for the audience on the invites.</a:t>
            </a:r>
          </a:p>
          <a:p>
            <a:pPr marL="171879" marR="0" lvl="1" indent="-171879" algn="l" defTabSz="914120" rtl="0" eaLnBrk="1" fontAlgn="auto" latinLnBrk="0" hangingPunct="1">
              <a:lnSpc>
                <a:spcPts val="1299"/>
              </a:lnSpc>
              <a:spcBef>
                <a:spcPts val="0"/>
              </a:spcBef>
              <a:spcAft>
                <a:spcPts val="602"/>
              </a:spcAft>
              <a:buClr>
                <a:srgbClr val="6B767D">
                  <a:lumMod val="75000"/>
                </a:srgbClr>
              </a:buClr>
              <a:buSzPct val="75000"/>
              <a:buFont typeface="Arial" panose="020B0604020202020204" pitchFamily="34" charset="0"/>
              <a:buChar char="•"/>
              <a:tabLst>
                <a:tab pos="182824" algn="l"/>
              </a:tabLst>
              <a:defRPr/>
            </a:pPr>
            <a:r>
              <a:rPr kumimoji="0" lang="en-US" sz="1203" b="0" i="0" u="none" strike="noStrike" kern="1200" cap="none" spc="0" normalizeH="0" baseline="0" noProof="0">
                <a:ln>
                  <a:noFill/>
                </a:ln>
                <a:solidFill>
                  <a:srgbClr val="3F3F3F"/>
                </a:solidFill>
                <a:effectLst/>
                <a:uLnTx/>
                <a:uFillTx/>
                <a:latin typeface="Arial" panose="020B0604020202020204"/>
                <a:ea typeface="+mn-ea"/>
                <a:cs typeface="+mn-cs"/>
              </a:rPr>
              <a:t>Deloitte Leads will indicate whether the session is a deep dive.</a:t>
            </a:r>
          </a:p>
          <a:p>
            <a:pPr marL="171879" marR="0" lvl="1" indent="-171879" algn="l" defTabSz="914120" rtl="0" eaLnBrk="1" fontAlgn="auto" latinLnBrk="0" hangingPunct="1">
              <a:lnSpc>
                <a:spcPts val="1299"/>
              </a:lnSpc>
              <a:spcBef>
                <a:spcPts val="0"/>
              </a:spcBef>
              <a:spcAft>
                <a:spcPts val="602"/>
              </a:spcAft>
              <a:buClr>
                <a:srgbClr val="6B767D">
                  <a:lumMod val="75000"/>
                </a:srgbClr>
              </a:buClr>
              <a:buSzPct val="75000"/>
              <a:buFont typeface="Arial" panose="020B0604020202020204" pitchFamily="34" charset="0"/>
              <a:buChar char="•"/>
              <a:tabLst>
                <a:tab pos="182824" algn="l"/>
              </a:tabLst>
              <a:defRPr/>
            </a:pPr>
            <a:r>
              <a:rPr kumimoji="0" lang="en-US" sz="1203" b="0" i="0" u="none" strike="noStrike" kern="1200" cap="none" spc="0" normalizeH="0" baseline="0" noProof="0">
                <a:ln>
                  <a:noFill/>
                </a:ln>
                <a:solidFill>
                  <a:srgbClr val="3F3F3F"/>
                </a:solidFill>
                <a:effectLst/>
                <a:uLnTx/>
                <a:uFillTx/>
                <a:latin typeface="Arial" panose="020B0604020202020204"/>
                <a:ea typeface="+mn-ea"/>
                <a:cs typeface="+mn-cs"/>
              </a:rPr>
              <a:t>Based off agenda TD Functional Leads will identify the required personnel for the meeting.</a:t>
            </a:r>
          </a:p>
          <a:p>
            <a:pPr marL="171879" marR="0" lvl="1" indent="-171879" algn="l" defTabSz="914120" rtl="0" eaLnBrk="1" fontAlgn="auto" latinLnBrk="0" hangingPunct="1">
              <a:lnSpc>
                <a:spcPts val="1299"/>
              </a:lnSpc>
              <a:spcBef>
                <a:spcPts val="0"/>
              </a:spcBef>
              <a:spcAft>
                <a:spcPts val="300"/>
              </a:spcAft>
              <a:buClr>
                <a:srgbClr val="6B767D">
                  <a:lumMod val="75000"/>
                </a:srgbClr>
              </a:buClr>
              <a:buSzPct val="75000"/>
              <a:buFont typeface="Arial" panose="020B0604020202020204" pitchFamily="34" charset="0"/>
              <a:buChar char="•"/>
              <a:tabLst>
                <a:tab pos="182824" algn="l"/>
              </a:tabLst>
              <a:defRPr/>
            </a:pPr>
            <a:endParaRPr kumimoji="0" lang="en-US" sz="1203" b="0" i="0" u="none" strike="noStrike" kern="1200" cap="none" spc="0" normalizeH="0" baseline="0" noProof="0">
              <a:ln>
                <a:noFill/>
              </a:ln>
              <a:solidFill>
                <a:srgbClr val="3F3F3F"/>
              </a:solidFill>
              <a:effectLst/>
              <a:uLnTx/>
              <a:uFillTx/>
              <a:latin typeface="Arial" panose="020B0604020202020204"/>
              <a:ea typeface="+mn-ea"/>
              <a:cs typeface="+mn-cs"/>
            </a:endParaRPr>
          </a:p>
        </p:txBody>
      </p:sp>
      <p:grpSp>
        <p:nvGrpSpPr>
          <p:cNvPr id="34" name="Group 33">
            <a:extLst>
              <a:ext uri="{FF2B5EF4-FFF2-40B4-BE49-F238E27FC236}">
                <a16:creationId xmlns:a16="http://schemas.microsoft.com/office/drawing/2014/main" id="{DC56A964-5E05-456C-8E66-1D2991DBB2F4}"/>
              </a:ext>
            </a:extLst>
          </p:cNvPr>
          <p:cNvGrpSpPr/>
          <p:nvPr/>
        </p:nvGrpSpPr>
        <p:grpSpPr>
          <a:xfrm>
            <a:off x="243236" y="25648"/>
            <a:ext cx="5593075" cy="285355"/>
            <a:chOff x="243236" y="25648"/>
            <a:chExt cx="5593075" cy="285355"/>
          </a:xfrm>
        </p:grpSpPr>
        <p:sp>
          <p:nvSpPr>
            <p:cNvPr id="35" name="Arrow: Chevron 34">
              <a:extLst>
                <a:ext uri="{FF2B5EF4-FFF2-40B4-BE49-F238E27FC236}">
                  <a16:creationId xmlns:a16="http://schemas.microsoft.com/office/drawing/2014/main" id="{87EF53B3-15D1-4FE4-8F91-2036C31ADCC0}"/>
                </a:ext>
              </a:extLst>
            </p:cNvPr>
            <p:cNvSpPr/>
            <p:nvPr/>
          </p:nvSpPr>
          <p:spPr>
            <a:xfrm>
              <a:off x="243236" y="26445"/>
              <a:ext cx="1487468" cy="284558"/>
            </a:xfrm>
            <a:prstGeom prst="chevron">
              <a:avLst/>
            </a:prstGeom>
            <a:solidFill>
              <a:srgbClr val="E7E6E6"/>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84951"/>
                  </a:solidFill>
                  <a:effectLst/>
                  <a:uLnTx/>
                  <a:uFillTx/>
                  <a:latin typeface="Arial" panose="020B0604020202020204"/>
                  <a:ea typeface="+mn-ea"/>
                  <a:cs typeface="+mn-cs"/>
                </a:rPr>
                <a:t>Objective</a:t>
              </a:r>
            </a:p>
          </p:txBody>
        </p:sp>
        <p:sp>
          <p:nvSpPr>
            <p:cNvPr id="36" name="Arrow: Chevron 35">
              <a:extLst>
                <a:ext uri="{FF2B5EF4-FFF2-40B4-BE49-F238E27FC236}">
                  <a16:creationId xmlns:a16="http://schemas.microsoft.com/office/drawing/2014/main" id="{FC0584AA-A4DE-4844-8D97-63E5940271F9}"/>
                </a:ext>
              </a:extLst>
            </p:cNvPr>
            <p:cNvSpPr/>
            <p:nvPr/>
          </p:nvSpPr>
          <p:spPr>
            <a:xfrm>
              <a:off x="1603804" y="26445"/>
              <a:ext cx="1487468" cy="284558"/>
            </a:xfrm>
            <a:prstGeom prst="chevron">
              <a:avLst/>
            </a:prstGeom>
            <a:solidFill>
              <a:srgbClr val="E7E6E6"/>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84951"/>
                  </a:solidFill>
                  <a:effectLst/>
                  <a:uLnTx/>
                  <a:uFillTx/>
                  <a:latin typeface="Arial" panose="020B0604020202020204"/>
                  <a:ea typeface="+mn-ea"/>
                  <a:cs typeface="+mn-cs"/>
                </a:rPr>
                <a:t>Workshop Expectations</a:t>
              </a:r>
            </a:p>
          </p:txBody>
        </p:sp>
        <p:sp>
          <p:nvSpPr>
            <p:cNvPr id="40" name="Arrow: Chevron 39">
              <a:extLst>
                <a:ext uri="{FF2B5EF4-FFF2-40B4-BE49-F238E27FC236}">
                  <a16:creationId xmlns:a16="http://schemas.microsoft.com/office/drawing/2014/main" id="{F3FE5CB7-E040-4C9B-9602-135FB8B96625}"/>
                </a:ext>
              </a:extLst>
            </p:cNvPr>
            <p:cNvSpPr/>
            <p:nvPr/>
          </p:nvSpPr>
          <p:spPr>
            <a:xfrm>
              <a:off x="4348843" y="25648"/>
              <a:ext cx="1487468" cy="284558"/>
            </a:xfrm>
            <a:prstGeom prst="chevron">
              <a:avLst/>
            </a:prstGeom>
            <a:solidFill>
              <a:srgbClr val="E7E6E6"/>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84951"/>
                  </a:solidFill>
                  <a:effectLst/>
                  <a:uLnTx/>
                  <a:uFillTx/>
                  <a:latin typeface="Arial" panose="020B0604020202020204"/>
                  <a:ea typeface="+mn-ea"/>
                  <a:cs typeface="+mn-cs"/>
                </a:rPr>
                <a:t>Program Timeline</a:t>
              </a:r>
            </a:p>
          </p:txBody>
        </p:sp>
        <p:sp>
          <p:nvSpPr>
            <p:cNvPr id="41" name="Arrow: Chevron 40">
              <a:extLst>
                <a:ext uri="{FF2B5EF4-FFF2-40B4-BE49-F238E27FC236}">
                  <a16:creationId xmlns:a16="http://schemas.microsoft.com/office/drawing/2014/main" id="{A8304C42-33BA-4C25-B439-119BACAE6080}"/>
                </a:ext>
              </a:extLst>
            </p:cNvPr>
            <p:cNvSpPr/>
            <p:nvPr/>
          </p:nvSpPr>
          <p:spPr>
            <a:xfrm>
              <a:off x="2975584" y="26445"/>
              <a:ext cx="1487468" cy="284558"/>
            </a:xfrm>
            <a:prstGeom prst="chevron">
              <a:avLst/>
            </a:prstGeom>
            <a:solidFill>
              <a:srgbClr val="F3753F"/>
            </a:solidFill>
            <a:ln w="12700" cap="flat" cmpd="sng" algn="ctr">
              <a:solidFill>
                <a:srgbClr val="F3753F"/>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a:ea typeface="+mn-ea"/>
                  <a:cs typeface="+mn-cs"/>
                </a:rPr>
                <a:t>Rules Of The Road</a:t>
              </a:r>
            </a:p>
          </p:txBody>
        </p:sp>
      </p:grpSp>
    </p:spTree>
    <p:extLst>
      <p:ext uri="{BB962C8B-B14F-4D97-AF65-F5344CB8AC3E}">
        <p14:creationId xmlns:p14="http://schemas.microsoft.com/office/powerpoint/2010/main" val="21887625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oup 3">
            <a:extLst>
              <a:ext uri="{FF2B5EF4-FFF2-40B4-BE49-F238E27FC236}">
                <a16:creationId xmlns:a16="http://schemas.microsoft.com/office/drawing/2014/main" id="{7FA3D70F-6DA0-4CED-8964-788641A3AD74}"/>
              </a:ext>
            </a:extLst>
          </p:cNvPr>
          <p:cNvGraphicFramePr>
            <a:graphicFrameLocks noGrp="1"/>
          </p:cNvGraphicFramePr>
          <p:nvPr>
            <p:extLst>
              <p:ext uri="{D42A27DB-BD31-4B8C-83A1-F6EECF244321}">
                <p14:modId xmlns:p14="http://schemas.microsoft.com/office/powerpoint/2010/main" val="2848712320"/>
              </p:ext>
            </p:extLst>
          </p:nvPr>
        </p:nvGraphicFramePr>
        <p:xfrm>
          <a:off x="469900" y="1175573"/>
          <a:ext cx="7539363" cy="3598445"/>
        </p:xfrm>
        <a:graphic>
          <a:graphicData uri="http://schemas.openxmlformats.org/drawingml/2006/table">
            <a:tbl>
              <a:tblPr/>
              <a:tblGrid>
                <a:gridCol w="5825027">
                  <a:extLst>
                    <a:ext uri="{9D8B030D-6E8A-4147-A177-3AD203B41FA5}">
                      <a16:colId xmlns:a16="http://schemas.microsoft.com/office/drawing/2014/main" val="20000"/>
                    </a:ext>
                  </a:extLst>
                </a:gridCol>
                <a:gridCol w="1714336">
                  <a:extLst>
                    <a:ext uri="{9D8B030D-6E8A-4147-A177-3AD203B41FA5}">
                      <a16:colId xmlns:a16="http://schemas.microsoft.com/office/drawing/2014/main" val="4017034048"/>
                    </a:ext>
                  </a:extLst>
                </a:gridCol>
              </a:tblGrid>
              <a:tr h="545219">
                <a:tc>
                  <a:txBody>
                    <a:bodyPr/>
                    <a:lstStyle/>
                    <a:p>
                      <a:pPr marL="0" marR="0" lvl="0" indent="0" algn="ctr" defTabSz="684213" rtl="0" eaLnBrk="0" fontAlgn="base" latinLnBrk="0" hangingPunct="0">
                        <a:lnSpc>
                          <a:spcPct val="100000"/>
                        </a:lnSpc>
                        <a:spcBef>
                          <a:spcPts val="0"/>
                        </a:spcBef>
                        <a:spcAft>
                          <a:spcPct val="0"/>
                        </a:spcAft>
                        <a:buClrTx/>
                        <a:buSzPct val="25000"/>
                        <a:buFont typeface="Wingdings" pitchFamily="2" charset="2"/>
                        <a:buNone/>
                        <a:tabLst/>
                        <a:defRPr/>
                      </a:pPr>
                      <a:r>
                        <a:rPr lang="en-US" sz="1800" b="1" kern="1200">
                          <a:solidFill>
                            <a:schemeClr val="lt1"/>
                          </a:solidFill>
                          <a:latin typeface="Arial Body"/>
                          <a:ea typeface="+mn-ea"/>
                          <a:cs typeface="+mn-cs"/>
                        </a:rPr>
                        <a:t>Workshop</a:t>
                      </a:r>
                      <a:r>
                        <a:rPr kumimoji="0" lang="en-US" sz="1800" b="1" u="none" strike="noStrike" kern="1200" cap="none" normalizeH="0" baseline="0">
                          <a:ln>
                            <a:noFill/>
                          </a:ln>
                          <a:solidFill>
                            <a:schemeClr val="accent1"/>
                          </a:solidFill>
                          <a:effectLst/>
                          <a:latin typeface="+mn-lt"/>
                          <a:ea typeface="+mn-ea"/>
                          <a:cs typeface="+mn-cs"/>
                        </a:rPr>
                        <a:t> </a:t>
                      </a:r>
                      <a:r>
                        <a:rPr lang="en-US" sz="1800" b="1" kern="1200">
                          <a:solidFill>
                            <a:schemeClr val="lt1"/>
                          </a:solidFill>
                          <a:latin typeface="Arial Body"/>
                          <a:ea typeface="+mn-ea"/>
                          <a:cs typeface="+mn-cs"/>
                        </a:rPr>
                        <a:t>Breakdown</a:t>
                      </a:r>
                    </a:p>
                  </a:txBody>
                  <a:tcPr marT="91440" marB="91440" anchor="ctr" horzOverflow="overflow">
                    <a:lnL w="12700" cmpd="sng">
                      <a:noFill/>
                      <a:prstDash val="soli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marL="0" marR="0" lvl="0" indent="0" algn="ctr"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lang="en-US" sz="1800" b="1" kern="1200">
                          <a:solidFill>
                            <a:schemeClr val="lt1"/>
                          </a:solidFill>
                          <a:latin typeface="Arial Body"/>
                          <a:ea typeface="+mn-ea"/>
                          <a:cs typeface="+mn-cs"/>
                        </a:rPr>
                        <a:t>Duration</a:t>
                      </a: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0"/>
                  </a:ext>
                </a:extLst>
              </a:tr>
              <a:tr h="508871">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pPr>
                      <a:r>
                        <a:rPr kumimoji="0" lang="en-US" sz="1600" b="0" i="0" u="none" strike="noStrike" cap="none" normalizeH="0" baseline="0">
                          <a:ln>
                            <a:noFill/>
                          </a:ln>
                          <a:solidFill>
                            <a:schemeClr val="tx1"/>
                          </a:solidFill>
                          <a:effectLst/>
                          <a:latin typeface="Arial Body"/>
                          <a:cs typeface="Arial" panose="020B0604020202020204" pitchFamily="34" charset="0"/>
                        </a:rPr>
                        <a:t>Introductions: RTR Workstream Leads &amp; Facilitators</a:t>
                      </a:r>
                    </a:p>
                  </a:txBody>
                  <a:tcPr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65000"/>
                        <a:buFont typeface="Wingdings"/>
                        <a:buNone/>
                        <a:tabLst/>
                        <a:defRPr/>
                      </a:pPr>
                      <a:r>
                        <a:rPr kumimoji="0" lang="en-US" sz="1600" b="0" i="0" u="none" strike="noStrike" kern="1200" cap="none" spc="0" normalizeH="0" baseline="0" noProof="0">
                          <a:ln>
                            <a:noFill/>
                          </a:ln>
                          <a:solidFill>
                            <a:schemeClr val="tx1"/>
                          </a:solidFill>
                          <a:effectLst/>
                          <a:uLnTx/>
                          <a:uFillTx/>
                          <a:latin typeface="Arial Body"/>
                          <a:ea typeface="+mn-ea"/>
                          <a:cs typeface="Arial" panose="020B0604020202020204" pitchFamily="34" charset="0"/>
                        </a:rPr>
                        <a:t>5 min</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02460609"/>
                  </a:ext>
                </a:extLst>
              </a:tr>
              <a:tr h="508871">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pPr>
                      <a:r>
                        <a:rPr kumimoji="0" lang="en-US" sz="1600" b="0" i="0" u="none" strike="noStrike" cap="none" normalizeH="0" baseline="0">
                          <a:ln>
                            <a:noFill/>
                          </a:ln>
                          <a:solidFill>
                            <a:schemeClr val="tx1"/>
                          </a:solidFill>
                          <a:effectLst/>
                          <a:latin typeface="Arial Body"/>
                          <a:cs typeface="Arial" panose="020B0604020202020204" pitchFamily="34" charset="0"/>
                        </a:rPr>
                        <a:t>Session Overview: Global Design Topics</a:t>
                      </a:r>
                    </a:p>
                  </a:txBody>
                  <a:tcPr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65000"/>
                        <a:buFont typeface="Wingdings"/>
                        <a:buNone/>
                        <a:tabLst/>
                        <a:defRPr/>
                      </a:pPr>
                      <a:r>
                        <a:rPr kumimoji="0" lang="en-US" sz="1600" b="0" i="0" u="none" strike="noStrike" kern="1200" cap="none" spc="0" normalizeH="0" baseline="0" noProof="0">
                          <a:ln>
                            <a:noFill/>
                          </a:ln>
                          <a:solidFill>
                            <a:schemeClr val="tx1"/>
                          </a:solidFill>
                          <a:effectLst/>
                          <a:uLnTx/>
                          <a:uFillTx/>
                          <a:latin typeface="Arial Body"/>
                          <a:ea typeface="+mn-ea"/>
                          <a:cs typeface="Arial" panose="020B0604020202020204" pitchFamily="34" charset="0"/>
                        </a:rPr>
                        <a:t>5 min</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08871">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pPr>
                      <a:r>
                        <a:rPr kumimoji="0" lang="en-US" sz="1600" b="0" i="0" u="none" strike="noStrike" cap="none" normalizeH="0" baseline="0">
                          <a:ln>
                            <a:noFill/>
                          </a:ln>
                          <a:solidFill>
                            <a:schemeClr val="tx1"/>
                          </a:solidFill>
                          <a:effectLst/>
                          <a:latin typeface="Arial Body"/>
                          <a:cs typeface="Arial" panose="020B0604020202020204" pitchFamily="34" charset="0"/>
                        </a:rPr>
                        <a:t>Reminder: Rules of the Road</a:t>
                      </a:r>
                    </a:p>
                  </a:txBody>
                  <a:tcPr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65000"/>
                        <a:buFont typeface="Wingdings"/>
                        <a:buNone/>
                        <a:tabLst/>
                        <a:defRPr/>
                      </a:pPr>
                      <a:r>
                        <a:rPr kumimoji="0" lang="en-US" sz="1600" b="0" i="0" u="none" strike="noStrike" kern="1200" cap="none" spc="0" normalizeH="0" baseline="0" noProof="0">
                          <a:ln>
                            <a:noFill/>
                          </a:ln>
                          <a:solidFill>
                            <a:schemeClr val="tx1"/>
                          </a:solidFill>
                          <a:effectLst/>
                          <a:uLnTx/>
                          <a:uFillTx/>
                          <a:latin typeface="Arial Body"/>
                          <a:ea typeface="+mn-ea"/>
                          <a:cs typeface="Arial" panose="020B0604020202020204" pitchFamily="34" charset="0"/>
                        </a:rPr>
                        <a:t>2 min</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5052529"/>
                  </a:ext>
                </a:extLst>
              </a:tr>
              <a:tr h="508871">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pPr>
                      <a:r>
                        <a:rPr kumimoji="0" lang="en-US" sz="1600" b="0" i="0" u="none" strike="noStrike" cap="none" normalizeH="0" baseline="0">
                          <a:ln>
                            <a:noFill/>
                          </a:ln>
                          <a:solidFill>
                            <a:schemeClr val="tx1"/>
                          </a:solidFill>
                          <a:effectLst/>
                          <a:latin typeface="Arial Body"/>
                          <a:cs typeface="Arial" panose="020B0604020202020204" pitchFamily="34" charset="0"/>
                        </a:rPr>
                        <a:t>Manage Bank Transactions L1/L2 Process Taxonomy Scope</a:t>
                      </a:r>
                    </a:p>
                  </a:txBody>
                  <a:tcPr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65000"/>
                        <a:buFont typeface="Wingdings"/>
                        <a:buNone/>
                        <a:tabLst/>
                        <a:defRPr/>
                      </a:pPr>
                      <a:r>
                        <a:rPr kumimoji="0" lang="en-US" sz="1600" b="0" i="0" u="none" strike="noStrike" kern="1200" cap="none" spc="0" normalizeH="0" baseline="0" noProof="0">
                          <a:ln>
                            <a:noFill/>
                          </a:ln>
                          <a:solidFill>
                            <a:schemeClr val="tx1"/>
                          </a:solidFill>
                          <a:effectLst/>
                          <a:uLnTx/>
                          <a:uFillTx/>
                          <a:latin typeface="Arial Body"/>
                          <a:ea typeface="+mn-ea"/>
                          <a:cs typeface="Arial" panose="020B0604020202020204" pitchFamily="34" charset="0"/>
                        </a:rPr>
                        <a:t>3 min</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31342060"/>
                  </a:ext>
                </a:extLst>
              </a:tr>
              <a:tr h="508871">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pPr>
                      <a:r>
                        <a:rPr kumimoji="0" lang="en-US" sz="1600" b="0" i="0" u="none" strike="noStrike" cap="none" normalizeH="0" baseline="0">
                          <a:ln>
                            <a:noFill/>
                          </a:ln>
                          <a:solidFill>
                            <a:schemeClr val="tx1"/>
                          </a:solidFill>
                          <a:effectLst/>
                          <a:latin typeface="Arial Body"/>
                          <a:cs typeface="Arial" panose="020B0604020202020204" pitchFamily="34" charset="0"/>
                        </a:rPr>
                        <a:t>Manage Bank Transactions Topics Deep Dive</a:t>
                      </a:r>
                    </a:p>
                  </a:txBody>
                  <a:tcPr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684213" rtl="0" eaLnBrk="0" fontAlgn="base" latinLnBrk="0" hangingPunct="0">
                        <a:lnSpc>
                          <a:spcPct val="100000"/>
                        </a:lnSpc>
                        <a:spcBef>
                          <a:spcPts val="300"/>
                        </a:spcBef>
                        <a:spcAft>
                          <a:spcPct val="0"/>
                        </a:spcAft>
                        <a:buClrTx/>
                        <a:buSzPct val="65000"/>
                        <a:buFont typeface="Wingdings"/>
                        <a:buNone/>
                        <a:tabLst/>
                        <a:defRPr/>
                      </a:pPr>
                      <a:r>
                        <a:rPr kumimoji="0" lang="en-US" sz="1600" b="0" i="0" u="none" strike="noStrike" kern="1200" cap="none" spc="0" normalizeH="0" baseline="0" noProof="0">
                          <a:ln>
                            <a:noFill/>
                          </a:ln>
                          <a:solidFill>
                            <a:schemeClr val="tx1"/>
                          </a:solidFill>
                          <a:effectLst/>
                          <a:uLnTx/>
                          <a:uFillTx/>
                          <a:latin typeface="Arial Body"/>
                          <a:ea typeface="+mn-ea"/>
                          <a:cs typeface="Arial" panose="020B0604020202020204" pitchFamily="34" charset="0"/>
                        </a:rPr>
                        <a:t>120 min</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436884"/>
                  </a:ext>
                </a:extLst>
              </a:tr>
              <a:tr h="508871">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defRPr/>
                      </a:pPr>
                      <a:r>
                        <a:rPr kumimoji="0" lang="en-US" sz="1600" b="0" i="0" u="none" strike="noStrike" cap="none" normalizeH="0" baseline="0">
                          <a:ln>
                            <a:noFill/>
                          </a:ln>
                          <a:solidFill>
                            <a:schemeClr val="tx1"/>
                          </a:solidFill>
                          <a:effectLst/>
                          <a:latin typeface="Arial Body"/>
                          <a:cs typeface="Arial" panose="020B0604020202020204" pitchFamily="34" charset="0"/>
                        </a:rPr>
                        <a:t>Next Steps and Q&amp;A</a:t>
                      </a:r>
                    </a:p>
                  </a:txBody>
                  <a:tcPr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684213" rtl="0" eaLnBrk="0" fontAlgn="base" latinLnBrk="0" hangingPunct="0">
                        <a:lnSpc>
                          <a:spcPct val="100000"/>
                        </a:lnSpc>
                        <a:spcBef>
                          <a:spcPts val="300"/>
                        </a:spcBef>
                        <a:spcAft>
                          <a:spcPct val="0"/>
                        </a:spcAft>
                        <a:buClrTx/>
                        <a:buSzPct val="65000"/>
                        <a:buFont typeface="Wingdings"/>
                        <a:buNone/>
                        <a:tabLst/>
                        <a:defRPr/>
                      </a:pPr>
                      <a:r>
                        <a:rPr kumimoji="0" lang="en-US" sz="1600" b="0" i="0" u="none" strike="noStrike" kern="1200" cap="none" spc="0" normalizeH="0" baseline="0" noProof="0">
                          <a:ln>
                            <a:noFill/>
                          </a:ln>
                          <a:solidFill>
                            <a:schemeClr val="tx1"/>
                          </a:solidFill>
                          <a:effectLst/>
                          <a:uLnTx/>
                          <a:uFillTx/>
                          <a:latin typeface="Arial Body"/>
                          <a:ea typeface="+mn-ea"/>
                          <a:cs typeface="Arial" panose="020B0604020202020204" pitchFamily="34" charset="0"/>
                        </a:rPr>
                        <a:t>15 min</a:t>
                      </a:r>
                    </a:p>
                  </a:txBody>
                  <a:tcPr marT="91440" marB="91440"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
        <p:nvSpPr>
          <p:cNvPr id="2" name="Title 2">
            <a:extLst>
              <a:ext uri="{FF2B5EF4-FFF2-40B4-BE49-F238E27FC236}">
                <a16:creationId xmlns:a16="http://schemas.microsoft.com/office/drawing/2014/main" id="{FA91D1FE-7FC6-C7FA-045F-32A5C6D2E3BB}"/>
              </a:ext>
            </a:extLst>
          </p:cNvPr>
          <p:cNvSpPr txBox="1">
            <a:spLocks/>
          </p:cNvSpPr>
          <p:nvPr/>
        </p:nvSpPr>
        <p:spPr>
          <a:xfrm>
            <a:off x="729996" y="359538"/>
            <a:ext cx="11041380" cy="407656"/>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a:ln>
                <a:noFill/>
              </a:ln>
              <a:solidFill>
                <a:srgbClr val="F3753F"/>
              </a:solidFill>
              <a:effectLst/>
              <a:uLnTx/>
              <a:uFillTx/>
              <a:latin typeface="Arial" panose="020B0604020202020204" pitchFamily="34" charset="0"/>
              <a:ea typeface="+mj-ea"/>
              <a:cs typeface="Arial" panose="020B0604020202020204" pitchFamily="34" charset="0"/>
            </a:endParaRPr>
          </a:p>
        </p:txBody>
      </p:sp>
      <p:sp>
        <p:nvSpPr>
          <p:cNvPr id="3" name="Title 2">
            <a:extLst>
              <a:ext uri="{FF2B5EF4-FFF2-40B4-BE49-F238E27FC236}">
                <a16:creationId xmlns:a16="http://schemas.microsoft.com/office/drawing/2014/main" id="{68AFC83A-B11E-AFA3-4320-54919F83355B}"/>
              </a:ext>
            </a:extLst>
          </p:cNvPr>
          <p:cNvSpPr>
            <a:spLocks noGrp="1"/>
          </p:cNvSpPr>
          <p:nvPr>
            <p:ph type="title"/>
          </p:nvPr>
        </p:nvSpPr>
        <p:spPr>
          <a:xfrm>
            <a:off x="469900" y="402587"/>
            <a:ext cx="11252200" cy="457200"/>
          </a:xfrm>
        </p:spPr>
        <p:txBody>
          <a:bodyPr/>
          <a:lstStyle/>
          <a:p>
            <a:r>
              <a:rPr lang="en-US" sz="2400">
                <a:latin typeface="Arial Body"/>
                <a:ea typeface="Open Sans Light" panose="020B0306030504020204" pitchFamily="34" charset="0"/>
              </a:rPr>
              <a:t>Agenda</a:t>
            </a:r>
            <a:endParaRPr lang="en-US">
              <a:latin typeface="Arial Body"/>
            </a:endParaRPr>
          </a:p>
        </p:txBody>
      </p:sp>
    </p:spTree>
    <p:extLst>
      <p:ext uri="{BB962C8B-B14F-4D97-AF65-F5344CB8AC3E}">
        <p14:creationId xmlns:p14="http://schemas.microsoft.com/office/powerpoint/2010/main" val="33301066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Group 3">
            <a:extLst>
              <a:ext uri="{FF2B5EF4-FFF2-40B4-BE49-F238E27FC236}">
                <a16:creationId xmlns:a16="http://schemas.microsoft.com/office/drawing/2014/main" id="{7FA3D70F-6DA0-4CED-8964-788641A3AD74}"/>
              </a:ext>
            </a:extLst>
          </p:cNvPr>
          <p:cNvGraphicFramePr>
            <a:graphicFrameLocks noGrp="1"/>
          </p:cNvGraphicFramePr>
          <p:nvPr>
            <p:extLst>
              <p:ext uri="{D42A27DB-BD31-4B8C-83A1-F6EECF244321}">
                <p14:modId xmlns:p14="http://schemas.microsoft.com/office/powerpoint/2010/main" val="1776001188"/>
              </p:ext>
            </p:extLst>
          </p:nvPr>
        </p:nvGraphicFramePr>
        <p:xfrm>
          <a:off x="361344" y="1129390"/>
          <a:ext cx="5346729" cy="5007013"/>
        </p:xfrm>
        <a:graphic>
          <a:graphicData uri="http://schemas.openxmlformats.org/drawingml/2006/table">
            <a:tbl>
              <a:tblPr/>
              <a:tblGrid>
                <a:gridCol w="5346729">
                  <a:extLst>
                    <a:ext uri="{9D8B030D-6E8A-4147-A177-3AD203B41FA5}">
                      <a16:colId xmlns:a16="http://schemas.microsoft.com/office/drawing/2014/main" val="20000"/>
                    </a:ext>
                  </a:extLst>
                </a:gridCol>
              </a:tblGrid>
              <a:tr h="616617">
                <a:tc>
                  <a:txBody>
                    <a:bodyPr/>
                    <a:lstStyle/>
                    <a:p>
                      <a:pPr marL="0" marR="0" lvl="0" indent="0" algn="ctr" defTabSz="684213" rtl="0" eaLnBrk="0" fontAlgn="base" latinLnBrk="0" hangingPunct="0">
                        <a:lnSpc>
                          <a:spcPct val="100000"/>
                        </a:lnSpc>
                        <a:spcBef>
                          <a:spcPts val="0"/>
                        </a:spcBef>
                        <a:spcAft>
                          <a:spcPct val="0"/>
                        </a:spcAft>
                        <a:buClrTx/>
                        <a:buSzPct val="25000"/>
                        <a:buFont typeface="Wingdings" pitchFamily="2" charset="2"/>
                        <a:buNone/>
                        <a:tabLst/>
                        <a:defRPr/>
                      </a:pPr>
                      <a:r>
                        <a:rPr lang="en-US" sz="2400" b="1" kern="1200">
                          <a:solidFill>
                            <a:schemeClr val="accent2"/>
                          </a:solidFill>
                          <a:latin typeface="Arial Body"/>
                          <a:ea typeface="Open Sans Light" panose="020B0306030504020204" pitchFamily="34" charset="0"/>
                          <a:cs typeface="Arial" panose="020B0604020202020204" pitchFamily="34" charset="0"/>
                        </a:rPr>
                        <a:t>Topics</a:t>
                      </a:r>
                    </a:p>
                  </a:txBody>
                  <a:tcPr marT="91440" marB="91440" anchor="ctr" horzOverflow="overflow">
                    <a:lnL w="12700" cmpd="sng">
                      <a:noFill/>
                      <a:prstDash val="soli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16617">
                <a:tc>
                  <a:txBody>
                    <a:bodyPr/>
                    <a:lstStyle/>
                    <a:p>
                      <a:pPr marL="0" marR="0" lvl="0" indent="0" algn="l" defTabSz="684213" rtl="0" eaLnBrk="0" fontAlgn="base" latinLnBrk="0" hangingPunct="0">
                        <a:lnSpc>
                          <a:spcPct val="100000"/>
                        </a:lnSpc>
                        <a:spcBef>
                          <a:spcPts val="300"/>
                        </a:spcBef>
                        <a:spcAft>
                          <a:spcPct val="0"/>
                        </a:spcAft>
                        <a:buClrTx/>
                        <a:buSzPct val="25000"/>
                        <a:buFontTx/>
                        <a:buNone/>
                        <a:tabLst/>
                      </a:pPr>
                      <a:r>
                        <a:rPr kumimoji="0" lang="en-US" sz="1600" b="1" i="0" u="none" strike="noStrike" cap="none" normalizeH="0" baseline="0">
                          <a:ln>
                            <a:noFill/>
                          </a:ln>
                          <a:solidFill>
                            <a:schemeClr val="tx1"/>
                          </a:solidFill>
                          <a:effectLst/>
                          <a:latin typeface="Arial Body"/>
                        </a:rPr>
                        <a:t>Manage Bank Transactions</a:t>
                      </a:r>
                    </a:p>
                  </a:txBody>
                  <a:tcPr anchor="ctr" horzOverflow="overflow">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616617">
                <a:tc>
                  <a:txBody>
                    <a:bodyPr/>
                    <a:lstStyle/>
                    <a:p>
                      <a:pPr marL="457200" marR="0" lvl="1" indent="0" algn="l" defTabSz="684213" rtl="0" eaLnBrk="0" fontAlgn="base" latinLnBrk="0" hangingPunct="0">
                        <a:lnSpc>
                          <a:spcPct val="100000"/>
                        </a:lnSpc>
                        <a:spcBef>
                          <a:spcPts val="300"/>
                        </a:spcBef>
                        <a:spcAft>
                          <a:spcPct val="0"/>
                        </a:spcAft>
                        <a:buClrTx/>
                        <a:buSzPct val="25000"/>
                        <a:buFontTx/>
                        <a:buNone/>
                        <a:tabLst/>
                      </a:pPr>
                      <a:r>
                        <a:rPr kumimoji="0" lang="en-US" sz="1600" b="0" i="0" u="none" strike="noStrike" kern="1200" cap="none" normalizeH="0" baseline="0">
                          <a:ln>
                            <a:noFill/>
                          </a:ln>
                          <a:solidFill>
                            <a:schemeClr val="tx1"/>
                          </a:solidFill>
                          <a:effectLst/>
                          <a:latin typeface="Arial Body"/>
                          <a:ea typeface="+mn-ea"/>
                          <a:cs typeface="+mn-cs"/>
                        </a:rPr>
                        <a:t>Bank Account Maintenance</a:t>
                      </a:r>
                    </a:p>
                  </a:txBody>
                  <a:tcPr marL="0" marR="0" marT="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15052529"/>
                  </a:ext>
                </a:extLst>
              </a:tr>
              <a:tr h="616617">
                <a:tc>
                  <a:txBody>
                    <a:bodyPr/>
                    <a:lstStyle/>
                    <a:p>
                      <a:pPr marL="457200" marR="0" lvl="1" indent="0" algn="l" defTabSz="684213" rtl="0" eaLnBrk="0" fontAlgn="base" latinLnBrk="0" hangingPunct="0">
                        <a:lnSpc>
                          <a:spcPct val="100000"/>
                        </a:lnSpc>
                        <a:spcBef>
                          <a:spcPts val="300"/>
                        </a:spcBef>
                        <a:spcAft>
                          <a:spcPct val="0"/>
                        </a:spcAft>
                        <a:buClrTx/>
                        <a:buSzPct val="25000"/>
                        <a:buFontTx/>
                        <a:buNone/>
                        <a:tabLst/>
                      </a:pPr>
                      <a:r>
                        <a:rPr kumimoji="0" lang="en-US" sz="1600" b="0" i="0" u="none" strike="noStrike" kern="1200" cap="none" normalizeH="0" baseline="0">
                          <a:ln>
                            <a:noFill/>
                          </a:ln>
                          <a:solidFill>
                            <a:schemeClr val="tx1"/>
                          </a:solidFill>
                          <a:effectLst/>
                          <a:latin typeface="Arial Body"/>
                          <a:ea typeface="+mn-ea"/>
                          <a:cs typeface="+mn-cs"/>
                        </a:rPr>
                        <a:t>Bank Statement Processing</a:t>
                      </a:r>
                    </a:p>
                  </a:txBody>
                  <a:tcPr marL="0" marR="0" marT="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9186555"/>
                  </a:ext>
                </a:extLst>
              </a:tr>
              <a:tr h="690694">
                <a:tc>
                  <a:txBody>
                    <a:bodyPr/>
                    <a:lstStyle/>
                    <a:p>
                      <a:pPr marL="457200" marR="0" lvl="1" indent="0" algn="l" defTabSz="684213" rtl="0" eaLnBrk="0" fontAlgn="base" latinLnBrk="0" hangingPunct="0">
                        <a:lnSpc>
                          <a:spcPct val="100000"/>
                        </a:lnSpc>
                        <a:spcBef>
                          <a:spcPts val="300"/>
                        </a:spcBef>
                        <a:spcAft>
                          <a:spcPct val="0"/>
                        </a:spcAft>
                        <a:buClrTx/>
                        <a:buSzPct val="25000"/>
                        <a:buFontTx/>
                        <a:buNone/>
                        <a:tabLst/>
                      </a:pPr>
                      <a:r>
                        <a:rPr kumimoji="0" lang="en-US" sz="1600" b="0" i="0" u="none" strike="noStrike" kern="1200" cap="none" normalizeH="0" baseline="0">
                          <a:ln>
                            <a:noFill/>
                          </a:ln>
                          <a:solidFill>
                            <a:schemeClr val="tx1"/>
                          </a:solidFill>
                          <a:effectLst/>
                          <a:latin typeface="Arial Body"/>
                          <a:ea typeface="+mn-ea"/>
                          <a:cs typeface="+mn-cs"/>
                        </a:rPr>
                        <a:t>Reconciliation</a:t>
                      </a:r>
                    </a:p>
                  </a:txBody>
                  <a:tcPr marL="0" marR="0" marT="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57653448"/>
                  </a:ext>
                </a:extLst>
              </a:tr>
              <a:tr h="616617">
                <a:tc>
                  <a:txBody>
                    <a:bodyPr/>
                    <a:lstStyle/>
                    <a:p>
                      <a:pPr marL="457200" marR="0" lvl="1" indent="0" algn="l" defTabSz="684213" rtl="0" eaLnBrk="0" fontAlgn="base" latinLnBrk="0" hangingPunct="0">
                        <a:lnSpc>
                          <a:spcPct val="100000"/>
                        </a:lnSpc>
                        <a:spcBef>
                          <a:spcPts val="300"/>
                        </a:spcBef>
                        <a:spcAft>
                          <a:spcPct val="0"/>
                        </a:spcAft>
                        <a:buClrTx/>
                        <a:buSzPct val="25000"/>
                        <a:buFontTx/>
                        <a:buNone/>
                        <a:tabLst/>
                      </a:pPr>
                      <a:r>
                        <a:rPr kumimoji="0" lang="en-US" sz="1600" b="0" i="0" u="none" strike="noStrike" kern="1200" cap="none" normalizeH="0" baseline="0">
                          <a:ln>
                            <a:noFill/>
                          </a:ln>
                          <a:solidFill>
                            <a:schemeClr val="tx1"/>
                          </a:solidFill>
                          <a:effectLst/>
                          <a:latin typeface="Arial Body"/>
                          <a:ea typeface="+mn-ea"/>
                          <a:cs typeface="+mn-cs"/>
                        </a:rPr>
                        <a:t>Cash Forecasting</a:t>
                      </a:r>
                    </a:p>
                  </a:txBody>
                  <a:tcPr marL="0" marR="0" marT="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436884"/>
                  </a:ext>
                </a:extLst>
              </a:tr>
              <a:tr h="616617">
                <a:tc>
                  <a:txBody>
                    <a:bodyPr/>
                    <a:lstStyle/>
                    <a:p>
                      <a:pPr marL="457200" marR="0" lvl="1" indent="0" algn="l" defTabSz="684213" rtl="0" eaLnBrk="0" fontAlgn="base" latinLnBrk="0" hangingPunct="0">
                        <a:lnSpc>
                          <a:spcPct val="100000"/>
                        </a:lnSpc>
                        <a:spcBef>
                          <a:spcPts val="300"/>
                        </a:spcBef>
                        <a:spcAft>
                          <a:spcPct val="0"/>
                        </a:spcAft>
                        <a:buClrTx/>
                        <a:buSzPct val="25000"/>
                        <a:buFontTx/>
                        <a:buNone/>
                        <a:tabLst/>
                      </a:pPr>
                      <a:r>
                        <a:rPr kumimoji="0" lang="en-US" sz="1600" b="0" i="0" u="none" strike="noStrike" kern="1200" cap="none" normalizeH="0" baseline="0">
                          <a:ln>
                            <a:noFill/>
                          </a:ln>
                          <a:solidFill>
                            <a:schemeClr val="tx1"/>
                          </a:solidFill>
                          <a:effectLst/>
                          <a:latin typeface="Arial Body"/>
                          <a:ea typeface="+mn-ea"/>
                          <a:cs typeface="+mn-cs"/>
                        </a:rPr>
                        <a:t>Cash Positioning</a:t>
                      </a:r>
                    </a:p>
                  </a:txBody>
                  <a:tcPr marL="0" marR="0" marT="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61523733"/>
                  </a:ext>
                </a:extLst>
              </a:tr>
              <a:tr h="616617">
                <a:tc>
                  <a:txBody>
                    <a:bodyPr/>
                    <a:lstStyle/>
                    <a:p>
                      <a:pPr marL="457200" marR="0" lvl="1" indent="0" algn="l" defTabSz="684213" rtl="0" eaLnBrk="0" fontAlgn="base" latinLnBrk="0" hangingPunct="0">
                        <a:lnSpc>
                          <a:spcPct val="100000"/>
                        </a:lnSpc>
                        <a:spcBef>
                          <a:spcPts val="300"/>
                        </a:spcBef>
                        <a:spcAft>
                          <a:spcPct val="0"/>
                        </a:spcAft>
                        <a:buClrTx/>
                        <a:buSzPct val="25000"/>
                        <a:buFontTx/>
                        <a:buNone/>
                        <a:tabLst/>
                        <a:defRPr/>
                      </a:pPr>
                      <a:r>
                        <a:rPr kumimoji="0" lang="en-US" sz="1600" b="0" i="0" u="none" strike="noStrike" kern="1200" cap="none" normalizeH="0" baseline="0">
                          <a:ln>
                            <a:noFill/>
                          </a:ln>
                          <a:solidFill>
                            <a:schemeClr val="tx1"/>
                          </a:solidFill>
                          <a:effectLst/>
                          <a:latin typeface="Arial Body"/>
                          <a:ea typeface="+mn-ea"/>
                          <a:cs typeface="+mn-cs"/>
                        </a:rPr>
                        <a:t>Bank Account Transfer</a:t>
                      </a:r>
                    </a:p>
                  </a:txBody>
                  <a:tcPr marL="0" marR="0" marT="0" marB="0"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698705467"/>
                  </a:ext>
                </a:extLst>
              </a:tr>
            </a:tbl>
          </a:graphicData>
        </a:graphic>
      </p:graphicFrame>
      <p:sp>
        <p:nvSpPr>
          <p:cNvPr id="2" name="Title 2">
            <a:extLst>
              <a:ext uri="{FF2B5EF4-FFF2-40B4-BE49-F238E27FC236}">
                <a16:creationId xmlns:a16="http://schemas.microsoft.com/office/drawing/2014/main" id="{FA91D1FE-7FC6-C7FA-045F-32A5C6D2E3BB}"/>
              </a:ext>
            </a:extLst>
          </p:cNvPr>
          <p:cNvSpPr txBox="1">
            <a:spLocks/>
          </p:cNvSpPr>
          <p:nvPr/>
        </p:nvSpPr>
        <p:spPr>
          <a:xfrm>
            <a:off x="729996" y="359538"/>
            <a:ext cx="11041380" cy="407656"/>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2400" b="1" i="0" kern="1200">
                <a:solidFill>
                  <a:schemeClr val="accent1"/>
                </a:solidFill>
                <a:latin typeface="Arial" panose="020B0604020202020204" pitchFamily="34" charset="0"/>
                <a:ea typeface="+mj-ea"/>
                <a:cs typeface="Arial" panose="020B0604020202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a:ln>
                <a:noFill/>
              </a:ln>
              <a:solidFill>
                <a:srgbClr val="F3753F"/>
              </a:solidFill>
              <a:effectLst/>
              <a:uLnTx/>
              <a:uFillTx/>
              <a:latin typeface="Arial" panose="020B0604020202020204" pitchFamily="34" charset="0"/>
              <a:ea typeface="+mj-ea"/>
              <a:cs typeface="Arial" panose="020B0604020202020204" pitchFamily="34" charset="0"/>
            </a:endParaRPr>
          </a:p>
        </p:txBody>
      </p:sp>
      <p:sp>
        <p:nvSpPr>
          <p:cNvPr id="3" name="Title 2">
            <a:extLst>
              <a:ext uri="{FF2B5EF4-FFF2-40B4-BE49-F238E27FC236}">
                <a16:creationId xmlns:a16="http://schemas.microsoft.com/office/drawing/2014/main" id="{68AFC83A-B11E-AFA3-4320-54919F83355B}"/>
              </a:ext>
            </a:extLst>
          </p:cNvPr>
          <p:cNvSpPr>
            <a:spLocks noGrp="1"/>
          </p:cNvSpPr>
          <p:nvPr>
            <p:ph type="title"/>
          </p:nvPr>
        </p:nvSpPr>
        <p:spPr>
          <a:xfrm>
            <a:off x="469900" y="347503"/>
            <a:ext cx="11252200" cy="457200"/>
          </a:xfrm>
        </p:spPr>
        <p:txBody>
          <a:bodyPr/>
          <a:lstStyle/>
          <a:p>
            <a:r>
              <a:rPr lang="en-US" sz="2400">
                <a:ea typeface="Open Sans Light" panose="020B0306030504020204" pitchFamily="34" charset="0"/>
              </a:rPr>
              <a:t>Session Overview: Global Design Topics</a:t>
            </a:r>
          </a:p>
        </p:txBody>
      </p:sp>
      <p:grpSp>
        <p:nvGrpSpPr>
          <p:cNvPr id="5" name="Group 4">
            <a:extLst>
              <a:ext uri="{FF2B5EF4-FFF2-40B4-BE49-F238E27FC236}">
                <a16:creationId xmlns:a16="http://schemas.microsoft.com/office/drawing/2014/main" id="{3E488BE5-733A-4047-BEBE-03EC7ACEFB97}"/>
              </a:ext>
            </a:extLst>
          </p:cNvPr>
          <p:cNvGrpSpPr/>
          <p:nvPr/>
        </p:nvGrpSpPr>
        <p:grpSpPr>
          <a:xfrm>
            <a:off x="6945778" y="866045"/>
            <a:ext cx="4660900" cy="369332"/>
            <a:chOff x="393700" y="1303712"/>
            <a:chExt cx="11379200" cy="369332"/>
          </a:xfrm>
        </p:grpSpPr>
        <p:cxnSp>
          <p:nvCxnSpPr>
            <p:cNvPr id="6" name="iBar:31/138">
              <a:extLst>
                <a:ext uri="{FF2B5EF4-FFF2-40B4-BE49-F238E27FC236}">
                  <a16:creationId xmlns:a16="http://schemas.microsoft.com/office/drawing/2014/main" id="{F3D3ACCE-C535-4D21-8C8B-BBA0BBA45AF5}"/>
                </a:ext>
              </a:extLst>
            </p:cNvPr>
            <p:cNvCxnSpPr/>
            <p:nvPr/>
          </p:nvCxnSpPr>
          <p:spPr>
            <a:xfrm>
              <a:off x="393700" y="1562100"/>
              <a:ext cx="11379200" cy="0"/>
            </a:xfrm>
            <a:prstGeom prst="line">
              <a:avLst/>
            </a:prstGeom>
            <a:ln w="28575">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xtBox:31/138">
              <a:extLst>
                <a:ext uri="{FF2B5EF4-FFF2-40B4-BE49-F238E27FC236}">
                  <a16:creationId xmlns:a16="http://schemas.microsoft.com/office/drawing/2014/main" id="{0C134744-E62A-4799-BEDE-AD7C4793C152}"/>
                </a:ext>
              </a:extLst>
            </p:cNvPr>
            <p:cNvSpPr/>
            <p:nvPr/>
          </p:nvSpPr>
          <p:spPr>
            <a:xfrm>
              <a:off x="2427862" y="1303712"/>
              <a:ext cx="7120900" cy="36933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000000"/>
                  </a:solidFill>
                  <a:effectLst/>
                  <a:uLnTx/>
                  <a:uFillTx/>
                  <a:latin typeface="Arial Body"/>
                  <a:ea typeface="+mn-ea"/>
                  <a:cs typeface="+mn-cs"/>
                </a:rPr>
                <a:t>Expectations</a:t>
              </a:r>
            </a:p>
          </p:txBody>
        </p:sp>
      </p:grpSp>
      <p:sp>
        <p:nvSpPr>
          <p:cNvPr id="9" name="Rectangle 8">
            <a:extLst>
              <a:ext uri="{FF2B5EF4-FFF2-40B4-BE49-F238E27FC236}">
                <a16:creationId xmlns:a16="http://schemas.microsoft.com/office/drawing/2014/main" id="{A5B4D287-CACA-42A8-98D8-89DC234FC12F}"/>
              </a:ext>
            </a:extLst>
          </p:cNvPr>
          <p:cNvSpPr/>
          <p:nvPr/>
        </p:nvSpPr>
        <p:spPr>
          <a:xfrm>
            <a:off x="7830336" y="1878290"/>
            <a:ext cx="3895333" cy="43272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Body"/>
                <a:ea typeface="+mn-ea"/>
                <a:cs typeface="+mn-cs"/>
              </a:rPr>
              <a:t>Define key Concepts</a:t>
            </a:r>
          </a:p>
        </p:txBody>
      </p:sp>
      <p:cxnSp>
        <p:nvCxnSpPr>
          <p:cNvPr id="10" name="Straight Connector 9">
            <a:extLst>
              <a:ext uri="{FF2B5EF4-FFF2-40B4-BE49-F238E27FC236}">
                <a16:creationId xmlns:a16="http://schemas.microsoft.com/office/drawing/2014/main" id="{94AE7745-21A0-4456-99D6-D99E7C83137F}"/>
              </a:ext>
            </a:extLst>
          </p:cNvPr>
          <p:cNvCxnSpPr>
            <a:cxnSpLocks/>
          </p:cNvCxnSpPr>
          <p:nvPr/>
        </p:nvCxnSpPr>
        <p:spPr>
          <a:xfrm>
            <a:off x="7865767" y="2613913"/>
            <a:ext cx="9144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82EF39D-A717-450C-85AF-A2F0DDB5068E}"/>
              </a:ext>
            </a:extLst>
          </p:cNvPr>
          <p:cNvSpPr/>
          <p:nvPr/>
        </p:nvSpPr>
        <p:spPr>
          <a:xfrm>
            <a:off x="7830336" y="2664926"/>
            <a:ext cx="3895333" cy="43272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Body"/>
                <a:ea typeface="+mn-ea"/>
                <a:cs typeface="+mn-cs"/>
              </a:rPr>
              <a:t>Overview of Personas</a:t>
            </a:r>
          </a:p>
        </p:txBody>
      </p:sp>
      <p:cxnSp>
        <p:nvCxnSpPr>
          <p:cNvPr id="12" name="Straight Connector 11">
            <a:extLst>
              <a:ext uri="{FF2B5EF4-FFF2-40B4-BE49-F238E27FC236}">
                <a16:creationId xmlns:a16="http://schemas.microsoft.com/office/drawing/2014/main" id="{8152F9F4-DBEE-4D3E-B55B-CFA5EB030538}"/>
              </a:ext>
            </a:extLst>
          </p:cNvPr>
          <p:cNvCxnSpPr>
            <a:cxnSpLocks/>
          </p:cNvCxnSpPr>
          <p:nvPr/>
        </p:nvCxnSpPr>
        <p:spPr>
          <a:xfrm>
            <a:off x="7865767" y="1878290"/>
            <a:ext cx="9144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58D3047-BCB9-4762-ACF6-75917EAE1C14}"/>
              </a:ext>
            </a:extLst>
          </p:cNvPr>
          <p:cNvCxnSpPr>
            <a:cxnSpLocks/>
          </p:cNvCxnSpPr>
          <p:nvPr/>
        </p:nvCxnSpPr>
        <p:spPr>
          <a:xfrm>
            <a:off x="7865767" y="5556407"/>
            <a:ext cx="9144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9FE2F3B-0D27-43FC-BA42-C942EAAA8F3A}"/>
              </a:ext>
            </a:extLst>
          </p:cNvPr>
          <p:cNvCxnSpPr>
            <a:cxnSpLocks/>
          </p:cNvCxnSpPr>
          <p:nvPr/>
        </p:nvCxnSpPr>
        <p:spPr>
          <a:xfrm>
            <a:off x="7865767" y="4820782"/>
            <a:ext cx="9144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A5B6649-C953-42A7-B247-B3732FD8B092}"/>
              </a:ext>
            </a:extLst>
          </p:cNvPr>
          <p:cNvGrpSpPr/>
          <p:nvPr/>
        </p:nvGrpSpPr>
        <p:grpSpPr>
          <a:xfrm>
            <a:off x="7150458" y="3395383"/>
            <a:ext cx="548640" cy="548640"/>
            <a:chOff x="6931745" y="2447847"/>
            <a:chExt cx="667512" cy="667512"/>
          </a:xfrm>
        </p:grpSpPr>
        <p:sp>
          <p:nvSpPr>
            <p:cNvPr id="16" name="Oval 15">
              <a:extLst>
                <a:ext uri="{FF2B5EF4-FFF2-40B4-BE49-F238E27FC236}">
                  <a16:creationId xmlns:a16="http://schemas.microsoft.com/office/drawing/2014/main" id="{7EF9AD03-DAB3-4661-97C0-E89FC2DCE4DD}"/>
                </a:ext>
              </a:extLst>
            </p:cNvPr>
            <p:cNvSpPr/>
            <p:nvPr/>
          </p:nvSpPr>
          <p:spPr>
            <a:xfrm>
              <a:off x="6931745" y="2447847"/>
              <a:ext cx="667512" cy="66751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17" name="Group 16">
              <a:extLst>
                <a:ext uri="{FF2B5EF4-FFF2-40B4-BE49-F238E27FC236}">
                  <a16:creationId xmlns:a16="http://schemas.microsoft.com/office/drawing/2014/main" id="{18BAF0BF-A4F0-4AE2-81DE-72AE59135151}"/>
                </a:ext>
              </a:extLst>
            </p:cNvPr>
            <p:cNvGrpSpPr>
              <a:grpSpLocks noChangeAspect="1"/>
            </p:cNvGrpSpPr>
            <p:nvPr/>
          </p:nvGrpSpPr>
          <p:grpSpPr>
            <a:xfrm>
              <a:off x="7069696" y="2613644"/>
              <a:ext cx="384048" cy="320040"/>
              <a:chOff x="12450763" y="3171825"/>
              <a:chExt cx="584200" cy="488950"/>
            </a:xfrm>
            <a:solidFill>
              <a:schemeClr val="tx1"/>
            </a:solidFill>
          </p:grpSpPr>
          <p:sp>
            <p:nvSpPr>
              <p:cNvPr id="18" name="Freeform 524">
                <a:extLst>
                  <a:ext uri="{FF2B5EF4-FFF2-40B4-BE49-F238E27FC236}">
                    <a16:creationId xmlns:a16="http://schemas.microsoft.com/office/drawing/2014/main" id="{1CA9D944-2913-446A-A947-08E500DDFD8C}"/>
                  </a:ext>
                </a:extLst>
              </p:cNvPr>
              <p:cNvSpPr>
                <a:spLocks noEditPoints="1"/>
              </p:cNvSpPr>
              <p:nvPr/>
            </p:nvSpPr>
            <p:spPr bwMode="auto">
              <a:xfrm>
                <a:off x="12450763" y="3171825"/>
                <a:ext cx="584200" cy="488950"/>
              </a:xfrm>
              <a:custGeom>
                <a:avLst/>
                <a:gdLst>
                  <a:gd name="T0" fmla="*/ 232 w 236"/>
                  <a:gd name="T1" fmla="*/ 12 h 197"/>
                  <a:gd name="T2" fmla="*/ 182 w 236"/>
                  <a:gd name="T3" fmla="*/ 1 h 197"/>
                  <a:gd name="T4" fmla="*/ 179 w 236"/>
                  <a:gd name="T5" fmla="*/ 1 h 197"/>
                  <a:gd name="T6" fmla="*/ 119 w 236"/>
                  <a:gd name="T7" fmla="*/ 28 h 197"/>
                  <a:gd name="T8" fmla="*/ 64 w 236"/>
                  <a:gd name="T9" fmla="*/ 5 h 197"/>
                  <a:gd name="T10" fmla="*/ 61 w 236"/>
                  <a:gd name="T11" fmla="*/ 5 h 197"/>
                  <a:gd name="T12" fmla="*/ 3 w 236"/>
                  <a:gd name="T13" fmla="*/ 28 h 197"/>
                  <a:gd name="T14" fmla="*/ 0 w 236"/>
                  <a:gd name="T15" fmla="*/ 32 h 197"/>
                  <a:gd name="T16" fmla="*/ 0 w 236"/>
                  <a:gd name="T17" fmla="*/ 191 h 197"/>
                  <a:gd name="T18" fmla="*/ 2 w 236"/>
                  <a:gd name="T19" fmla="*/ 195 h 197"/>
                  <a:gd name="T20" fmla="*/ 6 w 236"/>
                  <a:gd name="T21" fmla="*/ 195 h 197"/>
                  <a:gd name="T22" fmla="*/ 62 w 236"/>
                  <a:gd name="T23" fmla="*/ 173 h 197"/>
                  <a:gd name="T24" fmla="*/ 118 w 236"/>
                  <a:gd name="T25" fmla="*/ 197 h 197"/>
                  <a:gd name="T26" fmla="*/ 119 w 236"/>
                  <a:gd name="T27" fmla="*/ 197 h 197"/>
                  <a:gd name="T28" fmla="*/ 121 w 236"/>
                  <a:gd name="T29" fmla="*/ 197 h 197"/>
                  <a:gd name="T30" fmla="*/ 182 w 236"/>
                  <a:gd name="T31" fmla="*/ 169 h 197"/>
                  <a:gd name="T32" fmla="*/ 230 w 236"/>
                  <a:gd name="T33" fmla="*/ 180 h 197"/>
                  <a:gd name="T34" fmla="*/ 234 w 236"/>
                  <a:gd name="T35" fmla="*/ 179 h 197"/>
                  <a:gd name="T36" fmla="*/ 236 w 236"/>
                  <a:gd name="T37" fmla="*/ 175 h 197"/>
                  <a:gd name="T38" fmla="*/ 236 w 236"/>
                  <a:gd name="T39" fmla="*/ 17 h 197"/>
                  <a:gd name="T40" fmla="*/ 232 w 236"/>
                  <a:gd name="T41" fmla="*/ 12 h 197"/>
                  <a:gd name="T42" fmla="*/ 226 w 236"/>
                  <a:gd name="T43" fmla="*/ 169 h 197"/>
                  <a:gd name="T44" fmla="*/ 182 w 236"/>
                  <a:gd name="T45" fmla="*/ 159 h 197"/>
                  <a:gd name="T46" fmla="*/ 179 w 236"/>
                  <a:gd name="T47" fmla="*/ 160 h 197"/>
                  <a:gd name="T48" fmla="*/ 119 w 236"/>
                  <a:gd name="T49" fmla="*/ 187 h 197"/>
                  <a:gd name="T50" fmla="*/ 64 w 236"/>
                  <a:gd name="T51" fmla="*/ 164 h 197"/>
                  <a:gd name="T52" fmla="*/ 62 w 236"/>
                  <a:gd name="T53" fmla="*/ 164 h 197"/>
                  <a:gd name="T54" fmla="*/ 61 w 236"/>
                  <a:gd name="T55" fmla="*/ 164 h 197"/>
                  <a:gd name="T56" fmla="*/ 9 w 236"/>
                  <a:gd name="T57" fmla="*/ 184 h 197"/>
                  <a:gd name="T58" fmla="*/ 9 w 236"/>
                  <a:gd name="T59" fmla="*/ 36 h 197"/>
                  <a:gd name="T60" fmla="*/ 62 w 236"/>
                  <a:gd name="T61" fmla="*/ 15 h 197"/>
                  <a:gd name="T62" fmla="*/ 118 w 236"/>
                  <a:gd name="T63" fmla="*/ 38 h 197"/>
                  <a:gd name="T64" fmla="*/ 121 w 236"/>
                  <a:gd name="T65" fmla="*/ 38 h 197"/>
                  <a:gd name="T66" fmla="*/ 182 w 236"/>
                  <a:gd name="T67" fmla="*/ 10 h 197"/>
                  <a:gd name="T68" fmla="*/ 226 w 236"/>
                  <a:gd name="T69" fmla="*/ 21 h 197"/>
                  <a:gd name="T70" fmla="*/ 226 w 236"/>
                  <a:gd name="T71" fmla="*/ 169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197">
                    <a:moveTo>
                      <a:pt x="232" y="12"/>
                    </a:moveTo>
                    <a:cubicBezTo>
                      <a:pt x="182" y="1"/>
                      <a:pt x="182" y="1"/>
                      <a:pt x="182" y="1"/>
                    </a:cubicBezTo>
                    <a:cubicBezTo>
                      <a:pt x="181" y="0"/>
                      <a:pt x="180" y="1"/>
                      <a:pt x="179" y="1"/>
                    </a:cubicBezTo>
                    <a:cubicBezTo>
                      <a:pt x="119" y="28"/>
                      <a:pt x="119" y="28"/>
                      <a:pt x="119" y="28"/>
                    </a:cubicBezTo>
                    <a:cubicBezTo>
                      <a:pt x="64" y="5"/>
                      <a:pt x="64" y="5"/>
                      <a:pt x="64" y="5"/>
                    </a:cubicBezTo>
                    <a:cubicBezTo>
                      <a:pt x="63" y="5"/>
                      <a:pt x="62" y="5"/>
                      <a:pt x="61" y="5"/>
                    </a:cubicBezTo>
                    <a:cubicBezTo>
                      <a:pt x="3" y="28"/>
                      <a:pt x="3" y="28"/>
                      <a:pt x="3" y="28"/>
                    </a:cubicBezTo>
                    <a:cubicBezTo>
                      <a:pt x="1" y="29"/>
                      <a:pt x="0" y="30"/>
                      <a:pt x="0" y="32"/>
                    </a:cubicBezTo>
                    <a:cubicBezTo>
                      <a:pt x="0" y="191"/>
                      <a:pt x="0" y="191"/>
                      <a:pt x="0" y="191"/>
                    </a:cubicBezTo>
                    <a:cubicBezTo>
                      <a:pt x="0" y="192"/>
                      <a:pt x="1" y="194"/>
                      <a:pt x="2" y="195"/>
                    </a:cubicBezTo>
                    <a:cubicBezTo>
                      <a:pt x="3" y="196"/>
                      <a:pt x="5" y="196"/>
                      <a:pt x="6" y="195"/>
                    </a:cubicBezTo>
                    <a:cubicBezTo>
                      <a:pt x="62" y="173"/>
                      <a:pt x="62" y="173"/>
                      <a:pt x="62" y="173"/>
                    </a:cubicBezTo>
                    <a:cubicBezTo>
                      <a:pt x="118" y="197"/>
                      <a:pt x="118" y="197"/>
                      <a:pt x="118" y="197"/>
                    </a:cubicBezTo>
                    <a:cubicBezTo>
                      <a:pt x="118" y="197"/>
                      <a:pt x="119" y="197"/>
                      <a:pt x="119" y="197"/>
                    </a:cubicBezTo>
                    <a:cubicBezTo>
                      <a:pt x="120" y="197"/>
                      <a:pt x="121" y="197"/>
                      <a:pt x="121" y="197"/>
                    </a:cubicBezTo>
                    <a:cubicBezTo>
                      <a:pt x="182" y="169"/>
                      <a:pt x="182" y="169"/>
                      <a:pt x="182" y="169"/>
                    </a:cubicBezTo>
                    <a:cubicBezTo>
                      <a:pt x="230" y="180"/>
                      <a:pt x="230" y="180"/>
                      <a:pt x="230" y="180"/>
                    </a:cubicBezTo>
                    <a:cubicBezTo>
                      <a:pt x="231" y="180"/>
                      <a:pt x="233" y="180"/>
                      <a:pt x="234" y="179"/>
                    </a:cubicBezTo>
                    <a:cubicBezTo>
                      <a:pt x="235" y="178"/>
                      <a:pt x="236" y="177"/>
                      <a:pt x="236" y="175"/>
                    </a:cubicBezTo>
                    <a:cubicBezTo>
                      <a:pt x="236" y="17"/>
                      <a:pt x="236" y="17"/>
                      <a:pt x="236" y="17"/>
                    </a:cubicBezTo>
                    <a:cubicBezTo>
                      <a:pt x="236" y="15"/>
                      <a:pt x="234" y="13"/>
                      <a:pt x="232" y="12"/>
                    </a:cubicBezTo>
                    <a:close/>
                    <a:moveTo>
                      <a:pt x="226" y="169"/>
                    </a:moveTo>
                    <a:cubicBezTo>
                      <a:pt x="182" y="159"/>
                      <a:pt x="182" y="159"/>
                      <a:pt x="182" y="159"/>
                    </a:cubicBezTo>
                    <a:cubicBezTo>
                      <a:pt x="181" y="159"/>
                      <a:pt x="180" y="159"/>
                      <a:pt x="179" y="160"/>
                    </a:cubicBezTo>
                    <a:cubicBezTo>
                      <a:pt x="119" y="187"/>
                      <a:pt x="119" y="187"/>
                      <a:pt x="119" y="187"/>
                    </a:cubicBezTo>
                    <a:cubicBezTo>
                      <a:pt x="64" y="164"/>
                      <a:pt x="64" y="164"/>
                      <a:pt x="64" y="164"/>
                    </a:cubicBezTo>
                    <a:cubicBezTo>
                      <a:pt x="64" y="164"/>
                      <a:pt x="63" y="164"/>
                      <a:pt x="62" y="164"/>
                    </a:cubicBezTo>
                    <a:cubicBezTo>
                      <a:pt x="62" y="164"/>
                      <a:pt x="61" y="164"/>
                      <a:pt x="61" y="164"/>
                    </a:cubicBezTo>
                    <a:cubicBezTo>
                      <a:pt x="9" y="184"/>
                      <a:pt x="9" y="184"/>
                      <a:pt x="9" y="184"/>
                    </a:cubicBezTo>
                    <a:cubicBezTo>
                      <a:pt x="9" y="36"/>
                      <a:pt x="9" y="36"/>
                      <a:pt x="9" y="36"/>
                    </a:cubicBezTo>
                    <a:cubicBezTo>
                      <a:pt x="62" y="15"/>
                      <a:pt x="62" y="15"/>
                      <a:pt x="62" y="15"/>
                    </a:cubicBezTo>
                    <a:cubicBezTo>
                      <a:pt x="118" y="38"/>
                      <a:pt x="118" y="38"/>
                      <a:pt x="118" y="38"/>
                    </a:cubicBezTo>
                    <a:cubicBezTo>
                      <a:pt x="119" y="38"/>
                      <a:pt x="120" y="38"/>
                      <a:pt x="121" y="38"/>
                    </a:cubicBezTo>
                    <a:cubicBezTo>
                      <a:pt x="182" y="10"/>
                      <a:pt x="182" y="10"/>
                      <a:pt x="182" y="10"/>
                    </a:cubicBezTo>
                    <a:cubicBezTo>
                      <a:pt x="226" y="21"/>
                      <a:pt x="226" y="21"/>
                      <a:pt x="226" y="21"/>
                    </a:cubicBezTo>
                    <a:lnTo>
                      <a:pt x="226" y="169"/>
                    </a:lnTo>
                    <a:close/>
                  </a:path>
                </a:pathLst>
              </a:custGeom>
              <a:grpFill/>
              <a:ln w="19050">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9" name="Freeform 525">
                <a:extLst>
                  <a:ext uri="{FF2B5EF4-FFF2-40B4-BE49-F238E27FC236}">
                    <a16:creationId xmlns:a16="http://schemas.microsoft.com/office/drawing/2014/main" id="{DF82B8B5-3703-42C5-8DE0-D4E36804362E}"/>
                  </a:ext>
                </a:extLst>
              </p:cNvPr>
              <p:cNvSpPr>
                <a:spLocks/>
              </p:cNvSpPr>
              <p:nvPr/>
            </p:nvSpPr>
            <p:spPr bwMode="auto">
              <a:xfrm>
                <a:off x="12542838" y="3444875"/>
                <a:ext cx="34925" cy="41275"/>
              </a:xfrm>
              <a:custGeom>
                <a:avLst/>
                <a:gdLst>
                  <a:gd name="T0" fmla="*/ 11 w 14"/>
                  <a:gd name="T1" fmla="*/ 1 h 17"/>
                  <a:gd name="T2" fmla="*/ 4 w 14"/>
                  <a:gd name="T3" fmla="*/ 3 h 17"/>
                  <a:gd name="T4" fmla="*/ 1 w 14"/>
                  <a:gd name="T5" fmla="*/ 10 h 17"/>
                  <a:gd name="T6" fmla="*/ 3 w 14"/>
                  <a:gd name="T7" fmla="*/ 16 h 17"/>
                  <a:gd name="T8" fmla="*/ 5 w 14"/>
                  <a:gd name="T9" fmla="*/ 17 h 17"/>
                  <a:gd name="T10" fmla="*/ 9 w 14"/>
                  <a:gd name="T11" fmla="*/ 14 h 17"/>
                  <a:gd name="T12" fmla="*/ 13 w 14"/>
                  <a:gd name="T13" fmla="*/ 8 h 17"/>
                  <a:gd name="T14" fmla="*/ 11 w 14"/>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11" y="1"/>
                    </a:moveTo>
                    <a:cubicBezTo>
                      <a:pt x="8" y="0"/>
                      <a:pt x="5" y="1"/>
                      <a:pt x="4" y="3"/>
                    </a:cubicBezTo>
                    <a:cubicBezTo>
                      <a:pt x="2" y="7"/>
                      <a:pt x="1" y="10"/>
                      <a:pt x="1" y="10"/>
                    </a:cubicBezTo>
                    <a:cubicBezTo>
                      <a:pt x="0" y="12"/>
                      <a:pt x="1" y="15"/>
                      <a:pt x="3" y="16"/>
                    </a:cubicBezTo>
                    <a:cubicBezTo>
                      <a:pt x="4" y="16"/>
                      <a:pt x="4" y="17"/>
                      <a:pt x="5" y="17"/>
                    </a:cubicBezTo>
                    <a:cubicBezTo>
                      <a:pt x="7" y="17"/>
                      <a:pt x="9" y="16"/>
                      <a:pt x="9" y="14"/>
                    </a:cubicBezTo>
                    <a:cubicBezTo>
                      <a:pt x="9" y="14"/>
                      <a:pt x="11" y="11"/>
                      <a:pt x="13" y="8"/>
                    </a:cubicBezTo>
                    <a:cubicBezTo>
                      <a:pt x="14" y="6"/>
                      <a:pt x="13" y="3"/>
                      <a:pt x="11" y="1"/>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0" name="Freeform 526">
                <a:extLst>
                  <a:ext uri="{FF2B5EF4-FFF2-40B4-BE49-F238E27FC236}">
                    <a16:creationId xmlns:a16="http://schemas.microsoft.com/office/drawing/2014/main" id="{5D2CBC1D-0506-40D3-A15A-6BCE1854B170}"/>
                  </a:ext>
                </a:extLst>
              </p:cNvPr>
              <p:cNvSpPr>
                <a:spLocks/>
              </p:cNvSpPr>
              <p:nvPr/>
            </p:nvSpPr>
            <p:spPr bwMode="auto">
              <a:xfrm>
                <a:off x="12577763" y="3387725"/>
                <a:ext cx="36513" cy="39687"/>
              </a:xfrm>
              <a:custGeom>
                <a:avLst/>
                <a:gdLst>
                  <a:gd name="T0" fmla="*/ 6 w 15"/>
                  <a:gd name="T1" fmla="*/ 3 h 16"/>
                  <a:gd name="T2" fmla="*/ 1 w 15"/>
                  <a:gd name="T3" fmla="*/ 8 h 16"/>
                  <a:gd name="T4" fmla="*/ 2 w 15"/>
                  <a:gd name="T5" fmla="*/ 15 h 16"/>
                  <a:gd name="T6" fmla="*/ 5 w 15"/>
                  <a:gd name="T7" fmla="*/ 16 h 16"/>
                  <a:gd name="T8" fmla="*/ 9 w 15"/>
                  <a:gd name="T9" fmla="*/ 14 h 16"/>
                  <a:gd name="T10" fmla="*/ 13 w 15"/>
                  <a:gd name="T11" fmla="*/ 9 h 16"/>
                  <a:gd name="T12" fmla="*/ 13 w 15"/>
                  <a:gd name="T13" fmla="*/ 2 h 16"/>
                  <a:gd name="T14" fmla="*/ 6 w 15"/>
                  <a:gd name="T15" fmla="*/ 3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6">
                    <a:moveTo>
                      <a:pt x="6" y="3"/>
                    </a:moveTo>
                    <a:cubicBezTo>
                      <a:pt x="4" y="4"/>
                      <a:pt x="3" y="6"/>
                      <a:pt x="1" y="8"/>
                    </a:cubicBezTo>
                    <a:cubicBezTo>
                      <a:pt x="0" y="10"/>
                      <a:pt x="0" y="13"/>
                      <a:pt x="2" y="15"/>
                    </a:cubicBezTo>
                    <a:cubicBezTo>
                      <a:pt x="3" y="15"/>
                      <a:pt x="4" y="16"/>
                      <a:pt x="5" y="16"/>
                    </a:cubicBezTo>
                    <a:cubicBezTo>
                      <a:pt x="7" y="16"/>
                      <a:pt x="8" y="15"/>
                      <a:pt x="9" y="14"/>
                    </a:cubicBezTo>
                    <a:cubicBezTo>
                      <a:pt x="10" y="12"/>
                      <a:pt x="12" y="10"/>
                      <a:pt x="13" y="9"/>
                    </a:cubicBezTo>
                    <a:cubicBezTo>
                      <a:pt x="15" y="7"/>
                      <a:pt x="15" y="4"/>
                      <a:pt x="13" y="2"/>
                    </a:cubicBezTo>
                    <a:cubicBezTo>
                      <a:pt x="10" y="0"/>
                      <a:pt x="7" y="1"/>
                      <a:pt x="6" y="3"/>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1" name="Freeform 527">
                <a:extLst>
                  <a:ext uri="{FF2B5EF4-FFF2-40B4-BE49-F238E27FC236}">
                    <a16:creationId xmlns:a16="http://schemas.microsoft.com/office/drawing/2014/main" id="{1E8289F8-0550-46E1-89D2-6D6AC4AE5ED8}"/>
                  </a:ext>
                </a:extLst>
              </p:cNvPr>
              <p:cNvSpPr>
                <a:spLocks/>
              </p:cNvSpPr>
              <p:nvPr/>
            </p:nvSpPr>
            <p:spPr bwMode="auto">
              <a:xfrm>
                <a:off x="12626976" y="3360738"/>
                <a:ext cx="58738" cy="49212"/>
              </a:xfrm>
              <a:custGeom>
                <a:avLst/>
                <a:gdLst>
                  <a:gd name="T0" fmla="*/ 19 w 24"/>
                  <a:gd name="T1" fmla="*/ 7 h 20"/>
                  <a:gd name="T2" fmla="*/ 7 w 24"/>
                  <a:gd name="T3" fmla="*/ 0 h 20"/>
                  <a:gd name="T4" fmla="*/ 4 w 24"/>
                  <a:gd name="T5" fmla="*/ 1 h 20"/>
                  <a:gd name="T6" fmla="*/ 0 w 24"/>
                  <a:gd name="T7" fmla="*/ 6 h 20"/>
                  <a:gd name="T8" fmla="*/ 6 w 24"/>
                  <a:gd name="T9" fmla="*/ 10 h 20"/>
                  <a:gd name="T10" fmla="*/ 11 w 24"/>
                  <a:gd name="T11" fmla="*/ 13 h 20"/>
                  <a:gd name="T12" fmla="*/ 15 w 24"/>
                  <a:gd name="T13" fmla="*/ 18 h 20"/>
                  <a:gd name="T14" fmla="*/ 19 w 24"/>
                  <a:gd name="T15" fmla="*/ 20 h 20"/>
                  <a:gd name="T16" fmla="*/ 21 w 24"/>
                  <a:gd name="T17" fmla="*/ 19 h 20"/>
                  <a:gd name="T18" fmla="*/ 23 w 24"/>
                  <a:gd name="T19" fmla="*/ 13 h 20"/>
                  <a:gd name="T20" fmla="*/ 19 w 24"/>
                  <a:gd name="T21"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0">
                    <a:moveTo>
                      <a:pt x="19" y="7"/>
                    </a:moveTo>
                    <a:cubicBezTo>
                      <a:pt x="15" y="2"/>
                      <a:pt x="10" y="0"/>
                      <a:pt x="7" y="0"/>
                    </a:cubicBezTo>
                    <a:cubicBezTo>
                      <a:pt x="6" y="0"/>
                      <a:pt x="5" y="0"/>
                      <a:pt x="4" y="1"/>
                    </a:cubicBezTo>
                    <a:cubicBezTo>
                      <a:pt x="1" y="1"/>
                      <a:pt x="0" y="4"/>
                      <a:pt x="0" y="6"/>
                    </a:cubicBezTo>
                    <a:cubicBezTo>
                      <a:pt x="1" y="9"/>
                      <a:pt x="3" y="11"/>
                      <a:pt x="6" y="10"/>
                    </a:cubicBezTo>
                    <a:cubicBezTo>
                      <a:pt x="7" y="10"/>
                      <a:pt x="9" y="9"/>
                      <a:pt x="11" y="13"/>
                    </a:cubicBezTo>
                    <a:cubicBezTo>
                      <a:pt x="12" y="14"/>
                      <a:pt x="14" y="16"/>
                      <a:pt x="15" y="18"/>
                    </a:cubicBezTo>
                    <a:cubicBezTo>
                      <a:pt x="16" y="19"/>
                      <a:pt x="17" y="20"/>
                      <a:pt x="19" y="20"/>
                    </a:cubicBezTo>
                    <a:cubicBezTo>
                      <a:pt x="20" y="20"/>
                      <a:pt x="21" y="20"/>
                      <a:pt x="21" y="19"/>
                    </a:cubicBezTo>
                    <a:cubicBezTo>
                      <a:pt x="24" y="18"/>
                      <a:pt x="24" y="15"/>
                      <a:pt x="23" y="13"/>
                    </a:cubicBezTo>
                    <a:cubicBezTo>
                      <a:pt x="22" y="11"/>
                      <a:pt x="20" y="9"/>
                      <a:pt x="19" y="7"/>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2" name="Freeform 528">
                <a:extLst>
                  <a:ext uri="{FF2B5EF4-FFF2-40B4-BE49-F238E27FC236}">
                    <a16:creationId xmlns:a16="http://schemas.microsoft.com/office/drawing/2014/main" id="{A4DD5889-4B10-4ED3-9612-B1296C743285}"/>
                  </a:ext>
                </a:extLst>
              </p:cNvPr>
              <p:cNvSpPr>
                <a:spLocks/>
              </p:cNvSpPr>
              <p:nvPr/>
            </p:nvSpPr>
            <p:spPr bwMode="auto">
              <a:xfrm>
                <a:off x="12787313" y="3440113"/>
                <a:ext cx="57150" cy="58737"/>
              </a:xfrm>
              <a:custGeom>
                <a:avLst/>
                <a:gdLst>
                  <a:gd name="T0" fmla="*/ 13 w 23"/>
                  <a:gd name="T1" fmla="*/ 3 h 24"/>
                  <a:gd name="T2" fmla="*/ 13 w 23"/>
                  <a:gd name="T3" fmla="*/ 3 h 24"/>
                  <a:gd name="T4" fmla="*/ 2 w 23"/>
                  <a:gd name="T5" fmla="*/ 15 h 24"/>
                  <a:gd name="T6" fmla="*/ 1 w 23"/>
                  <a:gd name="T7" fmla="*/ 22 h 24"/>
                  <a:gd name="T8" fmla="*/ 5 w 23"/>
                  <a:gd name="T9" fmla="*/ 24 h 24"/>
                  <a:gd name="T10" fmla="*/ 8 w 23"/>
                  <a:gd name="T11" fmla="*/ 23 h 24"/>
                  <a:gd name="T12" fmla="*/ 21 w 23"/>
                  <a:gd name="T13" fmla="*/ 8 h 24"/>
                  <a:gd name="T14" fmla="*/ 21 w 23"/>
                  <a:gd name="T15" fmla="*/ 8 h 24"/>
                  <a:gd name="T16" fmla="*/ 20 w 23"/>
                  <a:gd name="T17" fmla="*/ 1 h 24"/>
                  <a:gd name="T18" fmla="*/ 13 w 23"/>
                  <a:gd name="T19"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4">
                    <a:moveTo>
                      <a:pt x="13" y="3"/>
                    </a:moveTo>
                    <a:cubicBezTo>
                      <a:pt x="13" y="3"/>
                      <a:pt x="13" y="3"/>
                      <a:pt x="13" y="3"/>
                    </a:cubicBezTo>
                    <a:cubicBezTo>
                      <a:pt x="9" y="8"/>
                      <a:pt x="6" y="12"/>
                      <a:pt x="2" y="15"/>
                    </a:cubicBezTo>
                    <a:cubicBezTo>
                      <a:pt x="0" y="17"/>
                      <a:pt x="0" y="20"/>
                      <a:pt x="1" y="22"/>
                    </a:cubicBezTo>
                    <a:cubicBezTo>
                      <a:pt x="2" y="23"/>
                      <a:pt x="4" y="24"/>
                      <a:pt x="5" y="24"/>
                    </a:cubicBezTo>
                    <a:cubicBezTo>
                      <a:pt x="6" y="24"/>
                      <a:pt x="7" y="23"/>
                      <a:pt x="8" y="23"/>
                    </a:cubicBezTo>
                    <a:cubicBezTo>
                      <a:pt x="12" y="19"/>
                      <a:pt x="16" y="14"/>
                      <a:pt x="21" y="8"/>
                    </a:cubicBezTo>
                    <a:cubicBezTo>
                      <a:pt x="21" y="8"/>
                      <a:pt x="21" y="8"/>
                      <a:pt x="21" y="8"/>
                    </a:cubicBezTo>
                    <a:cubicBezTo>
                      <a:pt x="23" y="6"/>
                      <a:pt x="22" y="3"/>
                      <a:pt x="20" y="1"/>
                    </a:cubicBezTo>
                    <a:cubicBezTo>
                      <a:pt x="18" y="0"/>
                      <a:pt x="15" y="0"/>
                      <a:pt x="13" y="3"/>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3" name="Freeform 529">
                <a:extLst>
                  <a:ext uri="{FF2B5EF4-FFF2-40B4-BE49-F238E27FC236}">
                    <a16:creationId xmlns:a16="http://schemas.microsoft.com/office/drawing/2014/main" id="{20FD2E18-1229-4AEF-903B-37143664F7EB}"/>
                  </a:ext>
                </a:extLst>
              </p:cNvPr>
              <p:cNvSpPr>
                <a:spLocks/>
              </p:cNvSpPr>
              <p:nvPr/>
            </p:nvSpPr>
            <p:spPr bwMode="auto">
              <a:xfrm>
                <a:off x="12693651" y="3444875"/>
                <a:ext cx="57150" cy="58737"/>
              </a:xfrm>
              <a:custGeom>
                <a:avLst/>
                <a:gdLst>
                  <a:gd name="T0" fmla="*/ 10 w 23"/>
                  <a:gd name="T1" fmla="*/ 3 h 24"/>
                  <a:gd name="T2" fmla="*/ 3 w 23"/>
                  <a:gd name="T3" fmla="*/ 1 h 24"/>
                  <a:gd name="T4" fmla="*/ 2 w 23"/>
                  <a:gd name="T5" fmla="*/ 8 h 24"/>
                  <a:gd name="T6" fmla="*/ 15 w 23"/>
                  <a:gd name="T7" fmla="*/ 23 h 24"/>
                  <a:gd name="T8" fmla="*/ 18 w 23"/>
                  <a:gd name="T9" fmla="*/ 24 h 24"/>
                  <a:gd name="T10" fmla="*/ 22 w 23"/>
                  <a:gd name="T11" fmla="*/ 22 h 24"/>
                  <a:gd name="T12" fmla="*/ 21 w 23"/>
                  <a:gd name="T13" fmla="*/ 15 h 24"/>
                  <a:gd name="T14" fmla="*/ 10 w 23"/>
                  <a:gd name="T15" fmla="*/ 3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4">
                    <a:moveTo>
                      <a:pt x="10" y="3"/>
                    </a:moveTo>
                    <a:cubicBezTo>
                      <a:pt x="8" y="1"/>
                      <a:pt x="5" y="0"/>
                      <a:pt x="3" y="1"/>
                    </a:cubicBezTo>
                    <a:cubicBezTo>
                      <a:pt x="1" y="3"/>
                      <a:pt x="0" y="6"/>
                      <a:pt x="2" y="8"/>
                    </a:cubicBezTo>
                    <a:cubicBezTo>
                      <a:pt x="6" y="15"/>
                      <a:pt x="11" y="20"/>
                      <a:pt x="15" y="23"/>
                    </a:cubicBezTo>
                    <a:cubicBezTo>
                      <a:pt x="16" y="24"/>
                      <a:pt x="17" y="24"/>
                      <a:pt x="18" y="24"/>
                    </a:cubicBezTo>
                    <a:cubicBezTo>
                      <a:pt x="19" y="24"/>
                      <a:pt x="21" y="23"/>
                      <a:pt x="22" y="22"/>
                    </a:cubicBezTo>
                    <a:cubicBezTo>
                      <a:pt x="23" y="20"/>
                      <a:pt x="23" y="17"/>
                      <a:pt x="21" y="15"/>
                    </a:cubicBezTo>
                    <a:cubicBezTo>
                      <a:pt x="17" y="13"/>
                      <a:pt x="14" y="9"/>
                      <a:pt x="10" y="3"/>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4" name="Freeform 530">
                <a:extLst>
                  <a:ext uri="{FF2B5EF4-FFF2-40B4-BE49-F238E27FC236}">
                    <a16:creationId xmlns:a16="http://schemas.microsoft.com/office/drawing/2014/main" id="{0C632E85-D11E-4650-A439-CB6DC1E20DC7}"/>
                  </a:ext>
                </a:extLst>
              </p:cNvPr>
              <p:cNvSpPr>
                <a:spLocks/>
              </p:cNvSpPr>
              <p:nvPr/>
            </p:nvSpPr>
            <p:spPr bwMode="auto">
              <a:xfrm>
                <a:off x="12842876" y="3384550"/>
                <a:ext cx="33338" cy="39687"/>
              </a:xfrm>
              <a:custGeom>
                <a:avLst/>
                <a:gdLst>
                  <a:gd name="T0" fmla="*/ 11 w 14"/>
                  <a:gd name="T1" fmla="*/ 2 h 16"/>
                  <a:gd name="T2" fmla="*/ 5 w 14"/>
                  <a:gd name="T3" fmla="*/ 4 h 16"/>
                  <a:gd name="T4" fmla="*/ 1 w 14"/>
                  <a:gd name="T5" fmla="*/ 9 h 16"/>
                  <a:gd name="T6" fmla="*/ 3 w 14"/>
                  <a:gd name="T7" fmla="*/ 16 h 16"/>
                  <a:gd name="T8" fmla="*/ 5 w 14"/>
                  <a:gd name="T9" fmla="*/ 16 h 16"/>
                  <a:gd name="T10" fmla="*/ 9 w 14"/>
                  <a:gd name="T11" fmla="*/ 14 h 16"/>
                  <a:gd name="T12" fmla="*/ 13 w 14"/>
                  <a:gd name="T13" fmla="*/ 8 h 16"/>
                  <a:gd name="T14" fmla="*/ 11 w 14"/>
                  <a:gd name="T15" fmla="*/ 2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6">
                    <a:moveTo>
                      <a:pt x="11" y="2"/>
                    </a:moveTo>
                    <a:cubicBezTo>
                      <a:pt x="9" y="0"/>
                      <a:pt x="6" y="1"/>
                      <a:pt x="5" y="4"/>
                    </a:cubicBezTo>
                    <a:cubicBezTo>
                      <a:pt x="4" y="5"/>
                      <a:pt x="2" y="7"/>
                      <a:pt x="1" y="9"/>
                    </a:cubicBezTo>
                    <a:cubicBezTo>
                      <a:pt x="0" y="11"/>
                      <a:pt x="1" y="14"/>
                      <a:pt x="3" y="16"/>
                    </a:cubicBezTo>
                    <a:cubicBezTo>
                      <a:pt x="4" y="16"/>
                      <a:pt x="5" y="16"/>
                      <a:pt x="5" y="16"/>
                    </a:cubicBezTo>
                    <a:cubicBezTo>
                      <a:pt x="7" y="16"/>
                      <a:pt x="9" y="16"/>
                      <a:pt x="9" y="14"/>
                    </a:cubicBezTo>
                    <a:cubicBezTo>
                      <a:pt x="11" y="12"/>
                      <a:pt x="12" y="10"/>
                      <a:pt x="13" y="8"/>
                    </a:cubicBezTo>
                    <a:cubicBezTo>
                      <a:pt x="14" y="6"/>
                      <a:pt x="13" y="3"/>
                      <a:pt x="11" y="2"/>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5" name="Freeform 531">
                <a:extLst>
                  <a:ext uri="{FF2B5EF4-FFF2-40B4-BE49-F238E27FC236}">
                    <a16:creationId xmlns:a16="http://schemas.microsoft.com/office/drawing/2014/main" id="{D18CEBA6-9286-493B-BF2D-7ADA39AC66B5}"/>
                  </a:ext>
                </a:extLst>
              </p:cNvPr>
              <p:cNvSpPr>
                <a:spLocks/>
              </p:cNvSpPr>
              <p:nvPr/>
            </p:nvSpPr>
            <p:spPr bwMode="auto">
              <a:xfrm>
                <a:off x="12847638" y="3294063"/>
                <a:ext cx="88900" cy="88900"/>
              </a:xfrm>
              <a:custGeom>
                <a:avLst/>
                <a:gdLst>
                  <a:gd name="T0" fmla="*/ 17 w 36"/>
                  <a:gd name="T1" fmla="*/ 4 h 36"/>
                  <a:gd name="T2" fmla="*/ 11 w 36"/>
                  <a:gd name="T3" fmla="*/ 1 h 36"/>
                  <a:gd name="T4" fmla="*/ 9 w 36"/>
                  <a:gd name="T5" fmla="*/ 8 h 36"/>
                  <a:gd name="T6" fmla="*/ 12 w 36"/>
                  <a:gd name="T7" fmla="*/ 16 h 36"/>
                  <a:gd name="T8" fmla="*/ 4 w 36"/>
                  <a:gd name="T9" fmla="*/ 19 h 36"/>
                  <a:gd name="T10" fmla="*/ 1 w 36"/>
                  <a:gd name="T11" fmla="*/ 25 h 36"/>
                  <a:gd name="T12" fmla="*/ 6 w 36"/>
                  <a:gd name="T13" fmla="*/ 28 h 36"/>
                  <a:gd name="T14" fmla="*/ 7 w 36"/>
                  <a:gd name="T15" fmla="*/ 28 h 36"/>
                  <a:gd name="T16" fmla="*/ 16 w 36"/>
                  <a:gd name="T17" fmla="*/ 25 h 36"/>
                  <a:gd name="T18" fmla="*/ 19 w 36"/>
                  <a:gd name="T19" fmla="*/ 33 h 36"/>
                  <a:gd name="T20" fmla="*/ 24 w 36"/>
                  <a:gd name="T21" fmla="*/ 36 h 36"/>
                  <a:gd name="T22" fmla="*/ 25 w 36"/>
                  <a:gd name="T23" fmla="*/ 35 h 36"/>
                  <a:gd name="T24" fmla="*/ 28 w 36"/>
                  <a:gd name="T25" fmla="*/ 29 h 36"/>
                  <a:gd name="T26" fmla="*/ 24 w 36"/>
                  <a:gd name="T27" fmla="*/ 21 h 36"/>
                  <a:gd name="T28" fmla="*/ 33 w 36"/>
                  <a:gd name="T29" fmla="*/ 17 h 36"/>
                  <a:gd name="T30" fmla="*/ 35 w 36"/>
                  <a:gd name="T31" fmla="*/ 11 h 36"/>
                  <a:gd name="T32" fmla="*/ 29 w 36"/>
                  <a:gd name="T33" fmla="*/ 9 h 36"/>
                  <a:gd name="T34" fmla="*/ 21 w 36"/>
                  <a:gd name="T35" fmla="*/ 12 h 36"/>
                  <a:gd name="T36" fmla="*/ 17 w 36"/>
                  <a:gd name="T37" fmla="*/ 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36">
                    <a:moveTo>
                      <a:pt x="17" y="4"/>
                    </a:moveTo>
                    <a:cubicBezTo>
                      <a:pt x="16" y="1"/>
                      <a:pt x="14" y="0"/>
                      <a:pt x="11" y="1"/>
                    </a:cubicBezTo>
                    <a:cubicBezTo>
                      <a:pt x="9" y="2"/>
                      <a:pt x="8" y="5"/>
                      <a:pt x="9" y="8"/>
                    </a:cubicBezTo>
                    <a:cubicBezTo>
                      <a:pt x="12" y="16"/>
                      <a:pt x="12" y="16"/>
                      <a:pt x="12" y="16"/>
                    </a:cubicBezTo>
                    <a:cubicBezTo>
                      <a:pt x="4" y="19"/>
                      <a:pt x="4" y="19"/>
                      <a:pt x="4" y="19"/>
                    </a:cubicBezTo>
                    <a:cubicBezTo>
                      <a:pt x="1" y="20"/>
                      <a:pt x="0" y="23"/>
                      <a:pt x="1" y="25"/>
                    </a:cubicBezTo>
                    <a:cubicBezTo>
                      <a:pt x="2" y="27"/>
                      <a:pt x="4" y="28"/>
                      <a:pt x="6" y="28"/>
                    </a:cubicBezTo>
                    <a:cubicBezTo>
                      <a:pt x="6" y="28"/>
                      <a:pt x="7" y="28"/>
                      <a:pt x="7" y="28"/>
                    </a:cubicBezTo>
                    <a:cubicBezTo>
                      <a:pt x="16" y="25"/>
                      <a:pt x="16" y="25"/>
                      <a:pt x="16" y="25"/>
                    </a:cubicBezTo>
                    <a:cubicBezTo>
                      <a:pt x="19" y="33"/>
                      <a:pt x="19" y="33"/>
                      <a:pt x="19" y="33"/>
                    </a:cubicBezTo>
                    <a:cubicBezTo>
                      <a:pt x="20" y="35"/>
                      <a:pt x="22" y="36"/>
                      <a:pt x="24" y="36"/>
                    </a:cubicBezTo>
                    <a:cubicBezTo>
                      <a:pt x="24" y="36"/>
                      <a:pt x="25" y="36"/>
                      <a:pt x="25" y="35"/>
                    </a:cubicBezTo>
                    <a:cubicBezTo>
                      <a:pt x="28" y="34"/>
                      <a:pt x="29" y="32"/>
                      <a:pt x="28" y="29"/>
                    </a:cubicBezTo>
                    <a:cubicBezTo>
                      <a:pt x="24" y="21"/>
                      <a:pt x="24" y="21"/>
                      <a:pt x="24" y="21"/>
                    </a:cubicBezTo>
                    <a:cubicBezTo>
                      <a:pt x="33" y="17"/>
                      <a:pt x="33" y="17"/>
                      <a:pt x="33" y="17"/>
                    </a:cubicBezTo>
                    <a:cubicBezTo>
                      <a:pt x="35" y="16"/>
                      <a:pt x="36" y="14"/>
                      <a:pt x="35" y="11"/>
                    </a:cubicBezTo>
                    <a:cubicBezTo>
                      <a:pt x="34" y="9"/>
                      <a:pt x="31" y="8"/>
                      <a:pt x="29" y="9"/>
                    </a:cubicBezTo>
                    <a:cubicBezTo>
                      <a:pt x="21" y="12"/>
                      <a:pt x="21" y="12"/>
                      <a:pt x="21" y="12"/>
                    </a:cubicBezTo>
                    <a:lnTo>
                      <a:pt x="17" y="4"/>
                    </a:ln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nvGrpSpPr>
          <p:cNvPr id="26" name="Group 25">
            <a:extLst>
              <a:ext uri="{FF2B5EF4-FFF2-40B4-BE49-F238E27FC236}">
                <a16:creationId xmlns:a16="http://schemas.microsoft.com/office/drawing/2014/main" id="{3CABC861-1265-417D-AE5B-0AEDCA966482}"/>
              </a:ext>
            </a:extLst>
          </p:cNvPr>
          <p:cNvGrpSpPr/>
          <p:nvPr/>
        </p:nvGrpSpPr>
        <p:grpSpPr>
          <a:xfrm>
            <a:off x="7150458" y="2611113"/>
            <a:ext cx="548640" cy="548640"/>
            <a:chOff x="6902725" y="4132234"/>
            <a:chExt cx="667512" cy="667512"/>
          </a:xfrm>
        </p:grpSpPr>
        <p:sp>
          <p:nvSpPr>
            <p:cNvPr id="27" name="Oval 26">
              <a:extLst>
                <a:ext uri="{FF2B5EF4-FFF2-40B4-BE49-F238E27FC236}">
                  <a16:creationId xmlns:a16="http://schemas.microsoft.com/office/drawing/2014/main" id="{9037AB41-1A2E-4443-9929-2CD87B76BAF5}"/>
                </a:ext>
              </a:extLst>
            </p:cNvPr>
            <p:cNvSpPr/>
            <p:nvPr/>
          </p:nvSpPr>
          <p:spPr>
            <a:xfrm>
              <a:off x="6902725" y="4132234"/>
              <a:ext cx="667512" cy="667512"/>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28" name="Group 27">
              <a:extLst>
                <a:ext uri="{FF2B5EF4-FFF2-40B4-BE49-F238E27FC236}">
                  <a16:creationId xmlns:a16="http://schemas.microsoft.com/office/drawing/2014/main" id="{3C74ED03-A820-44EF-BFF2-9CC7B1BAA413}"/>
                </a:ext>
              </a:extLst>
            </p:cNvPr>
            <p:cNvGrpSpPr>
              <a:grpSpLocks noChangeAspect="1"/>
            </p:cNvGrpSpPr>
            <p:nvPr/>
          </p:nvGrpSpPr>
          <p:grpSpPr>
            <a:xfrm>
              <a:off x="7017171" y="4305970"/>
              <a:ext cx="438619" cy="320040"/>
              <a:chOff x="6526215" y="1036638"/>
              <a:chExt cx="546098" cy="398463"/>
            </a:xfrm>
            <a:solidFill>
              <a:schemeClr val="tx1"/>
            </a:solidFill>
          </p:grpSpPr>
          <p:sp>
            <p:nvSpPr>
              <p:cNvPr id="29" name="Freeform 369">
                <a:extLst>
                  <a:ext uri="{FF2B5EF4-FFF2-40B4-BE49-F238E27FC236}">
                    <a16:creationId xmlns:a16="http://schemas.microsoft.com/office/drawing/2014/main" id="{40839424-F282-45CC-B329-8164CE6788DD}"/>
                  </a:ext>
                </a:extLst>
              </p:cNvPr>
              <p:cNvSpPr>
                <a:spLocks noEditPoints="1"/>
              </p:cNvSpPr>
              <p:nvPr/>
            </p:nvSpPr>
            <p:spPr bwMode="auto">
              <a:xfrm>
                <a:off x="6526215" y="1036638"/>
                <a:ext cx="400049" cy="398463"/>
              </a:xfrm>
              <a:custGeom>
                <a:avLst/>
                <a:gdLst>
                  <a:gd name="T0" fmla="*/ 167 w 174"/>
                  <a:gd name="T1" fmla="*/ 132 h 173"/>
                  <a:gd name="T2" fmla="*/ 112 w 174"/>
                  <a:gd name="T3" fmla="*/ 105 h 173"/>
                  <a:gd name="T4" fmla="*/ 112 w 174"/>
                  <a:gd name="T5" fmla="*/ 99 h 173"/>
                  <a:gd name="T6" fmla="*/ 124 w 174"/>
                  <a:gd name="T7" fmla="*/ 78 h 173"/>
                  <a:gd name="T8" fmla="*/ 130 w 174"/>
                  <a:gd name="T9" fmla="*/ 64 h 173"/>
                  <a:gd name="T10" fmla="*/ 127 w 174"/>
                  <a:gd name="T11" fmla="*/ 54 h 173"/>
                  <a:gd name="T12" fmla="*/ 127 w 174"/>
                  <a:gd name="T13" fmla="*/ 37 h 173"/>
                  <a:gd name="T14" fmla="*/ 87 w 174"/>
                  <a:gd name="T15" fmla="*/ 0 h 173"/>
                  <a:gd name="T16" fmla="*/ 47 w 174"/>
                  <a:gd name="T17" fmla="*/ 37 h 173"/>
                  <a:gd name="T18" fmla="*/ 47 w 174"/>
                  <a:gd name="T19" fmla="*/ 54 h 173"/>
                  <a:gd name="T20" fmla="*/ 44 w 174"/>
                  <a:gd name="T21" fmla="*/ 64 h 173"/>
                  <a:gd name="T22" fmla="*/ 50 w 174"/>
                  <a:gd name="T23" fmla="*/ 78 h 173"/>
                  <a:gd name="T24" fmla="*/ 62 w 174"/>
                  <a:gd name="T25" fmla="*/ 99 h 173"/>
                  <a:gd name="T26" fmla="*/ 62 w 174"/>
                  <a:gd name="T27" fmla="*/ 105 h 173"/>
                  <a:gd name="T28" fmla="*/ 7 w 174"/>
                  <a:gd name="T29" fmla="*/ 132 h 173"/>
                  <a:gd name="T30" fmla="*/ 0 w 174"/>
                  <a:gd name="T31" fmla="*/ 142 h 173"/>
                  <a:gd name="T32" fmla="*/ 0 w 174"/>
                  <a:gd name="T33" fmla="*/ 163 h 173"/>
                  <a:gd name="T34" fmla="*/ 11 w 174"/>
                  <a:gd name="T35" fmla="*/ 173 h 173"/>
                  <a:gd name="T36" fmla="*/ 163 w 174"/>
                  <a:gd name="T37" fmla="*/ 173 h 173"/>
                  <a:gd name="T38" fmla="*/ 174 w 174"/>
                  <a:gd name="T39" fmla="*/ 163 h 173"/>
                  <a:gd name="T40" fmla="*/ 174 w 174"/>
                  <a:gd name="T41" fmla="*/ 142 h 173"/>
                  <a:gd name="T42" fmla="*/ 167 w 174"/>
                  <a:gd name="T43" fmla="*/ 132 h 173"/>
                  <a:gd name="T44" fmla="*/ 164 w 174"/>
                  <a:gd name="T45" fmla="*/ 163 h 173"/>
                  <a:gd name="T46" fmla="*/ 163 w 174"/>
                  <a:gd name="T47" fmla="*/ 164 h 173"/>
                  <a:gd name="T48" fmla="*/ 11 w 174"/>
                  <a:gd name="T49" fmla="*/ 164 h 173"/>
                  <a:gd name="T50" fmla="*/ 10 w 174"/>
                  <a:gd name="T51" fmla="*/ 163 h 173"/>
                  <a:gd name="T52" fmla="*/ 10 w 174"/>
                  <a:gd name="T53" fmla="*/ 142 h 173"/>
                  <a:gd name="T54" fmla="*/ 11 w 174"/>
                  <a:gd name="T55" fmla="*/ 141 h 173"/>
                  <a:gd name="T56" fmla="*/ 72 w 174"/>
                  <a:gd name="T57" fmla="*/ 107 h 173"/>
                  <a:gd name="T58" fmla="*/ 72 w 174"/>
                  <a:gd name="T59" fmla="*/ 106 h 173"/>
                  <a:gd name="T60" fmla="*/ 72 w 174"/>
                  <a:gd name="T61" fmla="*/ 98 h 173"/>
                  <a:gd name="T62" fmla="*/ 70 w 174"/>
                  <a:gd name="T63" fmla="*/ 94 h 173"/>
                  <a:gd name="T64" fmla="*/ 59 w 174"/>
                  <a:gd name="T65" fmla="*/ 74 h 173"/>
                  <a:gd name="T66" fmla="*/ 57 w 174"/>
                  <a:gd name="T67" fmla="*/ 71 h 173"/>
                  <a:gd name="T68" fmla="*/ 54 w 174"/>
                  <a:gd name="T69" fmla="*/ 64 h 173"/>
                  <a:gd name="T70" fmla="*/ 56 w 174"/>
                  <a:gd name="T71" fmla="*/ 59 h 173"/>
                  <a:gd name="T72" fmla="*/ 57 w 174"/>
                  <a:gd name="T73" fmla="*/ 56 h 173"/>
                  <a:gd name="T74" fmla="*/ 57 w 174"/>
                  <a:gd name="T75" fmla="*/ 37 h 173"/>
                  <a:gd name="T76" fmla="*/ 87 w 174"/>
                  <a:gd name="T77" fmla="*/ 10 h 173"/>
                  <a:gd name="T78" fmla="*/ 117 w 174"/>
                  <a:gd name="T79" fmla="*/ 37 h 173"/>
                  <a:gd name="T80" fmla="*/ 117 w 174"/>
                  <a:gd name="T81" fmla="*/ 56 h 173"/>
                  <a:gd name="T82" fmla="*/ 118 w 174"/>
                  <a:gd name="T83" fmla="*/ 59 h 173"/>
                  <a:gd name="T84" fmla="*/ 120 w 174"/>
                  <a:gd name="T85" fmla="*/ 64 h 173"/>
                  <a:gd name="T86" fmla="*/ 117 w 174"/>
                  <a:gd name="T87" fmla="*/ 71 h 173"/>
                  <a:gd name="T88" fmla="*/ 115 w 174"/>
                  <a:gd name="T89" fmla="*/ 74 h 173"/>
                  <a:gd name="T90" fmla="*/ 104 w 174"/>
                  <a:gd name="T91" fmla="*/ 94 h 173"/>
                  <a:gd name="T92" fmla="*/ 102 w 174"/>
                  <a:gd name="T93" fmla="*/ 98 h 173"/>
                  <a:gd name="T94" fmla="*/ 102 w 174"/>
                  <a:gd name="T95" fmla="*/ 106 h 173"/>
                  <a:gd name="T96" fmla="*/ 102 w 174"/>
                  <a:gd name="T97" fmla="*/ 107 h 173"/>
                  <a:gd name="T98" fmla="*/ 163 w 174"/>
                  <a:gd name="T99" fmla="*/ 141 h 173"/>
                  <a:gd name="T100" fmla="*/ 164 w 174"/>
                  <a:gd name="T101" fmla="*/ 142 h 173"/>
                  <a:gd name="T102" fmla="*/ 164 w 174"/>
                  <a:gd name="T103" fmla="*/ 16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74" h="173">
                    <a:moveTo>
                      <a:pt x="167" y="132"/>
                    </a:moveTo>
                    <a:cubicBezTo>
                      <a:pt x="122" y="114"/>
                      <a:pt x="113" y="107"/>
                      <a:pt x="112" y="105"/>
                    </a:cubicBezTo>
                    <a:cubicBezTo>
                      <a:pt x="112" y="99"/>
                      <a:pt x="112" y="99"/>
                      <a:pt x="112" y="99"/>
                    </a:cubicBezTo>
                    <a:cubicBezTo>
                      <a:pt x="117" y="94"/>
                      <a:pt x="121" y="86"/>
                      <a:pt x="124" y="78"/>
                    </a:cubicBezTo>
                    <a:cubicBezTo>
                      <a:pt x="127" y="74"/>
                      <a:pt x="130" y="69"/>
                      <a:pt x="130" y="64"/>
                    </a:cubicBezTo>
                    <a:cubicBezTo>
                      <a:pt x="130" y="60"/>
                      <a:pt x="129" y="57"/>
                      <a:pt x="127" y="54"/>
                    </a:cubicBezTo>
                    <a:cubicBezTo>
                      <a:pt x="127" y="37"/>
                      <a:pt x="127" y="37"/>
                      <a:pt x="127" y="37"/>
                    </a:cubicBezTo>
                    <a:cubicBezTo>
                      <a:pt x="127" y="14"/>
                      <a:pt x="112" y="0"/>
                      <a:pt x="87" y="0"/>
                    </a:cubicBezTo>
                    <a:cubicBezTo>
                      <a:pt x="62" y="0"/>
                      <a:pt x="47" y="14"/>
                      <a:pt x="47" y="37"/>
                    </a:cubicBezTo>
                    <a:cubicBezTo>
                      <a:pt x="47" y="54"/>
                      <a:pt x="47" y="54"/>
                      <a:pt x="47" y="54"/>
                    </a:cubicBezTo>
                    <a:cubicBezTo>
                      <a:pt x="45" y="57"/>
                      <a:pt x="44" y="61"/>
                      <a:pt x="44" y="64"/>
                    </a:cubicBezTo>
                    <a:cubicBezTo>
                      <a:pt x="44" y="69"/>
                      <a:pt x="47" y="74"/>
                      <a:pt x="50" y="78"/>
                    </a:cubicBezTo>
                    <a:cubicBezTo>
                      <a:pt x="53" y="86"/>
                      <a:pt x="57" y="94"/>
                      <a:pt x="62" y="99"/>
                    </a:cubicBezTo>
                    <a:cubicBezTo>
                      <a:pt x="62" y="105"/>
                      <a:pt x="62" y="105"/>
                      <a:pt x="62" y="105"/>
                    </a:cubicBezTo>
                    <a:cubicBezTo>
                      <a:pt x="61" y="107"/>
                      <a:pt x="52" y="115"/>
                      <a:pt x="7" y="132"/>
                    </a:cubicBezTo>
                    <a:cubicBezTo>
                      <a:pt x="3" y="134"/>
                      <a:pt x="0" y="138"/>
                      <a:pt x="0" y="142"/>
                    </a:cubicBezTo>
                    <a:cubicBezTo>
                      <a:pt x="0" y="163"/>
                      <a:pt x="0" y="163"/>
                      <a:pt x="0" y="163"/>
                    </a:cubicBezTo>
                    <a:cubicBezTo>
                      <a:pt x="0" y="169"/>
                      <a:pt x="5" y="173"/>
                      <a:pt x="11" y="173"/>
                    </a:cubicBezTo>
                    <a:cubicBezTo>
                      <a:pt x="163" y="173"/>
                      <a:pt x="163" y="173"/>
                      <a:pt x="163" y="173"/>
                    </a:cubicBezTo>
                    <a:cubicBezTo>
                      <a:pt x="169" y="173"/>
                      <a:pt x="174" y="169"/>
                      <a:pt x="174" y="163"/>
                    </a:cubicBezTo>
                    <a:cubicBezTo>
                      <a:pt x="174" y="142"/>
                      <a:pt x="174" y="142"/>
                      <a:pt x="174" y="142"/>
                    </a:cubicBezTo>
                    <a:cubicBezTo>
                      <a:pt x="174" y="138"/>
                      <a:pt x="171" y="134"/>
                      <a:pt x="167" y="132"/>
                    </a:cubicBezTo>
                    <a:close/>
                    <a:moveTo>
                      <a:pt x="164" y="163"/>
                    </a:moveTo>
                    <a:cubicBezTo>
                      <a:pt x="164" y="163"/>
                      <a:pt x="164" y="164"/>
                      <a:pt x="163" y="164"/>
                    </a:cubicBezTo>
                    <a:cubicBezTo>
                      <a:pt x="11" y="164"/>
                      <a:pt x="11" y="164"/>
                      <a:pt x="11" y="164"/>
                    </a:cubicBezTo>
                    <a:cubicBezTo>
                      <a:pt x="10" y="164"/>
                      <a:pt x="10" y="163"/>
                      <a:pt x="10" y="163"/>
                    </a:cubicBezTo>
                    <a:cubicBezTo>
                      <a:pt x="10" y="142"/>
                      <a:pt x="10" y="142"/>
                      <a:pt x="10" y="142"/>
                    </a:cubicBezTo>
                    <a:cubicBezTo>
                      <a:pt x="10" y="142"/>
                      <a:pt x="10" y="141"/>
                      <a:pt x="11" y="141"/>
                    </a:cubicBezTo>
                    <a:cubicBezTo>
                      <a:pt x="61" y="121"/>
                      <a:pt x="70" y="113"/>
                      <a:pt x="72" y="107"/>
                    </a:cubicBezTo>
                    <a:cubicBezTo>
                      <a:pt x="72" y="107"/>
                      <a:pt x="72" y="106"/>
                      <a:pt x="72" y="106"/>
                    </a:cubicBezTo>
                    <a:cubicBezTo>
                      <a:pt x="72" y="98"/>
                      <a:pt x="72" y="98"/>
                      <a:pt x="72" y="98"/>
                    </a:cubicBezTo>
                    <a:cubicBezTo>
                      <a:pt x="72" y="96"/>
                      <a:pt x="71" y="95"/>
                      <a:pt x="70" y="94"/>
                    </a:cubicBezTo>
                    <a:cubicBezTo>
                      <a:pt x="65" y="89"/>
                      <a:pt x="62" y="82"/>
                      <a:pt x="59" y="74"/>
                    </a:cubicBezTo>
                    <a:cubicBezTo>
                      <a:pt x="59" y="73"/>
                      <a:pt x="58" y="72"/>
                      <a:pt x="57" y="71"/>
                    </a:cubicBezTo>
                    <a:cubicBezTo>
                      <a:pt x="55" y="70"/>
                      <a:pt x="54" y="67"/>
                      <a:pt x="54" y="64"/>
                    </a:cubicBezTo>
                    <a:cubicBezTo>
                      <a:pt x="54" y="62"/>
                      <a:pt x="55" y="60"/>
                      <a:pt x="56" y="59"/>
                    </a:cubicBezTo>
                    <a:cubicBezTo>
                      <a:pt x="56" y="58"/>
                      <a:pt x="57" y="57"/>
                      <a:pt x="57" y="56"/>
                    </a:cubicBezTo>
                    <a:cubicBezTo>
                      <a:pt x="57" y="37"/>
                      <a:pt x="57" y="37"/>
                      <a:pt x="57" y="37"/>
                    </a:cubicBezTo>
                    <a:cubicBezTo>
                      <a:pt x="57" y="19"/>
                      <a:pt x="67" y="10"/>
                      <a:pt x="87" y="10"/>
                    </a:cubicBezTo>
                    <a:cubicBezTo>
                      <a:pt x="107" y="10"/>
                      <a:pt x="117" y="19"/>
                      <a:pt x="117" y="37"/>
                    </a:cubicBezTo>
                    <a:cubicBezTo>
                      <a:pt x="117" y="56"/>
                      <a:pt x="117" y="56"/>
                      <a:pt x="117" y="56"/>
                    </a:cubicBezTo>
                    <a:cubicBezTo>
                      <a:pt x="117" y="57"/>
                      <a:pt x="117" y="58"/>
                      <a:pt x="118" y="59"/>
                    </a:cubicBezTo>
                    <a:cubicBezTo>
                      <a:pt x="119" y="60"/>
                      <a:pt x="120" y="62"/>
                      <a:pt x="120" y="64"/>
                    </a:cubicBezTo>
                    <a:cubicBezTo>
                      <a:pt x="120" y="67"/>
                      <a:pt x="119" y="70"/>
                      <a:pt x="117" y="71"/>
                    </a:cubicBezTo>
                    <a:cubicBezTo>
                      <a:pt x="116" y="72"/>
                      <a:pt x="115" y="73"/>
                      <a:pt x="115" y="74"/>
                    </a:cubicBezTo>
                    <a:cubicBezTo>
                      <a:pt x="112" y="82"/>
                      <a:pt x="109" y="89"/>
                      <a:pt x="104" y="94"/>
                    </a:cubicBezTo>
                    <a:cubicBezTo>
                      <a:pt x="103" y="95"/>
                      <a:pt x="102" y="96"/>
                      <a:pt x="102" y="98"/>
                    </a:cubicBezTo>
                    <a:cubicBezTo>
                      <a:pt x="102" y="106"/>
                      <a:pt x="102" y="106"/>
                      <a:pt x="102" y="106"/>
                    </a:cubicBezTo>
                    <a:cubicBezTo>
                      <a:pt x="102" y="106"/>
                      <a:pt x="102" y="107"/>
                      <a:pt x="102" y="107"/>
                    </a:cubicBezTo>
                    <a:cubicBezTo>
                      <a:pt x="104" y="113"/>
                      <a:pt x="113" y="122"/>
                      <a:pt x="163" y="141"/>
                    </a:cubicBezTo>
                    <a:cubicBezTo>
                      <a:pt x="164" y="141"/>
                      <a:pt x="164" y="142"/>
                      <a:pt x="164" y="142"/>
                    </a:cubicBezTo>
                    <a:lnTo>
                      <a:pt x="164" y="163"/>
                    </a:ln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0" name="Freeform 370">
                <a:extLst>
                  <a:ext uri="{FF2B5EF4-FFF2-40B4-BE49-F238E27FC236}">
                    <a16:creationId xmlns:a16="http://schemas.microsoft.com/office/drawing/2014/main" id="{C734E42C-B246-428C-86D7-7C293FBBAF77}"/>
                  </a:ext>
                </a:extLst>
              </p:cNvPr>
              <p:cNvSpPr>
                <a:spLocks/>
              </p:cNvSpPr>
              <p:nvPr/>
            </p:nvSpPr>
            <p:spPr bwMode="auto">
              <a:xfrm>
                <a:off x="6837363" y="1123950"/>
                <a:ext cx="234950" cy="311150"/>
              </a:xfrm>
              <a:custGeom>
                <a:avLst/>
                <a:gdLst>
                  <a:gd name="T0" fmla="*/ 96 w 102"/>
                  <a:gd name="T1" fmla="*/ 101 h 135"/>
                  <a:gd name="T2" fmla="*/ 54 w 102"/>
                  <a:gd name="T3" fmla="*/ 81 h 135"/>
                  <a:gd name="T4" fmla="*/ 54 w 102"/>
                  <a:gd name="T5" fmla="*/ 78 h 135"/>
                  <a:gd name="T6" fmla="*/ 63 w 102"/>
                  <a:gd name="T7" fmla="*/ 62 h 135"/>
                  <a:gd name="T8" fmla="*/ 68 w 102"/>
                  <a:gd name="T9" fmla="*/ 50 h 135"/>
                  <a:gd name="T10" fmla="*/ 66 w 102"/>
                  <a:gd name="T11" fmla="*/ 42 h 135"/>
                  <a:gd name="T12" fmla="*/ 66 w 102"/>
                  <a:gd name="T13" fmla="*/ 30 h 135"/>
                  <a:gd name="T14" fmla="*/ 34 w 102"/>
                  <a:gd name="T15" fmla="*/ 0 h 135"/>
                  <a:gd name="T16" fmla="*/ 3 w 102"/>
                  <a:gd name="T17" fmla="*/ 30 h 135"/>
                  <a:gd name="T18" fmla="*/ 3 w 102"/>
                  <a:gd name="T19" fmla="*/ 42 h 135"/>
                  <a:gd name="T20" fmla="*/ 0 w 102"/>
                  <a:gd name="T21" fmla="*/ 50 h 135"/>
                  <a:gd name="T22" fmla="*/ 5 w 102"/>
                  <a:gd name="T23" fmla="*/ 62 h 135"/>
                  <a:gd name="T24" fmla="*/ 15 w 102"/>
                  <a:gd name="T25" fmla="*/ 79 h 135"/>
                  <a:gd name="T26" fmla="*/ 22 w 102"/>
                  <a:gd name="T27" fmla="*/ 80 h 135"/>
                  <a:gd name="T28" fmla="*/ 22 w 102"/>
                  <a:gd name="T29" fmla="*/ 73 h 135"/>
                  <a:gd name="T30" fmla="*/ 14 w 102"/>
                  <a:gd name="T31" fmla="*/ 58 h 135"/>
                  <a:gd name="T32" fmla="*/ 12 w 102"/>
                  <a:gd name="T33" fmla="*/ 55 h 135"/>
                  <a:gd name="T34" fmla="*/ 10 w 102"/>
                  <a:gd name="T35" fmla="*/ 50 h 135"/>
                  <a:gd name="T36" fmla="*/ 11 w 102"/>
                  <a:gd name="T37" fmla="*/ 47 h 135"/>
                  <a:gd name="T38" fmla="*/ 12 w 102"/>
                  <a:gd name="T39" fmla="*/ 44 h 135"/>
                  <a:gd name="T40" fmla="*/ 12 w 102"/>
                  <a:gd name="T41" fmla="*/ 30 h 135"/>
                  <a:gd name="T42" fmla="*/ 34 w 102"/>
                  <a:gd name="T43" fmla="*/ 10 h 135"/>
                  <a:gd name="T44" fmla="*/ 56 w 102"/>
                  <a:gd name="T45" fmla="*/ 30 h 135"/>
                  <a:gd name="T46" fmla="*/ 56 w 102"/>
                  <a:gd name="T47" fmla="*/ 44 h 135"/>
                  <a:gd name="T48" fmla="*/ 57 w 102"/>
                  <a:gd name="T49" fmla="*/ 47 h 135"/>
                  <a:gd name="T50" fmla="*/ 58 w 102"/>
                  <a:gd name="T51" fmla="*/ 50 h 135"/>
                  <a:gd name="T52" fmla="*/ 56 w 102"/>
                  <a:gd name="T53" fmla="*/ 55 h 135"/>
                  <a:gd name="T54" fmla="*/ 54 w 102"/>
                  <a:gd name="T55" fmla="*/ 58 h 135"/>
                  <a:gd name="T56" fmla="*/ 46 w 102"/>
                  <a:gd name="T57" fmla="*/ 73 h 135"/>
                  <a:gd name="T58" fmla="*/ 45 w 102"/>
                  <a:gd name="T59" fmla="*/ 76 h 135"/>
                  <a:gd name="T60" fmla="*/ 45 w 102"/>
                  <a:gd name="T61" fmla="*/ 82 h 135"/>
                  <a:gd name="T62" fmla="*/ 45 w 102"/>
                  <a:gd name="T63" fmla="*/ 84 h 135"/>
                  <a:gd name="T64" fmla="*/ 92 w 102"/>
                  <a:gd name="T65" fmla="*/ 110 h 135"/>
                  <a:gd name="T66" fmla="*/ 92 w 102"/>
                  <a:gd name="T67" fmla="*/ 126 h 135"/>
                  <a:gd name="T68" fmla="*/ 52 w 102"/>
                  <a:gd name="T69" fmla="*/ 126 h 135"/>
                  <a:gd name="T70" fmla="*/ 47 w 102"/>
                  <a:gd name="T71" fmla="*/ 131 h 135"/>
                  <a:gd name="T72" fmla="*/ 52 w 102"/>
                  <a:gd name="T73" fmla="*/ 135 h 135"/>
                  <a:gd name="T74" fmla="*/ 92 w 102"/>
                  <a:gd name="T75" fmla="*/ 135 h 135"/>
                  <a:gd name="T76" fmla="*/ 102 w 102"/>
                  <a:gd name="T77" fmla="*/ 126 h 135"/>
                  <a:gd name="T78" fmla="*/ 102 w 102"/>
                  <a:gd name="T79" fmla="*/ 110 h 135"/>
                  <a:gd name="T80" fmla="*/ 96 w 102"/>
                  <a:gd name="T81" fmla="*/ 101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2" h="135">
                    <a:moveTo>
                      <a:pt x="96" y="101"/>
                    </a:moveTo>
                    <a:cubicBezTo>
                      <a:pt x="62" y="89"/>
                      <a:pt x="56" y="83"/>
                      <a:pt x="54" y="81"/>
                    </a:cubicBezTo>
                    <a:cubicBezTo>
                      <a:pt x="54" y="78"/>
                      <a:pt x="54" y="78"/>
                      <a:pt x="54" y="78"/>
                    </a:cubicBezTo>
                    <a:cubicBezTo>
                      <a:pt x="58" y="74"/>
                      <a:pt x="61" y="68"/>
                      <a:pt x="63" y="62"/>
                    </a:cubicBezTo>
                    <a:cubicBezTo>
                      <a:pt x="66" y="59"/>
                      <a:pt x="68" y="55"/>
                      <a:pt x="68" y="50"/>
                    </a:cubicBezTo>
                    <a:cubicBezTo>
                      <a:pt x="68" y="48"/>
                      <a:pt x="67" y="45"/>
                      <a:pt x="66" y="42"/>
                    </a:cubicBezTo>
                    <a:cubicBezTo>
                      <a:pt x="66" y="30"/>
                      <a:pt x="66" y="30"/>
                      <a:pt x="66" y="30"/>
                    </a:cubicBezTo>
                    <a:cubicBezTo>
                      <a:pt x="66" y="11"/>
                      <a:pt x="54" y="0"/>
                      <a:pt x="34" y="0"/>
                    </a:cubicBezTo>
                    <a:cubicBezTo>
                      <a:pt x="14" y="0"/>
                      <a:pt x="3" y="11"/>
                      <a:pt x="3" y="30"/>
                    </a:cubicBezTo>
                    <a:cubicBezTo>
                      <a:pt x="3" y="42"/>
                      <a:pt x="3" y="42"/>
                      <a:pt x="3" y="42"/>
                    </a:cubicBezTo>
                    <a:cubicBezTo>
                      <a:pt x="1" y="45"/>
                      <a:pt x="0" y="48"/>
                      <a:pt x="0" y="50"/>
                    </a:cubicBezTo>
                    <a:cubicBezTo>
                      <a:pt x="0" y="55"/>
                      <a:pt x="2" y="59"/>
                      <a:pt x="5" y="62"/>
                    </a:cubicBezTo>
                    <a:cubicBezTo>
                      <a:pt x="7" y="69"/>
                      <a:pt x="11" y="75"/>
                      <a:pt x="15" y="79"/>
                    </a:cubicBezTo>
                    <a:cubicBezTo>
                      <a:pt x="17" y="81"/>
                      <a:pt x="20" y="81"/>
                      <a:pt x="22" y="80"/>
                    </a:cubicBezTo>
                    <a:cubicBezTo>
                      <a:pt x="24" y="78"/>
                      <a:pt x="24" y="75"/>
                      <a:pt x="22" y="73"/>
                    </a:cubicBezTo>
                    <a:cubicBezTo>
                      <a:pt x="19" y="69"/>
                      <a:pt x="16" y="64"/>
                      <a:pt x="14" y="58"/>
                    </a:cubicBezTo>
                    <a:cubicBezTo>
                      <a:pt x="14" y="56"/>
                      <a:pt x="13" y="56"/>
                      <a:pt x="12" y="55"/>
                    </a:cubicBezTo>
                    <a:cubicBezTo>
                      <a:pt x="11" y="54"/>
                      <a:pt x="10" y="52"/>
                      <a:pt x="10" y="50"/>
                    </a:cubicBezTo>
                    <a:cubicBezTo>
                      <a:pt x="10" y="49"/>
                      <a:pt x="11" y="48"/>
                      <a:pt x="11" y="47"/>
                    </a:cubicBezTo>
                    <a:cubicBezTo>
                      <a:pt x="12" y="46"/>
                      <a:pt x="12" y="45"/>
                      <a:pt x="12" y="44"/>
                    </a:cubicBezTo>
                    <a:cubicBezTo>
                      <a:pt x="12" y="30"/>
                      <a:pt x="12" y="30"/>
                      <a:pt x="12" y="30"/>
                    </a:cubicBezTo>
                    <a:cubicBezTo>
                      <a:pt x="12" y="17"/>
                      <a:pt x="20" y="10"/>
                      <a:pt x="34" y="10"/>
                    </a:cubicBezTo>
                    <a:cubicBezTo>
                      <a:pt x="49" y="10"/>
                      <a:pt x="56" y="17"/>
                      <a:pt x="56" y="30"/>
                    </a:cubicBezTo>
                    <a:cubicBezTo>
                      <a:pt x="56" y="44"/>
                      <a:pt x="56" y="44"/>
                      <a:pt x="56" y="44"/>
                    </a:cubicBezTo>
                    <a:cubicBezTo>
                      <a:pt x="56" y="45"/>
                      <a:pt x="56" y="46"/>
                      <a:pt x="57" y="47"/>
                    </a:cubicBezTo>
                    <a:cubicBezTo>
                      <a:pt x="58" y="48"/>
                      <a:pt x="58" y="49"/>
                      <a:pt x="58" y="50"/>
                    </a:cubicBezTo>
                    <a:cubicBezTo>
                      <a:pt x="58" y="52"/>
                      <a:pt x="58" y="54"/>
                      <a:pt x="56" y="55"/>
                    </a:cubicBezTo>
                    <a:cubicBezTo>
                      <a:pt x="55" y="56"/>
                      <a:pt x="55" y="56"/>
                      <a:pt x="54" y="58"/>
                    </a:cubicBezTo>
                    <a:cubicBezTo>
                      <a:pt x="53" y="64"/>
                      <a:pt x="50" y="69"/>
                      <a:pt x="46" y="73"/>
                    </a:cubicBezTo>
                    <a:cubicBezTo>
                      <a:pt x="45" y="74"/>
                      <a:pt x="45" y="75"/>
                      <a:pt x="45" y="76"/>
                    </a:cubicBezTo>
                    <a:cubicBezTo>
                      <a:pt x="45" y="82"/>
                      <a:pt x="45" y="82"/>
                      <a:pt x="45" y="82"/>
                    </a:cubicBezTo>
                    <a:cubicBezTo>
                      <a:pt x="45" y="83"/>
                      <a:pt x="45" y="83"/>
                      <a:pt x="45" y="84"/>
                    </a:cubicBezTo>
                    <a:cubicBezTo>
                      <a:pt x="46" y="88"/>
                      <a:pt x="51" y="95"/>
                      <a:pt x="92" y="110"/>
                    </a:cubicBezTo>
                    <a:cubicBezTo>
                      <a:pt x="92" y="126"/>
                      <a:pt x="92" y="126"/>
                      <a:pt x="92" y="126"/>
                    </a:cubicBezTo>
                    <a:cubicBezTo>
                      <a:pt x="52" y="126"/>
                      <a:pt x="52" y="126"/>
                      <a:pt x="52" y="126"/>
                    </a:cubicBezTo>
                    <a:cubicBezTo>
                      <a:pt x="50" y="126"/>
                      <a:pt x="47" y="128"/>
                      <a:pt x="47" y="131"/>
                    </a:cubicBezTo>
                    <a:cubicBezTo>
                      <a:pt x="47" y="133"/>
                      <a:pt x="50" y="135"/>
                      <a:pt x="52" y="135"/>
                    </a:cubicBezTo>
                    <a:cubicBezTo>
                      <a:pt x="92" y="135"/>
                      <a:pt x="92" y="135"/>
                      <a:pt x="92" y="135"/>
                    </a:cubicBezTo>
                    <a:cubicBezTo>
                      <a:pt x="97" y="135"/>
                      <a:pt x="102" y="131"/>
                      <a:pt x="102" y="126"/>
                    </a:cubicBezTo>
                    <a:cubicBezTo>
                      <a:pt x="102" y="110"/>
                      <a:pt x="102" y="110"/>
                      <a:pt x="102" y="110"/>
                    </a:cubicBezTo>
                    <a:cubicBezTo>
                      <a:pt x="102" y="106"/>
                      <a:pt x="99" y="103"/>
                      <a:pt x="96" y="101"/>
                    </a:cubicBezTo>
                    <a:close/>
                  </a:path>
                </a:pathLst>
              </a:custGeom>
              <a:grpFill/>
              <a:ln w="3175">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31" name="Rectangle 30">
            <a:extLst>
              <a:ext uri="{FF2B5EF4-FFF2-40B4-BE49-F238E27FC236}">
                <a16:creationId xmlns:a16="http://schemas.microsoft.com/office/drawing/2014/main" id="{823D63AD-112E-4877-AB77-A0FF28205927}"/>
              </a:ext>
            </a:extLst>
          </p:cNvPr>
          <p:cNvSpPr/>
          <p:nvPr/>
        </p:nvSpPr>
        <p:spPr>
          <a:xfrm>
            <a:off x="7830336" y="3451562"/>
            <a:ext cx="3895333" cy="43272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Body"/>
                <a:ea typeface="+mn-ea"/>
                <a:cs typeface="+mn-cs"/>
              </a:rPr>
              <a:t> Standard Future State Process Walkthrough</a:t>
            </a:r>
          </a:p>
        </p:txBody>
      </p:sp>
      <p:sp>
        <p:nvSpPr>
          <p:cNvPr id="32" name="Rectangle 31">
            <a:extLst>
              <a:ext uri="{FF2B5EF4-FFF2-40B4-BE49-F238E27FC236}">
                <a16:creationId xmlns:a16="http://schemas.microsoft.com/office/drawing/2014/main" id="{3800B0B7-F4B0-410F-AA0F-4822B5EAEB45}"/>
              </a:ext>
            </a:extLst>
          </p:cNvPr>
          <p:cNvSpPr/>
          <p:nvPr/>
        </p:nvSpPr>
        <p:spPr>
          <a:xfrm>
            <a:off x="7830336" y="4238198"/>
            <a:ext cx="3895333" cy="43272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Body"/>
                <a:ea typeface="+mn-ea"/>
                <a:cs typeface="+mn-cs"/>
              </a:rPr>
              <a:t>Leading Practices &amp; Key Design Decisions</a:t>
            </a:r>
          </a:p>
        </p:txBody>
      </p:sp>
      <p:sp>
        <p:nvSpPr>
          <p:cNvPr id="33" name="Rectangle 32">
            <a:extLst>
              <a:ext uri="{FF2B5EF4-FFF2-40B4-BE49-F238E27FC236}">
                <a16:creationId xmlns:a16="http://schemas.microsoft.com/office/drawing/2014/main" id="{2D496A6E-CB0B-44D9-8B00-26786CF475EC}"/>
              </a:ext>
            </a:extLst>
          </p:cNvPr>
          <p:cNvSpPr/>
          <p:nvPr/>
        </p:nvSpPr>
        <p:spPr>
          <a:xfrm>
            <a:off x="7830336" y="5024834"/>
            <a:ext cx="3895333" cy="432722"/>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Arial Body"/>
                <a:ea typeface="+mn-ea"/>
                <a:cs typeface="+mn-cs"/>
              </a:rPr>
              <a:t>Parking Lot Items</a:t>
            </a:r>
          </a:p>
        </p:txBody>
      </p:sp>
      <p:cxnSp>
        <p:nvCxnSpPr>
          <p:cNvPr id="34" name="Straight Connector 33">
            <a:extLst>
              <a:ext uri="{FF2B5EF4-FFF2-40B4-BE49-F238E27FC236}">
                <a16:creationId xmlns:a16="http://schemas.microsoft.com/office/drawing/2014/main" id="{2FA101A7-DFB2-4F15-A6AF-DA9D6629C29C}"/>
              </a:ext>
            </a:extLst>
          </p:cNvPr>
          <p:cNvCxnSpPr>
            <a:cxnSpLocks/>
          </p:cNvCxnSpPr>
          <p:nvPr/>
        </p:nvCxnSpPr>
        <p:spPr>
          <a:xfrm>
            <a:off x="7865767" y="4085159"/>
            <a:ext cx="9144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ED87D4A-B505-4866-B799-33C245DD6B61}"/>
              </a:ext>
            </a:extLst>
          </p:cNvPr>
          <p:cNvCxnSpPr>
            <a:cxnSpLocks/>
          </p:cNvCxnSpPr>
          <p:nvPr/>
        </p:nvCxnSpPr>
        <p:spPr>
          <a:xfrm>
            <a:off x="7865767" y="3349536"/>
            <a:ext cx="91440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4071815A-2132-440D-A50B-2C5649C757CC}"/>
              </a:ext>
            </a:extLst>
          </p:cNvPr>
          <p:cNvGrpSpPr/>
          <p:nvPr/>
        </p:nvGrpSpPr>
        <p:grpSpPr>
          <a:xfrm>
            <a:off x="7150458" y="4963922"/>
            <a:ext cx="548640" cy="548640"/>
            <a:chOff x="6901534" y="4825899"/>
            <a:chExt cx="548640" cy="548640"/>
          </a:xfrm>
        </p:grpSpPr>
        <p:sp>
          <p:nvSpPr>
            <p:cNvPr id="37" name="Oval 36">
              <a:extLst>
                <a:ext uri="{FF2B5EF4-FFF2-40B4-BE49-F238E27FC236}">
                  <a16:creationId xmlns:a16="http://schemas.microsoft.com/office/drawing/2014/main" id="{D8152D98-5CC3-432C-9819-7E125215F1A7}"/>
                </a:ext>
              </a:extLst>
            </p:cNvPr>
            <p:cNvSpPr/>
            <p:nvPr/>
          </p:nvSpPr>
          <p:spPr>
            <a:xfrm>
              <a:off x="6901534" y="4825899"/>
              <a:ext cx="548640" cy="5486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38" name="Graphic 4">
              <a:extLst>
                <a:ext uri="{FF2B5EF4-FFF2-40B4-BE49-F238E27FC236}">
                  <a16:creationId xmlns:a16="http://schemas.microsoft.com/office/drawing/2014/main" id="{A9544F2B-7165-4356-9F28-1525DBDB4F37}"/>
                </a:ext>
              </a:extLst>
            </p:cNvPr>
            <p:cNvGrpSpPr/>
            <p:nvPr/>
          </p:nvGrpSpPr>
          <p:grpSpPr>
            <a:xfrm>
              <a:off x="7090095" y="4952850"/>
              <a:ext cx="171449" cy="294678"/>
              <a:chOff x="7122317" y="5310453"/>
              <a:chExt cx="208598" cy="358527"/>
            </a:xfrm>
          </p:grpSpPr>
          <p:sp>
            <p:nvSpPr>
              <p:cNvPr id="39" name="Freeform: Shape 38">
                <a:extLst>
                  <a:ext uri="{FF2B5EF4-FFF2-40B4-BE49-F238E27FC236}">
                    <a16:creationId xmlns:a16="http://schemas.microsoft.com/office/drawing/2014/main" id="{D0961E6E-86C9-4497-AF7F-8E79D9507FFB}"/>
                  </a:ext>
                </a:extLst>
              </p:cNvPr>
              <p:cNvSpPr/>
              <p:nvPr/>
            </p:nvSpPr>
            <p:spPr>
              <a:xfrm>
                <a:off x="7194023" y="5603793"/>
                <a:ext cx="65187" cy="65187"/>
              </a:xfrm>
              <a:custGeom>
                <a:avLst/>
                <a:gdLst>
                  <a:gd name="connsiteX0" fmla="*/ 65187 w 65186"/>
                  <a:gd name="connsiteY0" fmla="*/ 32593 h 65186"/>
                  <a:gd name="connsiteX1" fmla="*/ 32593 w 65186"/>
                  <a:gd name="connsiteY1" fmla="*/ 65187 h 65186"/>
                  <a:gd name="connsiteX2" fmla="*/ 0 w 65186"/>
                  <a:gd name="connsiteY2" fmla="*/ 32593 h 65186"/>
                  <a:gd name="connsiteX3" fmla="*/ 32593 w 65186"/>
                  <a:gd name="connsiteY3" fmla="*/ 0 h 65186"/>
                  <a:gd name="connsiteX4" fmla="*/ 65187 w 65186"/>
                  <a:gd name="connsiteY4" fmla="*/ 32593 h 65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86" h="65186">
                    <a:moveTo>
                      <a:pt x="65187" y="32593"/>
                    </a:moveTo>
                    <a:cubicBezTo>
                      <a:pt x="65187" y="50594"/>
                      <a:pt x="50594" y="65187"/>
                      <a:pt x="32593" y="65187"/>
                    </a:cubicBezTo>
                    <a:cubicBezTo>
                      <a:pt x="14593" y="65187"/>
                      <a:pt x="0" y="50594"/>
                      <a:pt x="0" y="32593"/>
                    </a:cubicBezTo>
                    <a:cubicBezTo>
                      <a:pt x="0" y="14593"/>
                      <a:pt x="14593" y="0"/>
                      <a:pt x="32593" y="0"/>
                    </a:cubicBezTo>
                    <a:cubicBezTo>
                      <a:pt x="50594" y="0"/>
                      <a:pt x="65187" y="14593"/>
                      <a:pt x="65187" y="32593"/>
                    </a:cubicBezTo>
                    <a:close/>
                  </a:path>
                </a:pathLst>
              </a:custGeom>
              <a:solidFill>
                <a:srgbClr val="6B767D"/>
              </a:solidFill>
              <a:ln w="13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0" name="Freeform: Shape 39">
                <a:extLst>
                  <a:ext uri="{FF2B5EF4-FFF2-40B4-BE49-F238E27FC236}">
                    <a16:creationId xmlns:a16="http://schemas.microsoft.com/office/drawing/2014/main" id="{109E1B57-35DC-41A2-88DA-E2627DC943FD}"/>
                  </a:ext>
                </a:extLst>
              </p:cNvPr>
              <p:cNvSpPr/>
              <p:nvPr/>
            </p:nvSpPr>
            <p:spPr>
              <a:xfrm>
                <a:off x="7122317" y="5310453"/>
                <a:ext cx="208598" cy="273784"/>
              </a:xfrm>
              <a:custGeom>
                <a:avLst/>
                <a:gdLst>
                  <a:gd name="connsiteX0" fmla="*/ 104299 w 208597"/>
                  <a:gd name="connsiteY0" fmla="*/ 0 h 273784"/>
                  <a:gd name="connsiteX1" fmla="*/ 0 w 208597"/>
                  <a:gd name="connsiteY1" fmla="*/ 104299 h 273784"/>
                  <a:gd name="connsiteX2" fmla="*/ 26075 w 208597"/>
                  <a:gd name="connsiteY2" fmla="*/ 130373 h 273784"/>
                  <a:gd name="connsiteX3" fmla="*/ 52149 w 208597"/>
                  <a:gd name="connsiteY3" fmla="*/ 104299 h 273784"/>
                  <a:gd name="connsiteX4" fmla="*/ 104299 w 208597"/>
                  <a:gd name="connsiteY4" fmla="*/ 52149 h 273784"/>
                  <a:gd name="connsiteX5" fmla="*/ 156448 w 208597"/>
                  <a:gd name="connsiteY5" fmla="*/ 104299 h 273784"/>
                  <a:gd name="connsiteX6" fmla="*/ 104299 w 208597"/>
                  <a:gd name="connsiteY6" fmla="*/ 156448 h 273784"/>
                  <a:gd name="connsiteX7" fmla="*/ 78224 w 208597"/>
                  <a:gd name="connsiteY7" fmla="*/ 182523 h 273784"/>
                  <a:gd name="connsiteX8" fmla="*/ 78224 w 208597"/>
                  <a:gd name="connsiteY8" fmla="*/ 247710 h 273784"/>
                  <a:gd name="connsiteX9" fmla="*/ 104299 w 208597"/>
                  <a:gd name="connsiteY9" fmla="*/ 273784 h 273784"/>
                  <a:gd name="connsiteX10" fmla="*/ 130373 w 208597"/>
                  <a:gd name="connsiteY10" fmla="*/ 247710 h 273784"/>
                  <a:gd name="connsiteX11" fmla="*/ 130373 w 208597"/>
                  <a:gd name="connsiteY11" fmla="*/ 205298 h 273784"/>
                  <a:gd name="connsiteX12" fmla="*/ 208598 w 208597"/>
                  <a:gd name="connsiteY12" fmla="*/ 104299 h 273784"/>
                  <a:gd name="connsiteX13" fmla="*/ 104299 w 208597"/>
                  <a:gd name="connsiteY13" fmla="*/ 0 h 2737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8597" h="273784">
                    <a:moveTo>
                      <a:pt x="104299" y="0"/>
                    </a:moveTo>
                    <a:cubicBezTo>
                      <a:pt x="46788" y="0"/>
                      <a:pt x="0" y="46788"/>
                      <a:pt x="0" y="104299"/>
                    </a:cubicBezTo>
                    <a:cubicBezTo>
                      <a:pt x="0" y="118700"/>
                      <a:pt x="11674" y="130373"/>
                      <a:pt x="26075" y="130373"/>
                    </a:cubicBezTo>
                    <a:cubicBezTo>
                      <a:pt x="40476" y="130373"/>
                      <a:pt x="52149" y="118700"/>
                      <a:pt x="52149" y="104299"/>
                    </a:cubicBezTo>
                    <a:cubicBezTo>
                      <a:pt x="52149" y="75544"/>
                      <a:pt x="75544" y="52149"/>
                      <a:pt x="104299" y="52149"/>
                    </a:cubicBezTo>
                    <a:cubicBezTo>
                      <a:pt x="133054" y="52149"/>
                      <a:pt x="156448" y="75544"/>
                      <a:pt x="156448" y="104299"/>
                    </a:cubicBezTo>
                    <a:cubicBezTo>
                      <a:pt x="156448" y="133054"/>
                      <a:pt x="133054" y="156448"/>
                      <a:pt x="104299" y="156448"/>
                    </a:cubicBezTo>
                    <a:cubicBezTo>
                      <a:pt x="89898" y="156448"/>
                      <a:pt x="78224" y="168122"/>
                      <a:pt x="78224" y="182523"/>
                    </a:cubicBezTo>
                    <a:lnTo>
                      <a:pt x="78224" y="247710"/>
                    </a:lnTo>
                    <a:cubicBezTo>
                      <a:pt x="78224" y="262111"/>
                      <a:pt x="89898" y="273784"/>
                      <a:pt x="104299" y="273784"/>
                    </a:cubicBezTo>
                    <a:cubicBezTo>
                      <a:pt x="118700" y="273784"/>
                      <a:pt x="130373" y="262111"/>
                      <a:pt x="130373" y="247710"/>
                    </a:cubicBezTo>
                    <a:lnTo>
                      <a:pt x="130373" y="205298"/>
                    </a:lnTo>
                    <a:cubicBezTo>
                      <a:pt x="175308" y="193691"/>
                      <a:pt x="208598" y="152809"/>
                      <a:pt x="208598" y="104299"/>
                    </a:cubicBezTo>
                    <a:cubicBezTo>
                      <a:pt x="208598" y="46788"/>
                      <a:pt x="161809" y="0"/>
                      <a:pt x="104299" y="0"/>
                    </a:cubicBezTo>
                    <a:close/>
                  </a:path>
                </a:pathLst>
              </a:custGeom>
              <a:solidFill>
                <a:srgbClr val="6B767D"/>
              </a:solidFill>
              <a:ln w="130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grpSp>
        <p:nvGrpSpPr>
          <p:cNvPr id="41" name="Group 40">
            <a:extLst>
              <a:ext uri="{FF2B5EF4-FFF2-40B4-BE49-F238E27FC236}">
                <a16:creationId xmlns:a16="http://schemas.microsoft.com/office/drawing/2014/main" id="{45E19A08-4288-492E-BA55-C158B9DFC2F9}"/>
              </a:ext>
            </a:extLst>
          </p:cNvPr>
          <p:cNvGrpSpPr/>
          <p:nvPr/>
        </p:nvGrpSpPr>
        <p:grpSpPr>
          <a:xfrm>
            <a:off x="7150458" y="4179653"/>
            <a:ext cx="548640" cy="548640"/>
            <a:chOff x="6902725" y="5570066"/>
            <a:chExt cx="548640" cy="548640"/>
          </a:xfrm>
        </p:grpSpPr>
        <p:sp>
          <p:nvSpPr>
            <p:cNvPr id="42" name="Freeform 44">
              <a:extLst>
                <a:ext uri="{FF2B5EF4-FFF2-40B4-BE49-F238E27FC236}">
                  <a16:creationId xmlns:a16="http://schemas.microsoft.com/office/drawing/2014/main" id="{A52BC081-5463-44FB-BEC8-39A517021D40}"/>
                </a:ext>
              </a:extLst>
            </p:cNvPr>
            <p:cNvSpPr>
              <a:spLocks noChangeAspect="1" noEditPoints="1"/>
            </p:cNvSpPr>
            <p:nvPr/>
          </p:nvSpPr>
          <p:spPr bwMode="auto">
            <a:xfrm>
              <a:off x="7065821" y="5698082"/>
              <a:ext cx="222448" cy="292608"/>
            </a:xfrm>
            <a:custGeom>
              <a:avLst/>
              <a:gdLst>
                <a:gd name="T0" fmla="*/ 148 w 151"/>
                <a:gd name="T1" fmla="*/ 29 h 189"/>
                <a:gd name="T2" fmla="*/ 122 w 151"/>
                <a:gd name="T3" fmla="*/ 3 h 189"/>
                <a:gd name="T4" fmla="*/ 115 w 151"/>
                <a:gd name="T5" fmla="*/ 0 h 189"/>
                <a:gd name="T6" fmla="*/ 115 w 151"/>
                <a:gd name="T7" fmla="*/ 0 h 189"/>
                <a:gd name="T8" fmla="*/ 10 w 151"/>
                <a:gd name="T9" fmla="*/ 0 h 189"/>
                <a:gd name="T10" fmla="*/ 0 w 151"/>
                <a:gd name="T11" fmla="*/ 10 h 189"/>
                <a:gd name="T12" fmla="*/ 0 w 151"/>
                <a:gd name="T13" fmla="*/ 179 h 189"/>
                <a:gd name="T14" fmla="*/ 10 w 151"/>
                <a:gd name="T15" fmla="*/ 189 h 189"/>
                <a:gd name="T16" fmla="*/ 141 w 151"/>
                <a:gd name="T17" fmla="*/ 189 h 189"/>
                <a:gd name="T18" fmla="*/ 151 w 151"/>
                <a:gd name="T19" fmla="*/ 179 h 189"/>
                <a:gd name="T20" fmla="*/ 151 w 151"/>
                <a:gd name="T21" fmla="*/ 36 h 189"/>
                <a:gd name="T22" fmla="*/ 148 w 151"/>
                <a:gd name="T23" fmla="*/ 29 h 189"/>
                <a:gd name="T24" fmla="*/ 141 w 151"/>
                <a:gd name="T25" fmla="*/ 32 h 189"/>
                <a:gd name="T26" fmla="*/ 118 w 151"/>
                <a:gd name="T27" fmla="*/ 32 h 189"/>
                <a:gd name="T28" fmla="*/ 118 w 151"/>
                <a:gd name="T29" fmla="*/ 10 h 189"/>
                <a:gd name="T30" fmla="*/ 141 w 151"/>
                <a:gd name="T31" fmla="*/ 32 h 189"/>
                <a:gd name="T32" fmla="*/ 141 w 151"/>
                <a:gd name="T33" fmla="*/ 181 h 189"/>
                <a:gd name="T34" fmla="*/ 10 w 151"/>
                <a:gd name="T35" fmla="*/ 181 h 189"/>
                <a:gd name="T36" fmla="*/ 7 w 151"/>
                <a:gd name="T37" fmla="*/ 179 h 189"/>
                <a:gd name="T38" fmla="*/ 7 w 151"/>
                <a:gd name="T39" fmla="*/ 10 h 189"/>
                <a:gd name="T40" fmla="*/ 10 w 151"/>
                <a:gd name="T41" fmla="*/ 7 h 189"/>
                <a:gd name="T42" fmla="*/ 111 w 151"/>
                <a:gd name="T43" fmla="*/ 7 h 189"/>
                <a:gd name="T44" fmla="*/ 111 w 151"/>
                <a:gd name="T45" fmla="*/ 36 h 189"/>
                <a:gd name="T46" fmla="*/ 115 w 151"/>
                <a:gd name="T47" fmla="*/ 40 h 189"/>
                <a:gd name="T48" fmla="*/ 144 w 151"/>
                <a:gd name="T49" fmla="*/ 40 h 189"/>
                <a:gd name="T50" fmla="*/ 144 w 151"/>
                <a:gd name="T51" fmla="*/ 179 h 189"/>
                <a:gd name="T52" fmla="*/ 141 w 151"/>
                <a:gd name="T53" fmla="*/ 181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 h="189">
                  <a:moveTo>
                    <a:pt x="148" y="29"/>
                  </a:moveTo>
                  <a:cubicBezTo>
                    <a:pt x="122" y="3"/>
                    <a:pt x="122" y="3"/>
                    <a:pt x="122" y="3"/>
                  </a:cubicBezTo>
                  <a:cubicBezTo>
                    <a:pt x="120" y="1"/>
                    <a:pt x="117" y="0"/>
                    <a:pt x="115" y="0"/>
                  </a:cubicBezTo>
                  <a:cubicBezTo>
                    <a:pt x="115" y="0"/>
                    <a:pt x="115" y="0"/>
                    <a:pt x="115" y="0"/>
                  </a:cubicBezTo>
                  <a:cubicBezTo>
                    <a:pt x="10" y="0"/>
                    <a:pt x="10" y="0"/>
                    <a:pt x="10" y="0"/>
                  </a:cubicBezTo>
                  <a:cubicBezTo>
                    <a:pt x="4" y="0"/>
                    <a:pt x="0" y="4"/>
                    <a:pt x="0" y="10"/>
                  </a:cubicBezTo>
                  <a:cubicBezTo>
                    <a:pt x="0" y="179"/>
                    <a:pt x="0" y="179"/>
                    <a:pt x="0" y="179"/>
                  </a:cubicBezTo>
                  <a:cubicBezTo>
                    <a:pt x="0" y="184"/>
                    <a:pt x="4" y="189"/>
                    <a:pt x="10" y="189"/>
                  </a:cubicBezTo>
                  <a:cubicBezTo>
                    <a:pt x="141" y="189"/>
                    <a:pt x="141" y="189"/>
                    <a:pt x="141" y="189"/>
                  </a:cubicBezTo>
                  <a:cubicBezTo>
                    <a:pt x="147" y="189"/>
                    <a:pt x="151" y="184"/>
                    <a:pt x="151" y="179"/>
                  </a:cubicBezTo>
                  <a:cubicBezTo>
                    <a:pt x="151" y="36"/>
                    <a:pt x="151" y="36"/>
                    <a:pt x="151" y="36"/>
                  </a:cubicBezTo>
                  <a:cubicBezTo>
                    <a:pt x="151" y="33"/>
                    <a:pt x="150" y="31"/>
                    <a:pt x="148" y="29"/>
                  </a:cubicBezTo>
                  <a:close/>
                  <a:moveTo>
                    <a:pt x="141" y="32"/>
                  </a:moveTo>
                  <a:cubicBezTo>
                    <a:pt x="118" y="32"/>
                    <a:pt x="118" y="32"/>
                    <a:pt x="118" y="32"/>
                  </a:cubicBezTo>
                  <a:cubicBezTo>
                    <a:pt x="118" y="10"/>
                    <a:pt x="118" y="10"/>
                    <a:pt x="118" y="10"/>
                  </a:cubicBezTo>
                  <a:lnTo>
                    <a:pt x="141" y="32"/>
                  </a:lnTo>
                  <a:close/>
                  <a:moveTo>
                    <a:pt x="141" y="181"/>
                  </a:moveTo>
                  <a:cubicBezTo>
                    <a:pt x="10" y="181"/>
                    <a:pt x="10" y="181"/>
                    <a:pt x="10" y="181"/>
                  </a:cubicBezTo>
                  <a:cubicBezTo>
                    <a:pt x="8" y="181"/>
                    <a:pt x="7" y="180"/>
                    <a:pt x="7" y="179"/>
                  </a:cubicBezTo>
                  <a:cubicBezTo>
                    <a:pt x="7" y="10"/>
                    <a:pt x="7" y="10"/>
                    <a:pt x="7" y="10"/>
                  </a:cubicBezTo>
                  <a:cubicBezTo>
                    <a:pt x="7" y="8"/>
                    <a:pt x="8" y="7"/>
                    <a:pt x="10" y="7"/>
                  </a:cubicBezTo>
                  <a:cubicBezTo>
                    <a:pt x="111" y="7"/>
                    <a:pt x="111" y="7"/>
                    <a:pt x="111" y="7"/>
                  </a:cubicBezTo>
                  <a:cubicBezTo>
                    <a:pt x="111" y="36"/>
                    <a:pt x="111" y="36"/>
                    <a:pt x="111" y="36"/>
                  </a:cubicBezTo>
                  <a:cubicBezTo>
                    <a:pt x="111" y="38"/>
                    <a:pt x="113" y="40"/>
                    <a:pt x="115" y="40"/>
                  </a:cubicBezTo>
                  <a:cubicBezTo>
                    <a:pt x="144" y="40"/>
                    <a:pt x="144" y="40"/>
                    <a:pt x="144" y="40"/>
                  </a:cubicBezTo>
                  <a:cubicBezTo>
                    <a:pt x="144" y="179"/>
                    <a:pt x="144" y="179"/>
                    <a:pt x="144" y="179"/>
                  </a:cubicBezTo>
                  <a:cubicBezTo>
                    <a:pt x="144" y="180"/>
                    <a:pt x="142" y="181"/>
                    <a:pt x="141" y="181"/>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3" name="Oval 42">
              <a:extLst>
                <a:ext uri="{FF2B5EF4-FFF2-40B4-BE49-F238E27FC236}">
                  <a16:creationId xmlns:a16="http://schemas.microsoft.com/office/drawing/2014/main" id="{C3197D08-5E28-4128-80ED-EE60C7EDB86C}"/>
                </a:ext>
              </a:extLst>
            </p:cNvPr>
            <p:cNvSpPr/>
            <p:nvPr/>
          </p:nvSpPr>
          <p:spPr>
            <a:xfrm>
              <a:off x="6902725" y="5570066"/>
              <a:ext cx="548640" cy="5486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grpSp>
        <p:nvGrpSpPr>
          <p:cNvPr id="44" name="Group 43">
            <a:extLst>
              <a:ext uri="{FF2B5EF4-FFF2-40B4-BE49-F238E27FC236}">
                <a16:creationId xmlns:a16="http://schemas.microsoft.com/office/drawing/2014/main" id="{89180D64-1DB9-4983-B2F5-21A13D4F70AF}"/>
              </a:ext>
            </a:extLst>
          </p:cNvPr>
          <p:cNvGrpSpPr/>
          <p:nvPr/>
        </p:nvGrpSpPr>
        <p:grpSpPr>
          <a:xfrm>
            <a:off x="7150458" y="1826843"/>
            <a:ext cx="548640" cy="548640"/>
            <a:chOff x="6876221" y="2202770"/>
            <a:chExt cx="548640" cy="548640"/>
          </a:xfrm>
        </p:grpSpPr>
        <p:sp>
          <p:nvSpPr>
            <p:cNvPr id="45" name="Oval 44">
              <a:extLst>
                <a:ext uri="{FF2B5EF4-FFF2-40B4-BE49-F238E27FC236}">
                  <a16:creationId xmlns:a16="http://schemas.microsoft.com/office/drawing/2014/main" id="{BE92AC13-1287-4DFB-80B9-418EFEFF7EC6}"/>
                </a:ext>
              </a:extLst>
            </p:cNvPr>
            <p:cNvSpPr/>
            <p:nvPr/>
          </p:nvSpPr>
          <p:spPr>
            <a:xfrm>
              <a:off x="6876221" y="2202770"/>
              <a:ext cx="548640" cy="548640"/>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endParaRPr>
            </a:p>
          </p:txBody>
        </p:sp>
        <p:grpSp>
          <p:nvGrpSpPr>
            <p:cNvPr id="46" name="Group 45">
              <a:extLst>
                <a:ext uri="{FF2B5EF4-FFF2-40B4-BE49-F238E27FC236}">
                  <a16:creationId xmlns:a16="http://schemas.microsoft.com/office/drawing/2014/main" id="{8324F5BE-B616-4E67-A390-8AC63234076C}"/>
                </a:ext>
              </a:extLst>
            </p:cNvPr>
            <p:cNvGrpSpPr>
              <a:grpSpLocks noChangeAspect="1"/>
            </p:cNvGrpSpPr>
            <p:nvPr/>
          </p:nvGrpSpPr>
          <p:grpSpPr>
            <a:xfrm>
              <a:off x="7035495" y="2330786"/>
              <a:ext cx="230092" cy="292608"/>
              <a:chOff x="9799638" y="115888"/>
              <a:chExt cx="420687" cy="534987"/>
            </a:xfrm>
          </p:grpSpPr>
          <p:sp>
            <p:nvSpPr>
              <p:cNvPr id="47" name="Freeform 425">
                <a:extLst>
                  <a:ext uri="{FF2B5EF4-FFF2-40B4-BE49-F238E27FC236}">
                    <a16:creationId xmlns:a16="http://schemas.microsoft.com/office/drawing/2014/main" id="{B4EBAB05-34CC-47CF-9489-BAF789F87BFD}"/>
                  </a:ext>
                </a:extLst>
              </p:cNvPr>
              <p:cNvSpPr>
                <a:spLocks noEditPoints="1"/>
              </p:cNvSpPr>
              <p:nvPr/>
            </p:nvSpPr>
            <p:spPr bwMode="auto">
              <a:xfrm>
                <a:off x="9799638" y="115888"/>
                <a:ext cx="420687" cy="534987"/>
              </a:xfrm>
              <a:custGeom>
                <a:avLst/>
                <a:gdLst>
                  <a:gd name="T0" fmla="*/ 154 w 189"/>
                  <a:gd name="T1" fmla="*/ 16 h 240"/>
                  <a:gd name="T2" fmla="*/ 149 w 189"/>
                  <a:gd name="T3" fmla="*/ 0 h 240"/>
                  <a:gd name="T4" fmla="*/ 144 w 189"/>
                  <a:gd name="T5" fmla="*/ 16 h 240"/>
                  <a:gd name="T6" fmla="*/ 99 w 189"/>
                  <a:gd name="T7" fmla="*/ 5 h 240"/>
                  <a:gd name="T8" fmla="*/ 89 w 189"/>
                  <a:gd name="T9" fmla="*/ 5 h 240"/>
                  <a:gd name="T10" fmla="*/ 44 w 189"/>
                  <a:gd name="T11" fmla="*/ 16 h 240"/>
                  <a:gd name="T12" fmla="*/ 39 w 189"/>
                  <a:gd name="T13" fmla="*/ 0 h 240"/>
                  <a:gd name="T14" fmla="*/ 34 w 189"/>
                  <a:gd name="T15" fmla="*/ 16 h 240"/>
                  <a:gd name="T16" fmla="*/ 0 w 189"/>
                  <a:gd name="T17" fmla="*/ 21 h 240"/>
                  <a:gd name="T18" fmla="*/ 5 w 189"/>
                  <a:gd name="T19" fmla="*/ 240 h 240"/>
                  <a:gd name="T20" fmla="*/ 189 w 189"/>
                  <a:gd name="T21" fmla="*/ 235 h 240"/>
                  <a:gd name="T22" fmla="*/ 184 w 189"/>
                  <a:gd name="T23" fmla="*/ 16 h 240"/>
                  <a:gd name="T24" fmla="*/ 154 w 189"/>
                  <a:gd name="T25" fmla="*/ 48 h 240"/>
                  <a:gd name="T26" fmla="*/ 158 w 189"/>
                  <a:gd name="T27" fmla="*/ 53 h 240"/>
                  <a:gd name="T28" fmla="*/ 139 w 189"/>
                  <a:gd name="T29" fmla="*/ 53 h 240"/>
                  <a:gd name="T30" fmla="*/ 144 w 189"/>
                  <a:gd name="T31" fmla="*/ 48 h 240"/>
                  <a:gd name="T32" fmla="*/ 94 w 189"/>
                  <a:gd name="T33" fmla="*/ 53 h 240"/>
                  <a:gd name="T34" fmla="*/ 99 w 189"/>
                  <a:gd name="T35" fmla="*/ 45 h 240"/>
                  <a:gd name="T36" fmla="*/ 94 w 189"/>
                  <a:gd name="T37" fmla="*/ 62 h 240"/>
                  <a:gd name="T38" fmla="*/ 89 w 189"/>
                  <a:gd name="T39" fmla="*/ 45 h 240"/>
                  <a:gd name="T40" fmla="*/ 94 w 189"/>
                  <a:gd name="T41" fmla="*/ 53 h 240"/>
                  <a:gd name="T42" fmla="*/ 44 w 189"/>
                  <a:gd name="T43" fmla="*/ 48 h 240"/>
                  <a:gd name="T44" fmla="*/ 49 w 189"/>
                  <a:gd name="T45" fmla="*/ 53 h 240"/>
                  <a:gd name="T46" fmla="*/ 30 w 189"/>
                  <a:gd name="T47" fmla="*/ 53 h 240"/>
                  <a:gd name="T48" fmla="*/ 34 w 189"/>
                  <a:gd name="T49" fmla="*/ 48 h 240"/>
                  <a:gd name="T50" fmla="*/ 179 w 189"/>
                  <a:gd name="T51" fmla="*/ 230 h 240"/>
                  <a:gd name="T52" fmla="*/ 9 w 189"/>
                  <a:gd name="T53" fmla="*/ 25 h 240"/>
                  <a:gd name="T54" fmla="*/ 34 w 189"/>
                  <a:gd name="T55" fmla="*/ 35 h 240"/>
                  <a:gd name="T56" fmla="*/ 39 w 189"/>
                  <a:gd name="T57" fmla="*/ 72 h 240"/>
                  <a:gd name="T58" fmla="*/ 44 w 189"/>
                  <a:gd name="T59" fmla="*/ 35 h 240"/>
                  <a:gd name="T60" fmla="*/ 89 w 189"/>
                  <a:gd name="T61" fmla="*/ 25 h 240"/>
                  <a:gd name="T62" fmla="*/ 75 w 189"/>
                  <a:gd name="T63" fmla="*/ 53 h 240"/>
                  <a:gd name="T64" fmla="*/ 113 w 189"/>
                  <a:gd name="T65" fmla="*/ 53 h 240"/>
                  <a:gd name="T66" fmla="*/ 99 w 189"/>
                  <a:gd name="T67" fmla="*/ 25 h 240"/>
                  <a:gd name="T68" fmla="*/ 144 w 189"/>
                  <a:gd name="T69" fmla="*/ 35 h 240"/>
                  <a:gd name="T70" fmla="*/ 149 w 189"/>
                  <a:gd name="T71" fmla="*/ 72 h 240"/>
                  <a:gd name="T72" fmla="*/ 154 w 189"/>
                  <a:gd name="T73" fmla="*/ 35 h 240"/>
                  <a:gd name="T74" fmla="*/ 179 w 189"/>
                  <a:gd name="T75" fmla="*/ 2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89" h="240">
                    <a:moveTo>
                      <a:pt x="184" y="16"/>
                    </a:moveTo>
                    <a:cubicBezTo>
                      <a:pt x="154" y="16"/>
                      <a:pt x="154" y="16"/>
                      <a:pt x="154" y="16"/>
                    </a:cubicBezTo>
                    <a:cubicBezTo>
                      <a:pt x="154" y="5"/>
                      <a:pt x="154" y="5"/>
                      <a:pt x="154" y="5"/>
                    </a:cubicBezTo>
                    <a:cubicBezTo>
                      <a:pt x="154" y="2"/>
                      <a:pt x="151" y="0"/>
                      <a:pt x="149" y="0"/>
                    </a:cubicBezTo>
                    <a:cubicBezTo>
                      <a:pt x="146" y="0"/>
                      <a:pt x="144" y="2"/>
                      <a:pt x="144" y="5"/>
                    </a:cubicBezTo>
                    <a:cubicBezTo>
                      <a:pt x="144" y="16"/>
                      <a:pt x="144" y="16"/>
                      <a:pt x="144" y="16"/>
                    </a:cubicBezTo>
                    <a:cubicBezTo>
                      <a:pt x="99" y="16"/>
                      <a:pt x="99" y="16"/>
                      <a:pt x="99" y="16"/>
                    </a:cubicBezTo>
                    <a:cubicBezTo>
                      <a:pt x="99" y="5"/>
                      <a:pt x="99" y="5"/>
                      <a:pt x="99" y="5"/>
                    </a:cubicBezTo>
                    <a:cubicBezTo>
                      <a:pt x="99" y="2"/>
                      <a:pt x="97" y="0"/>
                      <a:pt x="94" y="0"/>
                    </a:cubicBezTo>
                    <a:cubicBezTo>
                      <a:pt x="91" y="0"/>
                      <a:pt x="89" y="2"/>
                      <a:pt x="89" y="5"/>
                    </a:cubicBezTo>
                    <a:cubicBezTo>
                      <a:pt x="89" y="16"/>
                      <a:pt x="89" y="16"/>
                      <a:pt x="89" y="16"/>
                    </a:cubicBezTo>
                    <a:cubicBezTo>
                      <a:pt x="44" y="16"/>
                      <a:pt x="44" y="16"/>
                      <a:pt x="44" y="16"/>
                    </a:cubicBezTo>
                    <a:cubicBezTo>
                      <a:pt x="44" y="5"/>
                      <a:pt x="44" y="5"/>
                      <a:pt x="44" y="5"/>
                    </a:cubicBezTo>
                    <a:cubicBezTo>
                      <a:pt x="44" y="2"/>
                      <a:pt x="42" y="0"/>
                      <a:pt x="39" y="0"/>
                    </a:cubicBezTo>
                    <a:cubicBezTo>
                      <a:pt x="37" y="0"/>
                      <a:pt x="34" y="2"/>
                      <a:pt x="34" y="5"/>
                    </a:cubicBezTo>
                    <a:cubicBezTo>
                      <a:pt x="34" y="16"/>
                      <a:pt x="34" y="16"/>
                      <a:pt x="34" y="16"/>
                    </a:cubicBezTo>
                    <a:cubicBezTo>
                      <a:pt x="5" y="16"/>
                      <a:pt x="5" y="16"/>
                      <a:pt x="5" y="16"/>
                    </a:cubicBezTo>
                    <a:cubicBezTo>
                      <a:pt x="2" y="16"/>
                      <a:pt x="0" y="18"/>
                      <a:pt x="0" y="21"/>
                    </a:cubicBezTo>
                    <a:cubicBezTo>
                      <a:pt x="0" y="235"/>
                      <a:pt x="0" y="235"/>
                      <a:pt x="0" y="235"/>
                    </a:cubicBezTo>
                    <a:cubicBezTo>
                      <a:pt x="0" y="238"/>
                      <a:pt x="2" y="240"/>
                      <a:pt x="5" y="240"/>
                    </a:cubicBezTo>
                    <a:cubicBezTo>
                      <a:pt x="184" y="240"/>
                      <a:pt x="184" y="240"/>
                      <a:pt x="184" y="240"/>
                    </a:cubicBezTo>
                    <a:cubicBezTo>
                      <a:pt x="187" y="240"/>
                      <a:pt x="189" y="238"/>
                      <a:pt x="189" y="235"/>
                    </a:cubicBezTo>
                    <a:cubicBezTo>
                      <a:pt x="189" y="21"/>
                      <a:pt x="189" y="21"/>
                      <a:pt x="189" y="21"/>
                    </a:cubicBezTo>
                    <a:cubicBezTo>
                      <a:pt x="189" y="18"/>
                      <a:pt x="187" y="16"/>
                      <a:pt x="184" y="16"/>
                    </a:cubicBezTo>
                    <a:close/>
                    <a:moveTo>
                      <a:pt x="149" y="53"/>
                    </a:moveTo>
                    <a:cubicBezTo>
                      <a:pt x="151" y="53"/>
                      <a:pt x="154" y="51"/>
                      <a:pt x="154" y="48"/>
                    </a:cubicBezTo>
                    <a:cubicBezTo>
                      <a:pt x="154" y="45"/>
                      <a:pt x="154" y="45"/>
                      <a:pt x="154" y="45"/>
                    </a:cubicBezTo>
                    <a:cubicBezTo>
                      <a:pt x="156" y="47"/>
                      <a:pt x="158" y="50"/>
                      <a:pt x="158" y="53"/>
                    </a:cubicBezTo>
                    <a:cubicBezTo>
                      <a:pt x="158" y="58"/>
                      <a:pt x="154" y="62"/>
                      <a:pt x="149" y="62"/>
                    </a:cubicBezTo>
                    <a:cubicBezTo>
                      <a:pt x="144" y="62"/>
                      <a:pt x="139" y="58"/>
                      <a:pt x="139" y="53"/>
                    </a:cubicBezTo>
                    <a:cubicBezTo>
                      <a:pt x="139" y="50"/>
                      <a:pt x="141" y="47"/>
                      <a:pt x="144" y="45"/>
                    </a:cubicBezTo>
                    <a:cubicBezTo>
                      <a:pt x="144" y="48"/>
                      <a:pt x="144" y="48"/>
                      <a:pt x="144" y="48"/>
                    </a:cubicBezTo>
                    <a:cubicBezTo>
                      <a:pt x="144" y="51"/>
                      <a:pt x="146" y="53"/>
                      <a:pt x="149" y="53"/>
                    </a:cubicBezTo>
                    <a:close/>
                    <a:moveTo>
                      <a:pt x="94" y="53"/>
                    </a:moveTo>
                    <a:cubicBezTo>
                      <a:pt x="97" y="53"/>
                      <a:pt x="99" y="51"/>
                      <a:pt x="99" y="48"/>
                    </a:cubicBezTo>
                    <a:cubicBezTo>
                      <a:pt x="99" y="45"/>
                      <a:pt x="99" y="45"/>
                      <a:pt x="99" y="45"/>
                    </a:cubicBezTo>
                    <a:cubicBezTo>
                      <a:pt x="102" y="47"/>
                      <a:pt x="103" y="50"/>
                      <a:pt x="103" y="53"/>
                    </a:cubicBezTo>
                    <a:cubicBezTo>
                      <a:pt x="103" y="58"/>
                      <a:pt x="99" y="62"/>
                      <a:pt x="94" y="62"/>
                    </a:cubicBezTo>
                    <a:cubicBezTo>
                      <a:pt x="89" y="62"/>
                      <a:pt x="85" y="58"/>
                      <a:pt x="85" y="53"/>
                    </a:cubicBezTo>
                    <a:cubicBezTo>
                      <a:pt x="85" y="50"/>
                      <a:pt x="87" y="47"/>
                      <a:pt x="89" y="45"/>
                    </a:cubicBezTo>
                    <a:cubicBezTo>
                      <a:pt x="89" y="48"/>
                      <a:pt x="89" y="48"/>
                      <a:pt x="89" y="48"/>
                    </a:cubicBezTo>
                    <a:cubicBezTo>
                      <a:pt x="89" y="51"/>
                      <a:pt x="91" y="53"/>
                      <a:pt x="94" y="53"/>
                    </a:cubicBezTo>
                    <a:close/>
                    <a:moveTo>
                      <a:pt x="39" y="53"/>
                    </a:moveTo>
                    <a:cubicBezTo>
                      <a:pt x="42" y="53"/>
                      <a:pt x="44" y="51"/>
                      <a:pt x="44" y="48"/>
                    </a:cubicBezTo>
                    <a:cubicBezTo>
                      <a:pt x="44" y="45"/>
                      <a:pt x="44" y="45"/>
                      <a:pt x="44" y="45"/>
                    </a:cubicBezTo>
                    <a:cubicBezTo>
                      <a:pt x="47" y="47"/>
                      <a:pt x="49" y="50"/>
                      <a:pt x="49" y="53"/>
                    </a:cubicBezTo>
                    <a:cubicBezTo>
                      <a:pt x="49" y="58"/>
                      <a:pt x="44" y="62"/>
                      <a:pt x="39" y="62"/>
                    </a:cubicBezTo>
                    <a:cubicBezTo>
                      <a:pt x="34" y="62"/>
                      <a:pt x="30" y="58"/>
                      <a:pt x="30" y="53"/>
                    </a:cubicBezTo>
                    <a:cubicBezTo>
                      <a:pt x="30" y="50"/>
                      <a:pt x="32" y="47"/>
                      <a:pt x="34" y="45"/>
                    </a:cubicBezTo>
                    <a:cubicBezTo>
                      <a:pt x="34" y="48"/>
                      <a:pt x="34" y="48"/>
                      <a:pt x="34" y="48"/>
                    </a:cubicBezTo>
                    <a:cubicBezTo>
                      <a:pt x="34" y="51"/>
                      <a:pt x="37" y="53"/>
                      <a:pt x="39" y="53"/>
                    </a:cubicBezTo>
                    <a:close/>
                    <a:moveTo>
                      <a:pt x="179" y="230"/>
                    </a:moveTo>
                    <a:cubicBezTo>
                      <a:pt x="9" y="230"/>
                      <a:pt x="9" y="230"/>
                      <a:pt x="9" y="230"/>
                    </a:cubicBezTo>
                    <a:cubicBezTo>
                      <a:pt x="9" y="25"/>
                      <a:pt x="9" y="25"/>
                      <a:pt x="9" y="25"/>
                    </a:cubicBezTo>
                    <a:cubicBezTo>
                      <a:pt x="34" y="25"/>
                      <a:pt x="34" y="25"/>
                      <a:pt x="34" y="25"/>
                    </a:cubicBezTo>
                    <a:cubicBezTo>
                      <a:pt x="34" y="35"/>
                      <a:pt x="34" y="35"/>
                      <a:pt x="34" y="35"/>
                    </a:cubicBezTo>
                    <a:cubicBezTo>
                      <a:pt x="26" y="37"/>
                      <a:pt x="20" y="44"/>
                      <a:pt x="20" y="53"/>
                    </a:cubicBezTo>
                    <a:cubicBezTo>
                      <a:pt x="20" y="63"/>
                      <a:pt x="29" y="72"/>
                      <a:pt x="39" y="72"/>
                    </a:cubicBezTo>
                    <a:cubicBezTo>
                      <a:pt x="50" y="72"/>
                      <a:pt x="58" y="63"/>
                      <a:pt x="58" y="53"/>
                    </a:cubicBezTo>
                    <a:cubicBezTo>
                      <a:pt x="58" y="44"/>
                      <a:pt x="52" y="37"/>
                      <a:pt x="44" y="35"/>
                    </a:cubicBezTo>
                    <a:cubicBezTo>
                      <a:pt x="44" y="25"/>
                      <a:pt x="44" y="25"/>
                      <a:pt x="44" y="25"/>
                    </a:cubicBezTo>
                    <a:cubicBezTo>
                      <a:pt x="89" y="25"/>
                      <a:pt x="89" y="25"/>
                      <a:pt x="89" y="25"/>
                    </a:cubicBezTo>
                    <a:cubicBezTo>
                      <a:pt x="89" y="35"/>
                      <a:pt x="89" y="35"/>
                      <a:pt x="89" y="35"/>
                    </a:cubicBezTo>
                    <a:cubicBezTo>
                      <a:pt x="81" y="37"/>
                      <a:pt x="75" y="44"/>
                      <a:pt x="75" y="53"/>
                    </a:cubicBezTo>
                    <a:cubicBezTo>
                      <a:pt x="75" y="63"/>
                      <a:pt x="84" y="72"/>
                      <a:pt x="94" y="72"/>
                    </a:cubicBezTo>
                    <a:cubicBezTo>
                      <a:pt x="104" y="72"/>
                      <a:pt x="113" y="63"/>
                      <a:pt x="113" y="53"/>
                    </a:cubicBezTo>
                    <a:cubicBezTo>
                      <a:pt x="113" y="44"/>
                      <a:pt x="107" y="37"/>
                      <a:pt x="99" y="35"/>
                    </a:cubicBezTo>
                    <a:cubicBezTo>
                      <a:pt x="99" y="25"/>
                      <a:pt x="99" y="25"/>
                      <a:pt x="99" y="25"/>
                    </a:cubicBezTo>
                    <a:cubicBezTo>
                      <a:pt x="144" y="25"/>
                      <a:pt x="144" y="25"/>
                      <a:pt x="144" y="25"/>
                    </a:cubicBezTo>
                    <a:cubicBezTo>
                      <a:pt x="144" y="35"/>
                      <a:pt x="144" y="35"/>
                      <a:pt x="144" y="35"/>
                    </a:cubicBezTo>
                    <a:cubicBezTo>
                      <a:pt x="136" y="37"/>
                      <a:pt x="130" y="44"/>
                      <a:pt x="130" y="53"/>
                    </a:cubicBezTo>
                    <a:cubicBezTo>
                      <a:pt x="130" y="63"/>
                      <a:pt x="138" y="72"/>
                      <a:pt x="149" y="72"/>
                    </a:cubicBezTo>
                    <a:cubicBezTo>
                      <a:pt x="159" y="72"/>
                      <a:pt x="168" y="63"/>
                      <a:pt x="168" y="53"/>
                    </a:cubicBezTo>
                    <a:cubicBezTo>
                      <a:pt x="168" y="44"/>
                      <a:pt x="162" y="37"/>
                      <a:pt x="154" y="35"/>
                    </a:cubicBezTo>
                    <a:cubicBezTo>
                      <a:pt x="154" y="25"/>
                      <a:pt x="154" y="25"/>
                      <a:pt x="154" y="25"/>
                    </a:cubicBezTo>
                    <a:cubicBezTo>
                      <a:pt x="179" y="25"/>
                      <a:pt x="179" y="25"/>
                      <a:pt x="179" y="25"/>
                    </a:cubicBezTo>
                    <a:lnTo>
                      <a:pt x="179" y="230"/>
                    </a:ln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8" name="Freeform 426">
                <a:extLst>
                  <a:ext uri="{FF2B5EF4-FFF2-40B4-BE49-F238E27FC236}">
                    <a16:creationId xmlns:a16="http://schemas.microsoft.com/office/drawing/2014/main" id="{1BCFFF1F-B827-4450-94FA-4A731AA1EE79}"/>
                  </a:ext>
                </a:extLst>
              </p:cNvPr>
              <p:cNvSpPr>
                <a:spLocks/>
              </p:cNvSpPr>
              <p:nvPr/>
            </p:nvSpPr>
            <p:spPr bwMode="auto">
              <a:xfrm>
                <a:off x="9956800" y="528638"/>
                <a:ext cx="185737" cy="19050"/>
              </a:xfrm>
              <a:custGeom>
                <a:avLst/>
                <a:gdLst>
                  <a:gd name="T0" fmla="*/ 79 w 83"/>
                  <a:gd name="T1" fmla="*/ 0 h 9"/>
                  <a:gd name="T2" fmla="*/ 4 w 83"/>
                  <a:gd name="T3" fmla="*/ 0 h 9"/>
                  <a:gd name="T4" fmla="*/ 0 w 83"/>
                  <a:gd name="T5" fmla="*/ 4 h 9"/>
                  <a:gd name="T6" fmla="*/ 4 w 83"/>
                  <a:gd name="T7" fmla="*/ 9 h 9"/>
                  <a:gd name="T8" fmla="*/ 79 w 83"/>
                  <a:gd name="T9" fmla="*/ 9 h 9"/>
                  <a:gd name="T10" fmla="*/ 83 w 83"/>
                  <a:gd name="T11" fmla="*/ 4 h 9"/>
                  <a:gd name="T12" fmla="*/ 79 w 83"/>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83" h="9">
                    <a:moveTo>
                      <a:pt x="79" y="0"/>
                    </a:moveTo>
                    <a:cubicBezTo>
                      <a:pt x="4" y="0"/>
                      <a:pt x="4" y="0"/>
                      <a:pt x="4" y="0"/>
                    </a:cubicBezTo>
                    <a:cubicBezTo>
                      <a:pt x="2" y="0"/>
                      <a:pt x="0" y="2"/>
                      <a:pt x="0" y="4"/>
                    </a:cubicBezTo>
                    <a:cubicBezTo>
                      <a:pt x="0" y="7"/>
                      <a:pt x="2" y="9"/>
                      <a:pt x="4" y="9"/>
                    </a:cubicBezTo>
                    <a:cubicBezTo>
                      <a:pt x="79" y="9"/>
                      <a:pt x="79" y="9"/>
                      <a:pt x="79" y="9"/>
                    </a:cubicBezTo>
                    <a:cubicBezTo>
                      <a:pt x="81" y="9"/>
                      <a:pt x="83" y="7"/>
                      <a:pt x="83" y="4"/>
                    </a:cubicBezTo>
                    <a:cubicBezTo>
                      <a:pt x="83" y="2"/>
                      <a:pt x="81" y="0"/>
                      <a:pt x="79"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9" name="Freeform 427">
                <a:extLst>
                  <a:ext uri="{FF2B5EF4-FFF2-40B4-BE49-F238E27FC236}">
                    <a16:creationId xmlns:a16="http://schemas.microsoft.com/office/drawing/2014/main" id="{0E92E64D-5F4E-423E-A13F-4438CD1EF4EC}"/>
                  </a:ext>
                </a:extLst>
              </p:cNvPr>
              <p:cNvSpPr>
                <a:spLocks/>
              </p:cNvSpPr>
              <p:nvPr/>
            </p:nvSpPr>
            <p:spPr bwMode="auto">
              <a:xfrm>
                <a:off x="9956800" y="438150"/>
                <a:ext cx="185737" cy="23812"/>
              </a:xfrm>
              <a:custGeom>
                <a:avLst/>
                <a:gdLst>
                  <a:gd name="T0" fmla="*/ 79 w 83"/>
                  <a:gd name="T1" fmla="*/ 0 h 10"/>
                  <a:gd name="T2" fmla="*/ 4 w 83"/>
                  <a:gd name="T3" fmla="*/ 0 h 10"/>
                  <a:gd name="T4" fmla="*/ 0 w 83"/>
                  <a:gd name="T5" fmla="*/ 5 h 10"/>
                  <a:gd name="T6" fmla="*/ 4 w 83"/>
                  <a:gd name="T7" fmla="*/ 10 h 10"/>
                  <a:gd name="T8" fmla="*/ 79 w 83"/>
                  <a:gd name="T9" fmla="*/ 10 h 10"/>
                  <a:gd name="T10" fmla="*/ 83 w 83"/>
                  <a:gd name="T11" fmla="*/ 5 h 10"/>
                  <a:gd name="T12" fmla="*/ 79 w 83"/>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83" h="10">
                    <a:moveTo>
                      <a:pt x="79" y="0"/>
                    </a:moveTo>
                    <a:cubicBezTo>
                      <a:pt x="4" y="0"/>
                      <a:pt x="4" y="0"/>
                      <a:pt x="4" y="0"/>
                    </a:cubicBezTo>
                    <a:cubicBezTo>
                      <a:pt x="2" y="0"/>
                      <a:pt x="0" y="2"/>
                      <a:pt x="0" y="5"/>
                    </a:cubicBezTo>
                    <a:cubicBezTo>
                      <a:pt x="0" y="8"/>
                      <a:pt x="2" y="10"/>
                      <a:pt x="4" y="10"/>
                    </a:cubicBezTo>
                    <a:cubicBezTo>
                      <a:pt x="79" y="10"/>
                      <a:pt x="79" y="10"/>
                      <a:pt x="79" y="10"/>
                    </a:cubicBezTo>
                    <a:cubicBezTo>
                      <a:pt x="81" y="10"/>
                      <a:pt x="83" y="8"/>
                      <a:pt x="83" y="5"/>
                    </a:cubicBezTo>
                    <a:cubicBezTo>
                      <a:pt x="83" y="2"/>
                      <a:pt x="81" y="0"/>
                      <a:pt x="79"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0" name="Freeform 428">
                <a:extLst>
                  <a:ext uri="{FF2B5EF4-FFF2-40B4-BE49-F238E27FC236}">
                    <a16:creationId xmlns:a16="http://schemas.microsoft.com/office/drawing/2014/main" id="{C0727033-5BAB-4EAC-8808-21180EECF3CA}"/>
                  </a:ext>
                </a:extLst>
              </p:cNvPr>
              <p:cNvSpPr>
                <a:spLocks/>
              </p:cNvSpPr>
              <p:nvPr/>
            </p:nvSpPr>
            <p:spPr bwMode="auto">
              <a:xfrm>
                <a:off x="9956800" y="352425"/>
                <a:ext cx="185737" cy="19050"/>
              </a:xfrm>
              <a:custGeom>
                <a:avLst/>
                <a:gdLst>
                  <a:gd name="T0" fmla="*/ 79 w 83"/>
                  <a:gd name="T1" fmla="*/ 0 h 9"/>
                  <a:gd name="T2" fmla="*/ 4 w 83"/>
                  <a:gd name="T3" fmla="*/ 0 h 9"/>
                  <a:gd name="T4" fmla="*/ 0 w 83"/>
                  <a:gd name="T5" fmla="*/ 5 h 9"/>
                  <a:gd name="T6" fmla="*/ 4 w 83"/>
                  <a:gd name="T7" fmla="*/ 9 h 9"/>
                  <a:gd name="T8" fmla="*/ 79 w 83"/>
                  <a:gd name="T9" fmla="*/ 9 h 9"/>
                  <a:gd name="T10" fmla="*/ 83 w 83"/>
                  <a:gd name="T11" fmla="*/ 5 h 9"/>
                  <a:gd name="T12" fmla="*/ 79 w 83"/>
                  <a:gd name="T13" fmla="*/ 0 h 9"/>
                </a:gdLst>
                <a:ahLst/>
                <a:cxnLst>
                  <a:cxn ang="0">
                    <a:pos x="T0" y="T1"/>
                  </a:cxn>
                  <a:cxn ang="0">
                    <a:pos x="T2" y="T3"/>
                  </a:cxn>
                  <a:cxn ang="0">
                    <a:pos x="T4" y="T5"/>
                  </a:cxn>
                  <a:cxn ang="0">
                    <a:pos x="T6" y="T7"/>
                  </a:cxn>
                  <a:cxn ang="0">
                    <a:pos x="T8" y="T9"/>
                  </a:cxn>
                  <a:cxn ang="0">
                    <a:pos x="T10" y="T11"/>
                  </a:cxn>
                  <a:cxn ang="0">
                    <a:pos x="T12" y="T13"/>
                  </a:cxn>
                </a:cxnLst>
                <a:rect l="0" t="0" r="r" b="b"/>
                <a:pathLst>
                  <a:path w="83" h="9">
                    <a:moveTo>
                      <a:pt x="79" y="0"/>
                    </a:moveTo>
                    <a:cubicBezTo>
                      <a:pt x="4" y="0"/>
                      <a:pt x="4" y="0"/>
                      <a:pt x="4" y="0"/>
                    </a:cubicBezTo>
                    <a:cubicBezTo>
                      <a:pt x="2" y="0"/>
                      <a:pt x="0" y="2"/>
                      <a:pt x="0" y="5"/>
                    </a:cubicBezTo>
                    <a:cubicBezTo>
                      <a:pt x="0" y="7"/>
                      <a:pt x="2" y="9"/>
                      <a:pt x="4" y="9"/>
                    </a:cubicBezTo>
                    <a:cubicBezTo>
                      <a:pt x="79" y="9"/>
                      <a:pt x="79" y="9"/>
                      <a:pt x="79" y="9"/>
                    </a:cubicBezTo>
                    <a:cubicBezTo>
                      <a:pt x="81" y="9"/>
                      <a:pt x="83" y="7"/>
                      <a:pt x="83" y="5"/>
                    </a:cubicBezTo>
                    <a:cubicBezTo>
                      <a:pt x="83" y="2"/>
                      <a:pt x="81" y="0"/>
                      <a:pt x="79"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1" name="Freeform 429">
                <a:extLst>
                  <a:ext uri="{FF2B5EF4-FFF2-40B4-BE49-F238E27FC236}">
                    <a16:creationId xmlns:a16="http://schemas.microsoft.com/office/drawing/2014/main" id="{74A66B37-F384-4A45-9B0F-A58F888BB947}"/>
                  </a:ext>
                </a:extLst>
              </p:cNvPr>
              <p:cNvSpPr>
                <a:spLocks/>
              </p:cNvSpPr>
              <p:nvPr/>
            </p:nvSpPr>
            <p:spPr bwMode="auto">
              <a:xfrm>
                <a:off x="9874250" y="336550"/>
                <a:ext cx="49212" cy="50800"/>
              </a:xfrm>
              <a:custGeom>
                <a:avLst/>
                <a:gdLst>
                  <a:gd name="T0" fmla="*/ 18 w 22"/>
                  <a:gd name="T1" fmla="*/ 0 h 23"/>
                  <a:gd name="T2" fmla="*/ 5 w 22"/>
                  <a:gd name="T3" fmla="*/ 0 h 23"/>
                  <a:gd name="T4" fmla="*/ 0 w 22"/>
                  <a:gd name="T5" fmla="*/ 5 h 23"/>
                  <a:gd name="T6" fmla="*/ 0 w 22"/>
                  <a:gd name="T7" fmla="*/ 18 h 23"/>
                  <a:gd name="T8" fmla="*/ 5 w 22"/>
                  <a:gd name="T9" fmla="*/ 23 h 23"/>
                  <a:gd name="T10" fmla="*/ 18 w 22"/>
                  <a:gd name="T11" fmla="*/ 23 h 23"/>
                  <a:gd name="T12" fmla="*/ 22 w 22"/>
                  <a:gd name="T13" fmla="*/ 18 h 23"/>
                  <a:gd name="T14" fmla="*/ 22 w 22"/>
                  <a:gd name="T15" fmla="*/ 5 h 23"/>
                  <a:gd name="T16" fmla="*/ 18 w 2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3">
                    <a:moveTo>
                      <a:pt x="18" y="0"/>
                    </a:moveTo>
                    <a:cubicBezTo>
                      <a:pt x="5" y="0"/>
                      <a:pt x="5" y="0"/>
                      <a:pt x="5" y="0"/>
                    </a:cubicBezTo>
                    <a:cubicBezTo>
                      <a:pt x="2" y="0"/>
                      <a:pt x="0" y="3"/>
                      <a:pt x="0" y="5"/>
                    </a:cubicBezTo>
                    <a:cubicBezTo>
                      <a:pt x="0" y="18"/>
                      <a:pt x="0" y="18"/>
                      <a:pt x="0" y="18"/>
                    </a:cubicBezTo>
                    <a:cubicBezTo>
                      <a:pt x="0" y="20"/>
                      <a:pt x="2" y="23"/>
                      <a:pt x="5" y="23"/>
                    </a:cubicBezTo>
                    <a:cubicBezTo>
                      <a:pt x="18" y="23"/>
                      <a:pt x="18" y="23"/>
                      <a:pt x="18" y="23"/>
                    </a:cubicBezTo>
                    <a:cubicBezTo>
                      <a:pt x="20" y="23"/>
                      <a:pt x="22" y="20"/>
                      <a:pt x="22" y="18"/>
                    </a:cubicBezTo>
                    <a:cubicBezTo>
                      <a:pt x="22" y="5"/>
                      <a:pt x="22" y="5"/>
                      <a:pt x="22" y="5"/>
                    </a:cubicBezTo>
                    <a:cubicBezTo>
                      <a:pt x="22" y="3"/>
                      <a:pt x="20" y="0"/>
                      <a:pt x="18"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2" name="Freeform 430">
                <a:extLst>
                  <a:ext uri="{FF2B5EF4-FFF2-40B4-BE49-F238E27FC236}">
                    <a16:creationId xmlns:a16="http://schemas.microsoft.com/office/drawing/2014/main" id="{97115C5F-4C1E-4201-98F3-9883686E2B73}"/>
                  </a:ext>
                </a:extLst>
              </p:cNvPr>
              <p:cNvSpPr>
                <a:spLocks/>
              </p:cNvSpPr>
              <p:nvPr/>
            </p:nvSpPr>
            <p:spPr bwMode="auto">
              <a:xfrm>
                <a:off x="9874250" y="425450"/>
                <a:ext cx="49212" cy="49212"/>
              </a:xfrm>
              <a:custGeom>
                <a:avLst/>
                <a:gdLst>
                  <a:gd name="T0" fmla="*/ 18 w 22"/>
                  <a:gd name="T1" fmla="*/ 0 h 22"/>
                  <a:gd name="T2" fmla="*/ 5 w 22"/>
                  <a:gd name="T3" fmla="*/ 0 h 22"/>
                  <a:gd name="T4" fmla="*/ 0 w 22"/>
                  <a:gd name="T5" fmla="*/ 5 h 22"/>
                  <a:gd name="T6" fmla="*/ 0 w 22"/>
                  <a:gd name="T7" fmla="*/ 17 h 22"/>
                  <a:gd name="T8" fmla="*/ 5 w 22"/>
                  <a:gd name="T9" fmla="*/ 22 h 22"/>
                  <a:gd name="T10" fmla="*/ 18 w 22"/>
                  <a:gd name="T11" fmla="*/ 22 h 22"/>
                  <a:gd name="T12" fmla="*/ 22 w 22"/>
                  <a:gd name="T13" fmla="*/ 17 h 22"/>
                  <a:gd name="T14" fmla="*/ 22 w 22"/>
                  <a:gd name="T15" fmla="*/ 5 h 22"/>
                  <a:gd name="T16" fmla="*/ 18 w 22"/>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2">
                    <a:moveTo>
                      <a:pt x="18" y="0"/>
                    </a:moveTo>
                    <a:cubicBezTo>
                      <a:pt x="5" y="0"/>
                      <a:pt x="5" y="0"/>
                      <a:pt x="5" y="0"/>
                    </a:cubicBezTo>
                    <a:cubicBezTo>
                      <a:pt x="2" y="0"/>
                      <a:pt x="0" y="2"/>
                      <a:pt x="0" y="5"/>
                    </a:cubicBezTo>
                    <a:cubicBezTo>
                      <a:pt x="0" y="17"/>
                      <a:pt x="0" y="17"/>
                      <a:pt x="0" y="17"/>
                    </a:cubicBezTo>
                    <a:cubicBezTo>
                      <a:pt x="0" y="20"/>
                      <a:pt x="2" y="22"/>
                      <a:pt x="5" y="22"/>
                    </a:cubicBezTo>
                    <a:cubicBezTo>
                      <a:pt x="18" y="22"/>
                      <a:pt x="18" y="22"/>
                      <a:pt x="18" y="22"/>
                    </a:cubicBezTo>
                    <a:cubicBezTo>
                      <a:pt x="20" y="22"/>
                      <a:pt x="22" y="20"/>
                      <a:pt x="22" y="17"/>
                    </a:cubicBezTo>
                    <a:cubicBezTo>
                      <a:pt x="22" y="5"/>
                      <a:pt x="22" y="5"/>
                      <a:pt x="22" y="5"/>
                    </a:cubicBezTo>
                    <a:cubicBezTo>
                      <a:pt x="22" y="2"/>
                      <a:pt x="20" y="0"/>
                      <a:pt x="18"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3" name="Freeform 431">
                <a:extLst>
                  <a:ext uri="{FF2B5EF4-FFF2-40B4-BE49-F238E27FC236}">
                    <a16:creationId xmlns:a16="http://schemas.microsoft.com/office/drawing/2014/main" id="{6953E0D1-E26D-4B16-9D84-35977DCCE66D}"/>
                  </a:ext>
                </a:extLst>
              </p:cNvPr>
              <p:cNvSpPr>
                <a:spLocks/>
              </p:cNvSpPr>
              <p:nvPr/>
            </p:nvSpPr>
            <p:spPr bwMode="auto">
              <a:xfrm>
                <a:off x="9874250" y="512763"/>
                <a:ext cx="49212" cy="50800"/>
              </a:xfrm>
              <a:custGeom>
                <a:avLst/>
                <a:gdLst>
                  <a:gd name="T0" fmla="*/ 18 w 22"/>
                  <a:gd name="T1" fmla="*/ 0 h 23"/>
                  <a:gd name="T2" fmla="*/ 5 w 22"/>
                  <a:gd name="T3" fmla="*/ 0 h 23"/>
                  <a:gd name="T4" fmla="*/ 0 w 22"/>
                  <a:gd name="T5" fmla="*/ 5 h 23"/>
                  <a:gd name="T6" fmla="*/ 0 w 22"/>
                  <a:gd name="T7" fmla="*/ 18 h 23"/>
                  <a:gd name="T8" fmla="*/ 5 w 22"/>
                  <a:gd name="T9" fmla="*/ 23 h 23"/>
                  <a:gd name="T10" fmla="*/ 18 w 22"/>
                  <a:gd name="T11" fmla="*/ 23 h 23"/>
                  <a:gd name="T12" fmla="*/ 22 w 22"/>
                  <a:gd name="T13" fmla="*/ 18 h 23"/>
                  <a:gd name="T14" fmla="*/ 22 w 22"/>
                  <a:gd name="T15" fmla="*/ 5 h 23"/>
                  <a:gd name="T16" fmla="*/ 18 w 22"/>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3">
                    <a:moveTo>
                      <a:pt x="18" y="0"/>
                    </a:moveTo>
                    <a:cubicBezTo>
                      <a:pt x="5" y="0"/>
                      <a:pt x="5" y="0"/>
                      <a:pt x="5" y="0"/>
                    </a:cubicBezTo>
                    <a:cubicBezTo>
                      <a:pt x="2" y="0"/>
                      <a:pt x="0" y="3"/>
                      <a:pt x="0" y="5"/>
                    </a:cubicBezTo>
                    <a:cubicBezTo>
                      <a:pt x="0" y="18"/>
                      <a:pt x="0" y="18"/>
                      <a:pt x="0" y="18"/>
                    </a:cubicBezTo>
                    <a:cubicBezTo>
                      <a:pt x="0" y="20"/>
                      <a:pt x="2" y="23"/>
                      <a:pt x="5" y="23"/>
                    </a:cubicBezTo>
                    <a:cubicBezTo>
                      <a:pt x="18" y="23"/>
                      <a:pt x="18" y="23"/>
                      <a:pt x="18" y="23"/>
                    </a:cubicBezTo>
                    <a:cubicBezTo>
                      <a:pt x="20" y="23"/>
                      <a:pt x="22" y="20"/>
                      <a:pt x="22" y="18"/>
                    </a:cubicBezTo>
                    <a:cubicBezTo>
                      <a:pt x="22" y="5"/>
                      <a:pt x="22" y="5"/>
                      <a:pt x="22" y="5"/>
                    </a:cubicBezTo>
                    <a:cubicBezTo>
                      <a:pt x="22" y="3"/>
                      <a:pt x="20" y="0"/>
                      <a:pt x="18" y="0"/>
                    </a:cubicBezTo>
                    <a:close/>
                  </a:path>
                </a:pathLst>
              </a:custGeom>
              <a:solidFill>
                <a:srgbClr val="231F20"/>
              </a:solidFill>
              <a:ln>
                <a:solidFill>
                  <a:schemeClr val="tx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80682" tIns="40341" rIns="80682" bIns="4034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grpSp>
      <p:sp>
        <p:nvSpPr>
          <p:cNvPr id="54" name="object 12">
            <a:extLst>
              <a:ext uri="{FF2B5EF4-FFF2-40B4-BE49-F238E27FC236}">
                <a16:creationId xmlns:a16="http://schemas.microsoft.com/office/drawing/2014/main" id="{9697C442-8AC9-4E55-9467-2B8B3622DAC7}"/>
              </a:ext>
            </a:extLst>
          </p:cNvPr>
          <p:cNvSpPr/>
          <p:nvPr/>
        </p:nvSpPr>
        <p:spPr>
          <a:xfrm>
            <a:off x="6052073" y="1802361"/>
            <a:ext cx="893705" cy="3717423"/>
          </a:xfrm>
          <a:custGeom>
            <a:avLst/>
            <a:gdLst/>
            <a:ahLst/>
            <a:cxnLst/>
            <a:rect l="l" t="t" r="r" b="b"/>
            <a:pathLst>
              <a:path w="749935" h="3836035">
                <a:moveTo>
                  <a:pt x="240233" y="0"/>
                </a:moveTo>
                <a:lnTo>
                  <a:pt x="0" y="0"/>
                </a:lnTo>
                <a:lnTo>
                  <a:pt x="509574" y="1917954"/>
                </a:lnTo>
                <a:lnTo>
                  <a:pt x="0" y="3835908"/>
                </a:lnTo>
                <a:lnTo>
                  <a:pt x="240233" y="3835908"/>
                </a:lnTo>
                <a:lnTo>
                  <a:pt x="749808" y="1917954"/>
                </a:lnTo>
                <a:lnTo>
                  <a:pt x="240233" y="0"/>
                </a:lnTo>
                <a:close/>
              </a:path>
            </a:pathLst>
          </a:custGeom>
          <a:solidFill>
            <a:schemeClr val="bg1">
              <a:lumMod val="50000"/>
            </a:scheme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lumMod val="50000"/>
                </a:prstClr>
              </a:solidFill>
              <a:effectLst/>
              <a:uLnTx/>
              <a:uFillTx/>
              <a:latin typeface="Open Sans"/>
              <a:ea typeface="+mn-ea"/>
              <a:cs typeface="+mn-cs"/>
            </a:endParaRPr>
          </a:p>
        </p:txBody>
      </p:sp>
    </p:spTree>
    <p:extLst>
      <p:ext uri="{BB962C8B-B14F-4D97-AF65-F5344CB8AC3E}">
        <p14:creationId xmlns:p14="http://schemas.microsoft.com/office/powerpoint/2010/main" val="20021734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
            <a:extLst>
              <a:ext uri="{FF2B5EF4-FFF2-40B4-BE49-F238E27FC236}">
                <a16:creationId xmlns:a16="http://schemas.microsoft.com/office/drawing/2014/main" id="{E5BFF13D-8429-4DD4-86E7-BA7F2A1A3928}"/>
              </a:ext>
            </a:extLst>
          </p:cNvPr>
          <p:cNvSpPr txBox="1">
            <a:spLocks/>
          </p:cNvSpPr>
          <p:nvPr/>
        </p:nvSpPr>
        <p:spPr>
          <a:xfrm>
            <a:off x="457200" y="35311"/>
            <a:ext cx="11277600" cy="5969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solidFill>
                  <a:srgbClr val="FF9900"/>
                </a:solidFill>
                <a:latin typeface="Arial" panose="020B0604020202020204" pitchFamily="34" charset="0"/>
                <a:ea typeface="Open Sans Light" panose="020B0306030504020204" pitchFamily="34" charset="0"/>
                <a:cs typeface="Arial" panose="020B0604020202020204" pitchFamily="34" charset="0"/>
              </a:rPr>
              <a:t>Rules of the Road</a:t>
            </a:r>
          </a:p>
        </p:txBody>
      </p:sp>
      <p:graphicFrame>
        <p:nvGraphicFramePr>
          <p:cNvPr id="32" name="Table 31">
            <a:extLst>
              <a:ext uri="{FF2B5EF4-FFF2-40B4-BE49-F238E27FC236}">
                <a16:creationId xmlns:a16="http://schemas.microsoft.com/office/drawing/2014/main" id="{40FA9A92-25A5-48C3-94B8-68FAC516F451}"/>
              </a:ext>
            </a:extLst>
          </p:cNvPr>
          <p:cNvGraphicFramePr>
            <a:graphicFrameLocks noGrp="1"/>
          </p:cNvGraphicFramePr>
          <p:nvPr>
            <p:extLst>
              <p:ext uri="{D42A27DB-BD31-4B8C-83A1-F6EECF244321}">
                <p14:modId xmlns:p14="http://schemas.microsoft.com/office/powerpoint/2010/main" val="1176682814"/>
              </p:ext>
            </p:extLst>
          </p:nvPr>
        </p:nvGraphicFramePr>
        <p:xfrm>
          <a:off x="606087" y="1006085"/>
          <a:ext cx="10797422" cy="2292719"/>
        </p:xfrm>
        <a:graphic>
          <a:graphicData uri="http://schemas.openxmlformats.org/drawingml/2006/table">
            <a:tbl>
              <a:tblPr firstRow="1" bandRow="1">
                <a:tableStyleId>{2D5ABB26-0587-4C30-8999-92F81FD0307C}</a:tableStyleId>
              </a:tblPr>
              <a:tblGrid>
                <a:gridCol w="10797422">
                  <a:extLst>
                    <a:ext uri="{9D8B030D-6E8A-4147-A177-3AD203B41FA5}">
                      <a16:colId xmlns:a16="http://schemas.microsoft.com/office/drawing/2014/main" val="2583326690"/>
                    </a:ext>
                  </a:extLst>
                </a:gridCol>
              </a:tblGrid>
              <a:tr h="390259">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GB" sz="1600" b="1" u="none" strike="noStrike" kern="1200" cap="none" normalizeH="0" baseline="0">
                          <a:ln>
                            <a:noFill/>
                          </a:ln>
                          <a:solidFill>
                            <a:schemeClr val="tx1">
                              <a:lumMod val="65000"/>
                              <a:lumOff val="35000"/>
                            </a:schemeClr>
                          </a:solidFill>
                          <a:effectLst/>
                          <a:latin typeface="Arial Body"/>
                        </a:rPr>
                        <a:t>Rules of the Road</a:t>
                      </a:r>
                      <a:endParaRPr kumimoji="0" lang="en-GB" sz="1600" b="1" u="none" strike="noStrike" kern="1200" cap="none" normalizeH="0" baseline="0">
                        <a:ln>
                          <a:noFill/>
                        </a:ln>
                        <a:solidFill>
                          <a:schemeClr val="tx1">
                            <a:lumMod val="65000"/>
                            <a:lumOff val="35000"/>
                          </a:schemeClr>
                        </a:solidFill>
                        <a:effectLst/>
                        <a:latin typeface="Arial Body"/>
                        <a:ea typeface="+mn-ea"/>
                        <a:cs typeface="+mn-cs"/>
                      </a:endParaRPr>
                    </a:p>
                  </a:txBody>
                  <a:tcPr marL="122008" marR="122008" anchor="ctr"/>
                </a:tc>
                <a:extLst>
                  <a:ext uri="{0D108BD9-81ED-4DB2-BD59-A6C34878D82A}">
                    <a16:rowId xmlns:a16="http://schemas.microsoft.com/office/drawing/2014/main" val="2488135040"/>
                  </a:ext>
                </a:extLst>
              </a:tr>
              <a:tr h="1885448">
                <a:tc>
                  <a:txBody>
                    <a:bodyPr/>
                    <a:lstStyle/>
                    <a:p>
                      <a:pPr marL="171450" indent="-171450">
                        <a:spcAft>
                          <a:spcPts val="450"/>
                        </a:spcAft>
                        <a:buClr>
                          <a:srgbClr val="646464"/>
                        </a:buClr>
                        <a:buFont typeface="Arial" panose="020B0604020202020204" pitchFamily="34" charset="0"/>
                        <a:buChar char="•"/>
                      </a:pPr>
                      <a:r>
                        <a:rPr lang="en-US" sz="1400" b="0">
                          <a:solidFill>
                            <a:schemeClr val="tx1">
                              <a:lumMod val="65000"/>
                              <a:lumOff val="35000"/>
                            </a:schemeClr>
                          </a:solidFill>
                          <a:latin typeface="Arial Body"/>
                        </a:rPr>
                        <a:t>All participants are expected to actively participate and contribute to the sessions; please avoid outside work and other distractions during this time (e.g. email, instant message, and texting)</a:t>
                      </a:r>
                    </a:p>
                    <a:p>
                      <a:pPr marL="171450" indent="-171450">
                        <a:spcAft>
                          <a:spcPts val="450"/>
                        </a:spcAft>
                        <a:buClr>
                          <a:srgbClr val="646464"/>
                        </a:buClr>
                        <a:buFont typeface="Arial" panose="020B0604020202020204" pitchFamily="34" charset="0"/>
                        <a:buChar char="•"/>
                      </a:pPr>
                      <a:r>
                        <a:rPr lang="en-US" sz="1400" b="0">
                          <a:solidFill>
                            <a:schemeClr val="tx1">
                              <a:lumMod val="65000"/>
                              <a:lumOff val="35000"/>
                            </a:schemeClr>
                          </a:solidFill>
                          <a:latin typeface="Arial Body"/>
                        </a:rPr>
                        <a:t>All participants are expected to come to the sessions prepared by reading and understanding all provided materials</a:t>
                      </a:r>
                    </a:p>
                    <a:p>
                      <a:pPr marL="171450" indent="-171450">
                        <a:spcAft>
                          <a:spcPts val="450"/>
                        </a:spcAft>
                        <a:buClr>
                          <a:srgbClr val="646464"/>
                        </a:buClr>
                        <a:buFont typeface="Arial" panose="020B0604020202020204" pitchFamily="34" charset="0"/>
                        <a:buChar char="•"/>
                      </a:pPr>
                      <a:r>
                        <a:rPr lang="en-US" sz="1400" b="0">
                          <a:solidFill>
                            <a:schemeClr val="tx1">
                              <a:lumMod val="65000"/>
                              <a:lumOff val="35000"/>
                            </a:schemeClr>
                          </a:solidFill>
                          <a:latin typeface="Arial Body"/>
                        </a:rPr>
                        <a:t>All participants must focus on the session objectives, and drive to achieve the desired outcomes within the allocated time. </a:t>
                      </a:r>
                    </a:p>
                    <a:p>
                      <a:pPr marL="171450" indent="-171450">
                        <a:spcAft>
                          <a:spcPts val="450"/>
                        </a:spcAft>
                        <a:buClr>
                          <a:srgbClr val="646464"/>
                        </a:buClr>
                        <a:buFont typeface="Arial" panose="020B0604020202020204" pitchFamily="34" charset="0"/>
                        <a:buChar char="•"/>
                      </a:pPr>
                      <a:r>
                        <a:rPr lang="en-US" sz="1400" b="0">
                          <a:solidFill>
                            <a:schemeClr val="tx1">
                              <a:lumMod val="65000"/>
                              <a:lumOff val="35000"/>
                            </a:schemeClr>
                          </a:solidFill>
                          <a:latin typeface="Arial Body"/>
                        </a:rPr>
                        <a:t>Debate is good but limit it to meaningful discussion</a:t>
                      </a:r>
                    </a:p>
                    <a:p>
                      <a:pPr marL="171450" indent="-171450">
                        <a:spcAft>
                          <a:spcPts val="450"/>
                        </a:spcAft>
                        <a:buClr>
                          <a:srgbClr val="646464"/>
                        </a:buClr>
                        <a:buFont typeface="Arial" panose="020B0604020202020204" pitchFamily="34" charset="0"/>
                        <a:buChar char="•"/>
                      </a:pPr>
                      <a:r>
                        <a:rPr lang="en-US" sz="1400" b="0">
                          <a:solidFill>
                            <a:schemeClr val="tx1">
                              <a:lumMod val="65000"/>
                              <a:lumOff val="35000"/>
                            </a:schemeClr>
                          </a:solidFill>
                          <a:latin typeface="Arial Body"/>
                        </a:rPr>
                        <a:t>Avoid “piling-on” (i.e., extended comments/speaking) so that everyone has a fair chance to speak</a:t>
                      </a:r>
                    </a:p>
                    <a:p>
                      <a:pPr marL="171450" indent="-171450">
                        <a:spcAft>
                          <a:spcPts val="450"/>
                        </a:spcAft>
                        <a:buClr>
                          <a:srgbClr val="646464"/>
                        </a:buClr>
                        <a:buFont typeface="Arial" panose="020B0604020202020204" pitchFamily="34" charset="0"/>
                        <a:buChar char="•"/>
                      </a:pPr>
                      <a:r>
                        <a:rPr lang="en-US" sz="1400" b="0">
                          <a:solidFill>
                            <a:schemeClr val="tx1">
                              <a:lumMod val="65000"/>
                              <a:lumOff val="35000"/>
                            </a:schemeClr>
                          </a:solidFill>
                          <a:latin typeface="Arial Body"/>
                        </a:rPr>
                        <a:t>If a question/answer and debate takes longer than 5 mins, the item will be placed in the parking lot</a:t>
                      </a:r>
                      <a:endParaRPr lang="en-US" sz="1400" b="0">
                        <a:solidFill>
                          <a:schemeClr val="tx1">
                            <a:lumMod val="65000"/>
                            <a:lumOff val="35000"/>
                          </a:schemeClr>
                        </a:solidFill>
                        <a:latin typeface="Arial Body"/>
                        <a:cs typeface="Arial" pitchFamily="34" charset="0"/>
                      </a:endParaRPr>
                    </a:p>
                  </a:txBody>
                  <a:tcPr marL="122008" marR="122008" anchor="ctr"/>
                </a:tc>
                <a:extLst>
                  <a:ext uri="{0D108BD9-81ED-4DB2-BD59-A6C34878D82A}">
                    <a16:rowId xmlns:a16="http://schemas.microsoft.com/office/drawing/2014/main" val="620438841"/>
                  </a:ext>
                </a:extLst>
              </a:tr>
            </a:tbl>
          </a:graphicData>
        </a:graphic>
      </p:graphicFrame>
      <p:grpSp>
        <p:nvGrpSpPr>
          <p:cNvPr id="33" name="General_Border_31">
            <a:extLst>
              <a:ext uri="{FF2B5EF4-FFF2-40B4-BE49-F238E27FC236}">
                <a16:creationId xmlns:a16="http://schemas.microsoft.com/office/drawing/2014/main" id="{F92DE0B8-04DC-4579-AB18-26E484AF7481}"/>
              </a:ext>
            </a:extLst>
          </p:cNvPr>
          <p:cNvGrpSpPr>
            <a:grpSpLocks noChangeAspect="1"/>
          </p:cNvGrpSpPr>
          <p:nvPr/>
        </p:nvGrpSpPr>
        <p:grpSpPr bwMode="auto">
          <a:xfrm>
            <a:off x="8583377" y="3576199"/>
            <a:ext cx="731520" cy="731520"/>
            <a:chOff x="1172" y="1575"/>
            <a:chExt cx="340" cy="340"/>
          </a:xfrm>
          <a:solidFill>
            <a:srgbClr val="0195D3"/>
          </a:solidFill>
        </p:grpSpPr>
        <p:sp>
          <p:nvSpPr>
            <p:cNvPr id="34" name="Freeform 399">
              <a:extLst>
                <a:ext uri="{FF2B5EF4-FFF2-40B4-BE49-F238E27FC236}">
                  <a16:creationId xmlns:a16="http://schemas.microsoft.com/office/drawing/2014/main" id="{C509D4AB-2928-4B48-BF18-3A80C35C289C}"/>
                </a:ext>
              </a:extLst>
            </p:cNvPr>
            <p:cNvSpPr>
              <a:spLocks noEditPoints="1"/>
            </p:cNvSpPr>
            <p:nvPr/>
          </p:nvSpPr>
          <p:spPr bwMode="auto">
            <a:xfrm>
              <a:off x="1172" y="1575"/>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cs typeface="Calibri Light"/>
              </a:endParaRPr>
            </a:p>
          </p:txBody>
        </p:sp>
        <p:sp>
          <p:nvSpPr>
            <p:cNvPr id="35" name="Freeform 400">
              <a:extLst>
                <a:ext uri="{FF2B5EF4-FFF2-40B4-BE49-F238E27FC236}">
                  <a16:creationId xmlns:a16="http://schemas.microsoft.com/office/drawing/2014/main" id="{7A2E27C8-639E-4DD6-BFF0-56E455378BE9}"/>
                </a:ext>
              </a:extLst>
            </p:cNvPr>
            <p:cNvSpPr>
              <a:spLocks noEditPoints="1"/>
            </p:cNvSpPr>
            <p:nvPr/>
          </p:nvSpPr>
          <p:spPr bwMode="auto">
            <a:xfrm>
              <a:off x="1250" y="1653"/>
              <a:ext cx="184" cy="184"/>
            </a:xfrm>
            <a:custGeom>
              <a:avLst/>
              <a:gdLst>
                <a:gd name="T0" fmla="*/ 22 w 277"/>
                <a:gd name="T1" fmla="*/ 53 h 277"/>
                <a:gd name="T2" fmla="*/ 64 w 277"/>
                <a:gd name="T3" fmla="*/ 9 h 277"/>
                <a:gd name="T4" fmla="*/ 0 w 277"/>
                <a:gd name="T5" fmla="*/ 64 h 277"/>
                <a:gd name="T6" fmla="*/ 11 w 277"/>
                <a:gd name="T7" fmla="*/ 117 h 277"/>
                <a:gd name="T8" fmla="*/ 64 w 277"/>
                <a:gd name="T9" fmla="*/ 107 h 277"/>
                <a:gd name="T10" fmla="*/ 53 w 277"/>
                <a:gd name="T11" fmla="*/ 53 h 277"/>
                <a:gd name="T12" fmla="*/ 21 w 277"/>
                <a:gd name="T13" fmla="*/ 96 h 277"/>
                <a:gd name="T14" fmla="*/ 43 w 277"/>
                <a:gd name="T15" fmla="*/ 75 h 277"/>
                <a:gd name="T16" fmla="*/ 149 w 277"/>
                <a:gd name="T17" fmla="*/ 107 h 277"/>
                <a:gd name="T18" fmla="*/ 139 w 277"/>
                <a:gd name="T19" fmla="*/ 53 h 277"/>
                <a:gd name="T20" fmla="*/ 140 w 277"/>
                <a:gd name="T21" fmla="*/ 21 h 277"/>
                <a:gd name="T22" fmla="*/ 137 w 277"/>
                <a:gd name="T23" fmla="*/ 0 h 277"/>
                <a:gd name="T24" fmla="*/ 85 w 277"/>
                <a:gd name="T25" fmla="*/ 107 h 277"/>
                <a:gd name="T26" fmla="*/ 139 w 277"/>
                <a:gd name="T27" fmla="*/ 117 h 277"/>
                <a:gd name="T28" fmla="*/ 128 w 277"/>
                <a:gd name="T29" fmla="*/ 96 h 277"/>
                <a:gd name="T30" fmla="*/ 107 w 277"/>
                <a:gd name="T31" fmla="*/ 75 h 277"/>
                <a:gd name="T32" fmla="*/ 128 w 277"/>
                <a:gd name="T33" fmla="*/ 96 h 277"/>
                <a:gd name="T34" fmla="*/ 224 w 277"/>
                <a:gd name="T35" fmla="*/ 160 h 277"/>
                <a:gd name="T36" fmla="*/ 213 w 277"/>
                <a:gd name="T37" fmla="*/ 213 h 277"/>
                <a:gd name="T38" fmla="*/ 255 w 277"/>
                <a:gd name="T39" fmla="*/ 224 h 277"/>
                <a:gd name="T40" fmla="*/ 213 w 277"/>
                <a:gd name="T41" fmla="*/ 268 h 277"/>
                <a:gd name="T42" fmla="*/ 225 w 277"/>
                <a:gd name="T43" fmla="*/ 277 h 277"/>
                <a:gd name="T44" fmla="*/ 277 w 277"/>
                <a:gd name="T45" fmla="*/ 171 h 277"/>
                <a:gd name="T46" fmla="*/ 235 w 277"/>
                <a:gd name="T47" fmla="*/ 181 h 277"/>
                <a:gd name="T48" fmla="*/ 256 w 277"/>
                <a:gd name="T49" fmla="*/ 203 h 277"/>
                <a:gd name="T50" fmla="*/ 235 w 277"/>
                <a:gd name="T51" fmla="*/ 181 h 277"/>
                <a:gd name="T52" fmla="*/ 139 w 277"/>
                <a:gd name="T53" fmla="*/ 160 h 277"/>
                <a:gd name="T54" fmla="*/ 128 w 277"/>
                <a:gd name="T55" fmla="*/ 213 h 277"/>
                <a:gd name="T56" fmla="*/ 170 w 277"/>
                <a:gd name="T57" fmla="*/ 224 h 277"/>
                <a:gd name="T58" fmla="*/ 128 w 277"/>
                <a:gd name="T59" fmla="*/ 268 h 277"/>
                <a:gd name="T60" fmla="*/ 140 w 277"/>
                <a:gd name="T61" fmla="*/ 277 h 277"/>
                <a:gd name="T62" fmla="*/ 192 w 277"/>
                <a:gd name="T63" fmla="*/ 171 h 277"/>
                <a:gd name="T64" fmla="*/ 149 w 277"/>
                <a:gd name="T65" fmla="*/ 181 h 277"/>
                <a:gd name="T66" fmla="*/ 171 w 277"/>
                <a:gd name="T67" fmla="*/ 203 h 277"/>
                <a:gd name="T68" fmla="*/ 149 w 277"/>
                <a:gd name="T69" fmla="*/ 181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7" h="277">
                  <a:moveTo>
                    <a:pt x="53" y="53"/>
                  </a:moveTo>
                  <a:cubicBezTo>
                    <a:pt x="22" y="53"/>
                    <a:pt x="22" y="53"/>
                    <a:pt x="22" y="53"/>
                  </a:cubicBezTo>
                  <a:cubicBezTo>
                    <a:pt x="27" y="26"/>
                    <a:pt x="51" y="22"/>
                    <a:pt x="55" y="21"/>
                  </a:cubicBezTo>
                  <a:cubicBezTo>
                    <a:pt x="60" y="21"/>
                    <a:pt x="65" y="15"/>
                    <a:pt x="64" y="9"/>
                  </a:cubicBezTo>
                  <a:cubicBezTo>
                    <a:pt x="63" y="4"/>
                    <a:pt x="58" y="0"/>
                    <a:pt x="52" y="0"/>
                  </a:cubicBezTo>
                  <a:cubicBezTo>
                    <a:pt x="34" y="2"/>
                    <a:pt x="0" y="18"/>
                    <a:pt x="0" y="64"/>
                  </a:cubicBezTo>
                  <a:cubicBezTo>
                    <a:pt x="0" y="107"/>
                    <a:pt x="0" y="107"/>
                    <a:pt x="0" y="107"/>
                  </a:cubicBezTo>
                  <a:cubicBezTo>
                    <a:pt x="0" y="113"/>
                    <a:pt x="5" y="117"/>
                    <a:pt x="11" y="117"/>
                  </a:cubicBezTo>
                  <a:cubicBezTo>
                    <a:pt x="53" y="117"/>
                    <a:pt x="53" y="117"/>
                    <a:pt x="53" y="117"/>
                  </a:cubicBezTo>
                  <a:cubicBezTo>
                    <a:pt x="59" y="117"/>
                    <a:pt x="64" y="113"/>
                    <a:pt x="64" y="107"/>
                  </a:cubicBezTo>
                  <a:cubicBezTo>
                    <a:pt x="64" y="64"/>
                    <a:pt x="64" y="64"/>
                    <a:pt x="64" y="64"/>
                  </a:cubicBezTo>
                  <a:cubicBezTo>
                    <a:pt x="64" y="58"/>
                    <a:pt x="59" y="53"/>
                    <a:pt x="53" y="53"/>
                  </a:cubicBezTo>
                  <a:close/>
                  <a:moveTo>
                    <a:pt x="43" y="96"/>
                  </a:moveTo>
                  <a:cubicBezTo>
                    <a:pt x="21" y="96"/>
                    <a:pt x="21" y="96"/>
                    <a:pt x="21" y="96"/>
                  </a:cubicBezTo>
                  <a:cubicBezTo>
                    <a:pt x="21" y="75"/>
                    <a:pt x="21" y="75"/>
                    <a:pt x="21" y="75"/>
                  </a:cubicBezTo>
                  <a:cubicBezTo>
                    <a:pt x="43" y="75"/>
                    <a:pt x="43" y="75"/>
                    <a:pt x="43" y="75"/>
                  </a:cubicBezTo>
                  <a:lnTo>
                    <a:pt x="43" y="96"/>
                  </a:lnTo>
                  <a:close/>
                  <a:moveTo>
                    <a:pt x="149" y="107"/>
                  </a:moveTo>
                  <a:cubicBezTo>
                    <a:pt x="149" y="64"/>
                    <a:pt x="149" y="64"/>
                    <a:pt x="149" y="64"/>
                  </a:cubicBezTo>
                  <a:cubicBezTo>
                    <a:pt x="149" y="58"/>
                    <a:pt x="145" y="53"/>
                    <a:pt x="139" y="53"/>
                  </a:cubicBezTo>
                  <a:cubicBezTo>
                    <a:pt x="108" y="53"/>
                    <a:pt x="108" y="53"/>
                    <a:pt x="108" y="53"/>
                  </a:cubicBezTo>
                  <a:cubicBezTo>
                    <a:pt x="113" y="26"/>
                    <a:pt x="137" y="22"/>
                    <a:pt x="140" y="21"/>
                  </a:cubicBezTo>
                  <a:cubicBezTo>
                    <a:pt x="146" y="21"/>
                    <a:pt x="150" y="15"/>
                    <a:pt x="149" y="9"/>
                  </a:cubicBezTo>
                  <a:cubicBezTo>
                    <a:pt x="149" y="4"/>
                    <a:pt x="143" y="0"/>
                    <a:pt x="137" y="0"/>
                  </a:cubicBezTo>
                  <a:cubicBezTo>
                    <a:pt x="119" y="2"/>
                    <a:pt x="85" y="18"/>
                    <a:pt x="85" y="64"/>
                  </a:cubicBezTo>
                  <a:cubicBezTo>
                    <a:pt x="85" y="107"/>
                    <a:pt x="85" y="107"/>
                    <a:pt x="85" y="107"/>
                  </a:cubicBezTo>
                  <a:cubicBezTo>
                    <a:pt x="85" y="113"/>
                    <a:pt x="90" y="117"/>
                    <a:pt x="96" y="117"/>
                  </a:cubicBezTo>
                  <a:cubicBezTo>
                    <a:pt x="139" y="117"/>
                    <a:pt x="139" y="117"/>
                    <a:pt x="139" y="117"/>
                  </a:cubicBezTo>
                  <a:cubicBezTo>
                    <a:pt x="145" y="117"/>
                    <a:pt x="149" y="113"/>
                    <a:pt x="149" y="107"/>
                  </a:cubicBezTo>
                  <a:close/>
                  <a:moveTo>
                    <a:pt x="128" y="96"/>
                  </a:moveTo>
                  <a:cubicBezTo>
                    <a:pt x="107" y="96"/>
                    <a:pt x="107" y="96"/>
                    <a:pt x="107" y="96"/>
                  </a:cubicBezTo>
                  <a:cubicBezTo>
                    <a:pt x="107" y="75"/>
                    <a:pt x="107" y="75"/>
                    <a:pt x="107" y="75"/>
                  </a:cubicBezTo>
                  <a:cubicBezTo>
                    <a:pt x="128" y="75"/>
                    <a:pt x="128" y="75"/>
                    <a:pt x="128" y="75"/>
                  </a:cubicBezTo>
                  <a:lnTo>
                    <a:pt x="128" y="96"/>
                  </a:lnTo>
                  <a:close/>
                  <a:moveTo>
                    <a:pt x="267" y="160"/>
                  </a:moveTo>
                  <a:cubicBezTo>
                    <a:pt x="224" y="160"/>
                    <a:pt x="224" y="160"/>
                    <a:pt x="224" y="160"/>
                  </a:cubicBezTo>
                  <a:cubicBezTo>
                    <a:pt x="218" y="160"/>
                    <a:pt x="213" y="165"/>
                    <a:pt x="213" y="171"/>
                  </a:cubicBezTo>
                  <a:cubicBezTo>
                    <a:pt x="213" y="213"/>
                    <a:pt x="213" y="213"/>
                    <a:pt x="213" y="213"/>
                  </a:cubicBezTo>
                  <a:cubicBezTo>
                    <a:pt x="213" y="219"/>
                    <a:pt x="218" y="224"/>
                    <a:pt x="224" y="224"/>
                  </a:cubicBezTo>
                  <a:cubicBezTo>
                    <a:pt x="255" y="224"/>
                    <a:pt x="255" y="224"/>
                    <a:pt x="255" y="224"/>
                  </a:cubicBezTo>
                  <a:cubicBezTo>
                    <a:pt x="250" y="252"/>
                    <a:pt x="226" y="256"/>
                    <a:pt x="223" y="256"/>
                  </a:cubicBezTo>
                  <a:cubicBezTo>
                    <a:pt x="217" y="257"/>
                    <a:pt x="213" y="262"/>
                    <a:pt x="213" y="268"/>
                  </a:cubicBezTo>
                  <a:cubicBezTo>
                    <a:pt x="214" y="273"/>
                    <a:pt x="219" y="277"/>
                    <a:pt x="224" y="277"/>
                  </a:cubicBezTo>
                  <a:cubicBezTo>
                    <a:pt x="224" y="277"/>
                    <a:pt x="225" y="277"/>
                    <a:pt x="225" y="277"/>
                  </a:cubicBezTo>
                  <a:cubicBezTo>
                    <a:pt x="243" y="275"/>
                    <a:pt x="277" y="259"/>
                    <a:pt x="277" y="213"/>
                  </a:cubicBezTo>
                  <a:cubicBezTo>
                    <a:pt x="277" y="171"/>
                    <a:pt x="277" y="171"/>
                    <a:pt x="277" y="171"/>
                  </a:cubicBezTo>
                  <a:cubicBezTo>
                    <a:pt x="277" y="165"/>
                    <a:pt x="273" y="160"/>
                    <a:pt x="267" y="160"/>
                  </a:cubicBezTo>
                  <a:close/>
                  <a:moveTo>
                    <a:pt x="235" y="181"/>
                  </a:moveTo>
                  <a:cubicBezTo>
                    <a:pt x="256" y="181"/>
                    <a:pt x="256" y="181"/>
                    <a:pt x="256" y="181"/>
                  </a:cubicBezTo>
                  <a:cubicBezTo>
                    <a:pt x="256" y="203"/>
                    <a:pt x="256" y="203"/>
                    <a:pt x="256" y="203"/>
                  </a:cubicBezTo>
                  <a:cubicBezTo>
                    <a:pt x="235" y="203"/>
                    <a:pt x="235" y="203"/>
                    <a:pt x="235" y="203"/>
                  </a:cubicBezTo>
                  <a:lnTo>
                    <a:pt x="235" y="181"/>
                  </a:lnTo>
                  <a:close/>
                  <a:moveTo>
                    <a:pt x="181" y="160"/>
                  </a:moveTo>
                  <a:cubicBezTo>
                    <a:pt x="139" y="160"/>
                    <a:pt x="139" y="160"/>
                    <a:pt x="139" y="160"/>
                  </a:cubicBezTo>
                  <a:cubicBezTo>
                    <a:pt x="133" y="160"/>
                    <a:pt x="128" y="165"/>
                    <a:pt x="128" y="171"/>
                  </a:cubicBezTo>
                  <a:cubicBezTo>
                    <a:pt x="128" y="213"/>
                    <a:pt x="128" y="213"/>
                    <a:pt x="128" y="213"/>
                  </a:cubicBezTo>
                  <a:cubicBezTo>
                    <a:pt x="128" y="219"/>
                    <a:pt x="133" y="224"/>
                    <a:pt x="139" y="224"/>
                  </a:cubicBezTo>
                  <a:cubicBezTo>
                    <a:pt x="170" y="224"/>
                    <a:pt x="170" y="224"/>
                    <a:pt x="170" y="224"/>
                  </a:cubicBezTo>
                  <a:cubicBezTo>
                    <a:pt x="165" y="252"/>
                    <a:pt x="141" y="256"/>
                    <a:pt x="137" y="256"/>
                  </a:cubicBezTo>
                  <a:cubicBezTo>
                    <a:pt x="132" y="257"/>
                    <a:pt x="127" y="262"/>
                    <a:pt x="128" y="268"/>
                  </a:cubicBezTo>
                  <a:cubicBezTo>
                    <a:pt x="129" y="273"/>
                    <a:pt x="133" y="277"/>
                    <a:pt x="139" y="277"/>
                  </a:cubicBezTo>
                  <a:cubicBezTo>
                    <a:pt x="139" y="277"/>
                    <a:pt x="139" y="277"/>
                    <a:pt x="140" y="277"/>
                  </a:cubicBezTo>
                  <a:cubicBezTo>
                    <a:pt x="158" y="275"/>
                    <a:pt x="192" y="259"/>
                    <a:pt x="192" y="213"/>
                  </a:cubicBezTo>
                  <a:cubicBezTo>
                    <a:pt x="192" y="171"/>
                    <a:pt x="192" y="171"/>
                    <a:pt x="192" y="171"/>
                  </a:cubicBezTo>
                  <a:cubicBezTo>
                    <a:pt x="192" y="165"/>
                    <a:pt x="187" y="160"/>
                    <a:pt x="181" y="160"/>
                  </a:cubicBezTo>
                  <a:close/>
                  <a:moveTo>
                    <a:pt x="149" y="181"/>
                  </a:moveTo>
                  <a:cubicBezTo>
                    <a:pt x="171" y="181"/>
                    <a:pt x="171" y="181"/>
                    <a:pt x="171" y="181"/>
                  </a:cubicBezTo>
                  <a:cubicBezTo>
                    <a:pt x="171" y="203"/>
                    <a:pt x="171" y="203"/>
                    <a:pt x="171" y="203"/>
                  </a:cubicBezTo>
                  <a:cubicBezTo>
                    <a:pt x="149" y="203"/>
                    <a:pt x="149" y="203"/>
                    <a:pt x="149" y="203"/>
                  </a:cubicBezTo>
                  <a:lnTo>
                    <a:pt x="149" y="18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prstClr val="black"/>
                </a:solidFill>
                <a:effectLst/>
                <a:uLnTx/>
                <a:uFillTx/>
                <a:cs typeface="Calibri Light"/>
              </a:endParaRPr>
            </a:p>
          </p:txBody>
        </p:sp>
      </p:grpSp>
      <p:sp>
        <p:nvSpPr>
          <p:cNvPr id="36" name="TextBox 35">
            <a:extLst>
              <a:ext uri="{FF2B5EF4-FFF2-40B4-BE49-F238E27FC236}">
                <a16:creationId xmlns:a16="http://schemas.microsoft.com/office/drawing/2014/main" id="{AD5B9579-6C5C-4341-84FA-640F5DBA5587}"/>
              </a:ext>
            </a:extLst>
          </p:cNvPr>
          <p:cNvSpPr txBox="1"/>
          <p:nvPr/>
        </p:nvSpPr>
        <p:spPr>
          <a:xfrm>
            <a:off x="1710422" y="4550651"/>
            <a:ext cx="1828800" cy="307777"/>
          </a:xfrm>
          <a:prstGeom prst="rect">
            <a:avLst/>
          </a:prstGeom>
        </p:spPr>
        <p:txBody>
          <a:bodyPr wrap="square" lIns="0" tIns="0" rIns="0" bIns="0">
            <a:spAutoFit/>
          </a:bodyPr>
          <a:lstStyle>
            <a:defPPr>
              <a:defRPr lang="en-US"/>
            </a:defPPr>
            <a:lvl1pPr marL="914400" indent="-914400">
              <a:spcAft>
                <a:spcPts val="6600"/>
              </a:spcAft>
              <a:buClr>
                <a:schemeClr val="bg1"/>
              </a:buClr>
              <a:buFont typeface="Arial" panose="020B0604020202020204" pitchFamily="34" charset="0"/>
              <a:buChar char="•"/>
              <a:defRPr b="1"/>
            </a:lvl1pPr>
          </a:lstStyle>
          <a:p>
            <a:pPr marL="0" indent="0" algn="ctr">
              <a:spcAft>
                <a:spcPts val="0"/>
              </a:spcAft>
              <a:buClr>
                <a:srgbClr val="FFFFFF"/>
              </a:buClr>
              <a:buFont typeface="Arial" panose="020B0604020202020204" pitchFamily="34" charset="0"/>
              <a:buNone/>
            </a:pPr>
            <a:r>
              <a:rPr lang="en-US" sz="1000" b="0">
                <a:solidFill>
                  <a:srgbClr val="30414A"/>
                </a:solidFill>
                <a:latin typeface="Arial Body"/>
                <a:ea typeface="Open Sans Light" panose="020B0306030504020204" pitchFamily="34" charset="0"/>
                <a:cs typeface="Open Sans Light" panose="020B0306030504020204" pitchFamily="34" charset="0"/>
              </a:rPr>
              <a:t>PLEASE BE ON MUTE IF YOU ARE NOT SPEAKING</a:t>
            </a:r>
          </a:p>
        </p:txBody>
      </p:sp>
      <p:sp>
        <p:nvSpPr>
          <p:cNvPr id="37" name="Rectangle 36">
            <a:extLst>
              <a:ext uri="{FF2B5EF4-FFF2-40B4-BE49-F238E27FC236}">
                <a16:creationId xmlns:a16="http://schemas.microsoft.com/office/drawing/2014/main" id="{28C26DA4-2F7F-4D83-AFC4-949A8E9BFF62}"/>
              </a:ext>
            </a:extLst>
          </p:cNvPr>
          <p:cNvSpPr/>
          <p:nvPr/>
        </p:nvSpPr>
        <p:spPr>
          <a:xfrm>
            <a:off x="3818526" y="4550651"/>
            <a:ext cx="1828800" cy="153888"/>
          </a:xfrm>
          <a:prstGeom prst="rect">
            <a:avLst/>
          </a:prstGeom>
        </p:spPr>
        <p:txBody>
          <a:bodyPr wrap="square" lIns="0" tIns="0" rIns="0" bIns="0">
            <a:spAutoFit/>
          </a:bodyPr>
          <a:lstStyle/>
          <a:p>
            <a:pPr algn="ctr">
              <a:buClr>
                <a:srgbClr val="FFFFFF"/>
              </a:buClr>
            </a:pPr>
            <a:r>
              <a:rPr lang="en-US" sz="1000">
                <a:solidFill>
                  <a:srgbClr val="30414A"/>
                </a:solidFill>
                <a:latin typeface="Arial Body"/>
                <a:ea typeface="Open Sans Light" panose="020B0306030504020204" pitchFamily="34" charset="0"/>
                <a:cs typeface="Open Sans Light" panose="020B0306030504020204" pitchFamily="34" charset="0"/>
              </a:rPr>
              <a:t>REMAIN ENGAGED</a:t>
            </a:r>
          </a:p>
        </p:txBody>
      </p:sp>
      <p:sp>
        <p:nvSpPr>
          <p:cNvPr id="38" name="Rectangle 37">
            <a:extLst>
              <a:ext uri="{FF2B5EF4-FFF2-40B4-BE49-F238E27FC236}">
                <a16:creationId xmlns:a16="http://schemas.microsoft.com/office/drawing/2014/main" id="{E1C047B9-8CCA-475F-9F66-83481F1C21A0}"/>
              </a:ext>
            </a:extLst>
          </p:cNvPr>
          <p:cNvSpPr/>
          <p:nvPr/>
        </p:nvSpPr>
        <p:spPr>
          <a:xfrm>
            <a:off x="5926632" y="4491014"/>
            <a:ext cx="1828800" cy="461665"/>
          </a:xfrm>
          <a:prstGeom prst="rect">
            <a:avLst/>
          </a:prstGeom>
        </p:spPr>
        <p:txBody>
          <a:bodyPr wrap="square" lIns="0" tIns="0" rIns="0" bIns="0">
            <a:spAutoFit/>
          </a:bodyPr>
          <a:lstStyle/>
          <a:p>
            <a:pPr algn="ctr">
              <a:buClr>
                <a:srgbClr val="FFFFFF"/>
              </a:buClr>
            </a:pPr>
            <a:r>
              <a:rPr lang="en-US" sz="1000">
                <a:solidFill>
                  <a:srgbClr val="30414A"/>
                </a:solidFill>
                <a:latin typeface="Arial Body"/>
                <a:ea typeface="Open Sans Light" panose="020B0306030504020204" pitchFamily="34" charset="0"/>
                <a:cs typeface="Open Sans Light" panose="020B0306030504020204" pitchFamily="34" charset="0"/>
              </a:rPr>
              <a:t>USE CHAT BUTTON ON TEAMS SITE TO POST YOUR QUESTIONS </a:t>
            </a:r>
          </a:p>
        </p:txBody>
      </p:sp>
      <p:sp>
        <p:nvSpPr>
          <p:cNvPr id="39" name="Rectangle 38">
            <a:extLst>
              <a:ext uri="{FF2B5EF4-FFF2-40B4-BE49-F238E27FC236}">
                <a16:creationId xmlns:a16="http://schemas.microsoft.com/office/drawing/2014/main" id="{E250CC65-90DB-4EB9-97E3-E02C141AC4C2}"/>
              </a:ext>
            </a:extLst>
          </p:cNvPr>
          <p:cNvSpPr/>
          <p:nvPr/>
        </p:nvSpPr>
        <p:spPr>
          <a:xfrm>
            <a:off x="8034737" y="4493180"/>
            <a:ext cx="1828800" cy="615553"/>
          </a:xfrm>
          <a:prstGeom prst="rect">
            <a:avLst/>
          </a:prstGeom>
        </p:spPr>
        <p:txBody>
          <a:bodyPr wrap="square" lIns="0" tIns="0" rIns="0" bIns="0">
            <a:spAutoFit/>
          </a:bodyPr>
          <a:lstStyle/>
          <a:p>
            <a:pPr algn="ctr">
              <a:buClr>
                <a:srgbClr val="FFFFFF"/>
              </a:buClr>
            </a:pPr>
            <a:r>
              <a:rPr lang="en-US" sz="1000">
                <a:solidFill>
                  <a:srgbClr val="30414A"/>
                </a:solidFill>
                <a:latin typeface="Arial Body"/>
                <a:ea typeface="Open Sans Light" panose="020B0306030504020204" pitchFamily="34" charset="0"/>
                <a:cs typeface="Open Sans Light" panose="020B0306030504020204" pitchFamily="34" charset="0"/>
              </a:rPr>
              <a:t>YOUR QUESTIONS WILL BE TRIAGGED AND ANSWERED EITHER THROUGH TEAMS CHAT OR DURING Q&amp;</a:t>
            </a:r>
            <a:r>
              <a:rPr lang="en-US" sz="1000">
                <a:solidFill>
                  <a:srgbClr val="30414A"/>
                </a:solidFill>
                <a:latin typeface="Open Sans Light" panose="020B0306030504020204" pitchFamily="34" charset="0"/>
                <a:ea typeface="Open Sans Light" panose="020B0306030504020204" pitchFamily="34" charset="0"/>
                <a:cs typeface="Open Sans Light" panose="020B0306030504020204" pitchFamily="34" charset="0"/>
              </a:rPr>
              <a:t>A</a:t>
            </a:r>
          </a:p>
        </p:txBody>
      </p:sp>
      <p:grpSp>
        <p:nvGrpSpPr>
          <p:cNvPr id="40" name="Group 863">
            <a:extLst>
              <a:ext uri="{FF2B5EF4-FFF2-40B4-BE49-F238E27FC236}">
                <a16:creationId xmlns:a16="http://schemas.microsoft.com/office/drawing/2014/main" id="{88D4340C-720B-4EE0-9F85-9FBFFBBF7FE2}"/>
              </a:ext>
            </a:extLst>
          </p:cNvPr>
          <p:cNvGrpSpPr>
            <a:grpSpLocks noChangeAspect="1"/>
          </p:cNvGrpSpPr>
          <p:nvPr/>
        </p:nvGrpSpPr>
        <p:grpSpPr bwMode="auto">
          <a:xfrm>
            <a:off x="2259060" y="3576208"/>
            <a:ext cx="731520" cy="731521"/>
            <a:chOff x="2318" y="3860"/>
            <a:chExt cx="340" cy="340"/>
          </a:xfrm>
          <a:solidFill>
            <a:srgbClr val="0195D3"/>
          </a:solidFill>
        </p:grpSpPr>
        <p:sp>
          <p:nvSpPr>
            <p:cNvPr id="41" name="Freeform 864">
              <a:extLst>
                <a:ext uri="{FF2B5EF4-FFF2-40B4-BE49-F238E27FC236}">
                  <a16:creationId xmlns:a16="http://schemas.microsoft.com/office/drawing/2014/main" id="{84595DD6-ABA4-4D96-BADF-CCA237331519}"/>
                </a:ext>
              </a:extLst>
            </p:cNvPr>
            <p:cNvSpPr>
              <a:spLocks noEditPoints="1"/>
            </p:cNvSpPr>
            <p:nvPr/>
          </p:nvSpPr>
          <p:spPr bwMode="auto">
            <a:xfrm>
              <a:off x="2395" y="3924"/>
              <a:ext cx="185" cy="212"/>
            </a:xfrm>
            <a:custGeom>
              <a:avLst/>
              <a:gdLst>
                <a:gd name="T0" fmla="*/ 140 w 279"/>
                <a:gd name="T1" fmla="*/ 213 h 320"/>
                <a:gd name="T2" fmla="*/ 193 w 279"/>
                <a:gd name="T3" fmla="*/ 160 h 320"/>
                <a:gd name="T4" fmla="*/ 193 w 279"/>
                <a:gd name="T5" fmla="*/ 121 h 320"/>
                <a:gd name="T6" fmla="*/ 275 w 279"/>
                <a:gd name="T7" fmla="*/ 39 h 320"/>
                <a:gd name="T8" fmla="*/ 275 w 279"/>
                <a:gd name="T9" fmla="*/ 24 h 320"/>
                <a:gd name="T10" fmla="*/ 260 w 279"/>
                <a:gd name="T11" fmla="*/ 24 h 320"/>
                <a:gd name="T12" fmla="*/ 193 w 279"/>
                <a:gd name="T13" fmla="*/ 91 h 320"/>
                <a:gd name="T14" fmla="*/ 193 w 279"/>
                <a:gd name="T15" fmla="*/ 53 h 320"/>
                <a:gd name="T16" fmla="*/ 140 w 279"/>
                <a:gd name="T17" fmla="*/ 0 h 320"/>
                <a:gd name="T18" fmla="*/ 86 w 279"/>
                <a:gd name="T19" fmla="*/ 53 h 320"/>
                <a:gd name="T20" fmla="*/ 86 w 279"/>
                <a:gd name="T21" fmla="*/ 160 h 320"/>
                <a:gd name="T22" fmla="*/ 95 w 279"/>
                <a:gd name="T23" fmla="*/ 189 h 320"/>
                <a:gd name="T24" fmla="*/ 80 w 279"/>
                <a:gd name="T25" fmla="*/ 204 h 320"/>
                <a:gd name="T26" fmla="*/ 65 w 279"/>
                <a:gd name="T27" fmla="*/ 160 h 320"/>
                <a:gd name="T28" fmla="*/ 54 w 279"/>
                <a:gd name="T29" fmla="*/ 149 h 320"/>
                <a:gd name="T30" fmla="*/ 44 w 279"/>
                <a:gd name="T31" fmla="*/ 160 h 320"/>
                <a:gd name="T32" fmla="*/ 65 w 279"/>
                <a:gd name="T33" fmla="*/ 220 h 320"/>
                <a:gd name="T34" fmla="*/ 4 w 279"/>
                <a:gd name="T35" fmla="*/ 280 h 320"/>
                <a:gd name="T36" fmla="*/ 4 w 279"/>
                <a:gd name="T37" fmla="*/ 295 h 320"/>
                <a:gd name="T38" fmla="*/ 12 w 279"/>
                <a:gd name="T39" fmla="*/ 298 h 320"/>
                <a:gd name="T40" fmla="*/ 19 w 279"/>
                <a:gd name="T41" fmla="*/ 295 h 320"/>
                <a:gd name="T42" fmla="*/ 80 w 279"/>
                <a:gd name="T43" fmla="*/ 235 h 320"/>
                <a:gd name="T44" fmla="*/ 129 w 279"/>
                <a:gd name="T45" fmla="*/ 255 h 320"/>
                <a:gd name="T46" fmla="*/ 129 w 279"/>
                <a:gd name="T47" fmla="*/ 298 h 320"/>
                <a:gd name="T48" fmla="*/ 86 w 279"/>
                <a:gd name="T49" fmla="*/ 298 h 320"/>
                <a:gd name="T50" fmla="*/ 76 w 279"/>
                <a:gd name="T51" fmla="*/ 309 h 320"/>
                <a:gd name="T52" fmla="*/ 86 w 279"/>
                <a:gd name="T53" fmla="*/ 320 h 320"/>
                <a:gd name="T54" fmla="*/ 193 w 279"/>
                <a:gd name="T55" fmla="*/ 320 h 320"/>
                <a:gd name="T56" fmla="*/ 204 w 279"/>
                <a:gd name="T57" fmla="*/ 309 h 320"/>
                <a:gd name="T58" fmla="*/ 193 w 279"/>
                <a:gd name="T59" fmla="*/ 298 h 320"/>
                <a:gd name="T60" fmla="*/ 150 w 279"/>
                <a:gd name="T61" fmla="*/ 298 h 320"/>
                <a:gd name="T62" fmla="*/ 150 w 279"/>
                <a:gd name="T63" fmla="*/ 255 h 320"/>
                <a:gd name="T64" fmla="*/ 236 w 279"/>
                <a:gd name="T65" fmla="*/ 160 h 320"/>
                <a:gd name="T66" fmla="*/ 225 w 279"/>
                <a:gd name="T67" fmla="*/ 149 h 320"/>
                <a:gd name="T68" fmla="*/ 214 w 279"/>
                <a:gd name="T69" fmla="*/ 160 h 320"/>
                <a:gd name="T70" fmla="*/ 140 w 279"/>
                <a:gd name="T71" fmla="*/ 234 h 320"/>
                <a:gd name="T72" fmla="*/ 95 w 279"/>
                <a:gd name="T73" fmla="*/ 219 h 320"/>
                <a:gd name="T74" fmla="*/ 110 w 279"/>
                <a:gd name="T75" fmla="*/ 204 h 320"/>
                <a:gd name="T76" fmla="*/ 140 w 279"/>
                <a:gd name="T77" fmla="*/ 213 h 320"/>
                <a:gd name="T78" fmla="*/ 172 w 279"/>
                <a:gd name="T79" fmla="*/ 160 h 320"/>
                <a:gd name="T80" fmla="*/ 140 w 279"/>
                <a:gd name="T81" fmla="*/ 192 h 320"/>
                <a:gd name="T82" fmla="*/ 126 w 279"/>
                <a:gd name="T83" fmla="*/ 188 h 320"/>
                <a:gd name="T84" fmla="*/ 172 w 279"/>
                <a:gd name="T85" fmla="*/ 143 h 320"/>
                <a:gd name="T86" fmla="*/ 172 w 279"/>
                <a:gd name="T87" fmla="*/ 160 h 320"/>
                <a:gd name="T88" fmla="*/ 108 w 279"/>
                <a:gd name="T89" fmla="*/ 160 h 320"/>
                <a:gd name="T90" fmla="*/ 108 w 279"/>
                <a:gd name="T91" fmla="*/ 53 h 320"/>
                <a:gd name="T92" fmla="*/ 140 w 279"/>
                <a:gd name="T93" fmla="*/ 21 h 320"/>
                <a:gd name="T94" fmla="*/ 172 w 279"/>
                <a:gd name="T95" fmla="*/ 53 h 320"/>
                <a:gd name="T96" fmla="*/ 172 w 279"/>
                <a:gd name="T97" fmla="*/ 113 h 320"/>
                <a:gd name="T98" fmla="*/ 111 w 279"/>
                <a:gd name="T99" fmla="*/ 173 h 320"/>
                <a:gd name="T100" fmla="*/ 108 w 279"/>
                <a:gd name="T101" fmla="*/ 16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9" h="320">
                  <a:moveTo>
                    <a:pt x="140" y="213"/>
                  </a:moveTo>
                  <a:cubicBezTo>
                    <a:pt x="169" y="213"/>
                    <a:pt x="193" y="189"/>
                    <a:pt x="193" y="160"/>
                  </a:cubicBezTo>
                  <a:cubicBezTo>
                    <a:pt x="193" y="121"/>
                    <a:pt x="193" y="121"/>
                    <a:pt x="193" y="121"/>
                  </a:cubicBezTo>
                  <a:cubicBezTo>
                    <a:pt x="275" y="39"/>
                    <a:pt x="275" y="39"/>
                    <a:pt x="275" y="39"/>
                  </a:cubicBezTo>
                  <a:cubicBezTo>
                    <a:pt x="279" y="35"/>
                    <a:pt x="279" y="28"/>
                    <a:pt x="275" y="24"/>
                  </a:cubicBezTo>
                  <a:cubicBezTo>
                    <a:pt x="271" y="20"/>
                    <a:pt x="264" y="20"/>
                    <a:pt x="260" y="24"/>
                  </a:cubicBezTo>
                  <a:cubicBezTo>
                    <a:pt x="193" y="91"/>
                    <a:pt x="193" y="91"/>
                    <a:pt x="193" y="91"/>
                  </a:cubicBezTo>
                  <a:cubicBezTo>
                    <a:pt x="193" y="53"/>
                    <a:pt x="193" y="53"/>
                    <a:pt x="193" y="53"/>
                  </a:cubicBezTo>
                  <a:cubicBezTo>
                    <a:pt x="193" y="24"/>
                    <a:pt x="169" y="0"/>
                    <a:pt x="140" y="0"/>
                  </a:cubicBezTo>
                  <a:cubicBezTo>
                    <a:pt x="110" y="0"/>
                    <a:pt x="86" y="24"/>
                    <a:pt x="86" y="53"/>
                  </a:cubicBezTo>
                  <a:cubicBezTo>
                    <a:pt x="86" y="160"/>
                    <a:pt x="86" y="160"/>
                    <a:pt x="86" y="160"/>
                  </a:cubicBezTo>
                  <a:cubicBezTo>
                    <a:pt x="86" y="171"/>
                    <a:pt x="90" y="181"/>
                    <a:pt x="95" y="189"/>
                  </a:cubicBezTo>
                  <a:cubicBezTo>
                    <a:pt x="80" y="204"/>
                    <a:pt x="80" y="204"/>
                    <a:pt x="80" y="204"/>
                  </a:cubicBezTo>
                  <a:cubicBezTo>
                    <a:pt x="71" y="192"/>
                    <a:pt x="65" y="176"/>
                    <a:pt x="65" y="160"/>
                  </a:cubicBezTo>
                  <a:cubicBezTo>
                    <a:pt x="65" y="154"/>
                    <a:pt x="60" y="149"/>
                    <a:pt x="54" y="149"/>
                  </a:cubicBezTo>
                  <a:cubicBezTo>
                    <a:pt x="48" y="149"/>
                    <a:pt x="44" y="154"/>
                    <a:pt x="44" y="160"/>
                  </a:cubicBezTo>
                  <a:cubicBezTo>
                    <a:pt x="44" y="182"/>
                    <a:pt x="52" y="203"/>
                    <a:pt x="65" y="220"/>
                  </a:cubicBezTo>
                  <a:cubicBezTo>
                    <a:pt x="4" y="280"/>
                    <a:pt x="4" y="280"/>
                    <a:pt x="4" y="280"/>
                  </a:cubicBezTo>
                  <a:cubicBezTo>
                    <a:pt x="0" y="284"/>
                    <a:pt x="0" y="291"/>
                    <a:pt x="4" y="295"/>
                  </a:cubicBezTo>
                  <a:cubicBezTo>
                    <a:pt x="6" y="297"/>
                    <a:pt x="9" y="298"/>
                    <a:pt x="12" y="298"/>
                  </a:cubicBezTo>
                  <a:cubicBezTo>
                    <a:pt x="14" y="298"/>
                    <a:pt x="17" y="297"/>
                    <a:pt x="19" y="295"/>
                  </a:cubicBezTo>
                  <a:cubicBezTo>
                    <a:pt x="80" y="235"/>
                    <a:pt x="80" y="235"/>
                    <a:pt x="80" y="235"/>
                  </a:cubicBezTo>
                  <a:cubicBezTo>
                    <a:pt x="94" y="246"/>
                    <a:pt x="111" y="253"/>
                    <a:pt x="129" y="255"/>
                  </a:cubicBezTo>
                  <a:cubicBezTo>
                    <a:pt x="129" y="298"/>
                    <a:pt x="129" y="298"/>
                    <a:pt x="129" y="298"/>
                  </a:cubicBezTo>
                  <a:cubicBezTo>
                    <a:pt x="86" y="298"/>
                    <a:pt x="86" y="298"/>
                    <a:pt x="86" y="298"/>
                  </a:cubicBezTo>
                  <a:cubicBezTo>
                    <a:pt x="80" y="298"/>
                    <a:pt x="76" y="303"/>
                    <a:pt x="76" y="309"/>
                  </a:cubicBezTo>
                  <a:cubicBezTo>
                    <a:pt x="76" y="315"/>
                    <a:pt x="80" y="320"/>
                    <a:pt x="86" y="320"/>
                  </a:cubicBezTo>
                  <a:cubicBezTo>
                    <a:pt x="193" y="320"/>
                    <a:pt x="193" y="320"/>
                    <a:pt x="193" y="320"/>
                  </a:cubicBezTo>
                  <a:cubicBezTo>
                    <a:pt x="199" y="320"/>
                    <a:pt x="204" y="315"/>
                    <a:pt x="204" y="309"/>
                  </a:cubicBezTo>
                  <a:cubicBezTo>
                    <a:pt x="204" y="303"/>
                    <a:pt x="199" y="298"/>
                    <a:pt x="193" y="298"/>
                  </a:cubicBezTo>
                  <a:cubicBezTo>
                    <a:pt x="150" y="298"/>
                    <a:pt x="150" y="298"/>
                    <a:pt x="150" y="298"/>
                  </a:cubicBezTo>
                  <a:cubicBezTo>
                    <a:pt x="150" y="255"/>
                    <a:pt x="150" y="255"/>
                    <a:pt x="150" y="255"/>
                  </a:cubicBezTo>
                  <a:cubicBezTo>
                    <a:pt x="198" y="250"/>
                    <a:pt x="236" y="209"/>
                    <a:pt x="236" y="160"/>
                  </a:cubicBezTo>
                  <a:cubicBezTo>
                    <a:pt x="236" y="154"/>
                    <a:pt x="231" y="149"/>
                    <a:pt x="225" y="149"/>
                  </a:cubicBezTo>
                  <a:cubicBezTo>
                    <a:pt x="219" y="149"/>
                    <a:pt x="214" y="154"/>
                    <a:pt x="214" y="160"/>
                  </a:cubicBezTo>
                  <a:cubicBezTo>
                    <a:pt x="214" y="201"/>
                    <a:pt x="181" y="234"/>
                    <a:pt x="140" y="234"/>
                  </a:cubicBezTo>
                  <a:cubicBezTo>
                    <a:pt x="123" y="234"/>
                    <a:pt x="108" y="229"/>
                    <a:pt x="95" y="219"/>
                  </a:cubicBezTo>
                  <a:cubicBezTo>
                    <a:pt x="110" y="204"/>
                    <a:pt x="110" y="204"/>
                    <a:pt x="110" y="204"/>
                  </a:cubicBezTo>
                  <a:cubicBezTo>
                    <a:pt x="119" y="210"/>
                    <a:pt x="129" y="213"/>
                    <a:pt x="140" y="213"/>
                  </a:cubicBezTo>
                  <a:close/>
                  <a:moveTo>
                    <a:pt x="172" y="160"/>
                  </a:moveTo>
                  <a:cubicBezTo>
                    <a:pt x="172" y="177"/>
                    <a:pt x="157" y="192"/>
                    <a:pt x="140" y="192"/>
                  </a:cubicBezTo>
                  <a:cubicBezTo>
                    <a:pt x="135" y="192"/>
                    <a:pt x="130" y="190"/>
                    <a:pt x="126" y="188"/>
                  </a:cubicBezTo>
                  <a:cubicBezTo>
                    <a:pt x="172" y="143"/>
                    <a:pt x="172" y="143"/>
                    <a:pt x="172" y="143"/>
                  </a:cubicBezTo>
                  <a:lnTo>
                    <a:pt x="172" y="160"/>
                  </a:lnTo>
                  <a:close/>
                  <a:moveTo>
                    <a:pt x="108" y="160"/>
                  </a:moveTo>
                  <a:cubicBezTo>
                    <a:pt x="108" y="53"/>
                    <a:pt x="108" y="53"/>
                    <a:pt x="108" y="53"/>
                  </a:cubicBezTo>
                  <a:cubicBezTo>
                    <a:pt x="108" y="35"/>
                    <a:pt x="122" y="21"/>
                    <a:pt x="140" y="21"/>
                  </a:cubicBezTo>
                  <a:cubicBezTo>
                    <a:pt x="157" y="21"/>
                    <a:pt x="172" y="35"/>
                    <a:pt x="172" y="53"/>
                  </a:cubicBezTo>
                  <a:cubicBezTo>
                    <a:pt x="172" y="113"/>
                    <a:pt x="172" y="113"/>
                    <a:pt x="172" y="113"/>
                  </a:cubicBezTo>
                  <a:cubicBezTo>
                    <a:pt x="111" y="173"/>
                    <a:pt x="111" y="173"/>
                    <a:pt x="111" y="173"/>
                  </a:cubicBezTo>
                  <a:cubicBezTo>
                    <a:pt x="109" y="169"/>
                    <a:pt x="108" y="165"/>
                    <a:pt x="108" y="16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3F3F3F"/>
                </a:solidFill>
                <a:effectLst/>
                <a:uLnTx/>
                <a:uFillTx/>
              </a:endParaRPr>
            </a:p>
          </p:txBody>
        </p:sp>
        <p:sp>
          <p:nvSpPr>
            <p:cNvPr id="42" name="Freeform 865">
              <a:extLst>
                <a:ext uri="{FF2B5EF4-FFF2-40B4-BE49-F238E27FC236}">
                  <a16:creationId xmlns:a16="http://schemas.microsoft.com/office/drawing/2014/main" id="{CF853E3D-7A5F-4783-90B0-D8DE0FE63941}"/>
                </a:ext>
              </a:extLst>
            </p:cNvPr>
            <p:cNvSpPr>
              <a:spLocks noEditPoints="1"/>
            </p:cNvSpPr>
            <p:nvPr/>
          </p:nvSpPr>
          <p:spPr bwMode="auto">
            <a:xfrm>
              <a:off x="2318" y="386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3F3F3F"/>
                </a:solidFill>
                <a:effectLst/>
                <a:uLnTx/>
                <a:uFillTx/>
              </a:endParaRPr>
            </a:p>
          </p:txBody>
        </p:sp>
      </p:grpSp>
      <p:grpSp>
        <p:nvGrpSpPr>
          <p:cNvPr id="43" name="Group 42">
            <a:extLst>
              <a:ext uri="{FF2B5EF4-FFF2-40B4-BE49-F238E27FC236}">
                <a16:creationId xmlns:a16="http://schemas.microsoft.com/office/drawing/2014/main" id="{89CF8B8C-EDCF-4CD5-A54F-213F4763A968}"/>
              </a:ext>
            </a:extLst>
          </p:cNvPr>
          <p:cNvGrpSpPr>
            <a:grpSpLocks noChangeAspect="1"/>
          </p:cNvGrpSpPr>
          <p:nvPr/>
        </p:nvGrpSpPr>
        <p:grpSpPr bwMode="auto">
          <a:xfrm>
            <a:off x="4367166" y="3576199"/>
            <a:ext cx="731520" cy="731520"/>
            <a:chOff x="1153" y="770"/>
            <a:chExt cx="340" cy="340"/>
          </a:xfrm>
          <a:solidFill>
            <a:srgbClr val="0195D3"/>
          </a:solidFill>
        </p:grpSpPr>
        <p:sp>
          <p:nvSpPr>
            <p:cNvPr id="44" name="Freeform 276">
              <a:extLst>
                <a:ext uri="{FF2B5EF4-FFF2-40B4-BE49-F238E27FC236}">
                  <a16:creationId xmlns:a16="http://schemas.microsoft.com/office/drawing/2014/main" id="{4ABD35F3-98B6-41CF-BC6B-906D5F4C6223}"/>
                </a:ext>
              </a:extLst>
            </p:cNvPr>
            <p:cNvSpPr>
              <a:spLocks noEditPoints="1"/>
            </p:cNvSpPr>
            <p:nvPr/>
          </p:nvSpPr>
          <p:spPr bwMode="auto">
            <a:xfrm>
              <a:off x="1153" y="77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3F3F3F"/>
                </a:solidFill>
                <a:effectLst/>
                <a:uLnTx/>
                <a:uFillTx/>
              </a:endParaRPr>
            </a:p>
          </p:txBody>
        </p:sp>
        <p:sp>
          <p:nvSpPr>
            <p:cNvPr id="45" name="Freeform 277">
              <a:extLst>
                <a:ext uri="{FF2B5EF4-FFF2-40B4-BE49-F238E27FC236}">
                  <a16:creationId xmlns:a16="http://schemas.microsoft.com/office/drawing/2014/main" id="{F5234D48-1A4C-4BB5-A459-E75074F89DF6}"/>
                </a:ext>
              </a:extLst>
            </p:cNvPr>
            <p:cNvSpPr>
              <a:spLocks noEditPoints="1"/>
            </p:cNvSpPr>
            <p:nvPr/>
          </p:nvSpPr>
          <p:spPr bwMode="auto">
            <a:xfrm>
              <a:off x="1302" y="834"/>
              <a:ext cx="42" cy="42"/>
            </a:xfrm>
            <a:custGeom>
              <a:avLst/>
              <a:gdLst>
                <a:gd name="T0" fmla="*/ 32 w 64"/>
                <a:gd name="T1" fmla="*/ 64 h 64"/>
                <a:gd name="T2" fmla="*/ 64 w 64"/>
                <a:gd name="T3" fmla="*/ 32 h 64"/>
                <a:gd name="T4" fmla="*/ 32 w 64"/>
                <a:gd name="T5" fmla="*/ 0 h 64"/>
                <a:gd name="T6" fmla="*/ 0 w 64"/>
                <a:gd name="T7" fmla="*/ 32 h 64"/>
                <a:gd name="T8" fmla="*/ 32 w 64"/>
                <a:gd name="T9" fmla="*/ 64 h 64"/>
                <a:gd name="T10" fmla="*/ 32 w 64"/>
                <a:gd name="T11" fmla="*/ 21 h 64"/>
                <a:gd name="T12" fmla="*/ 42 w 64"/>
                <a:gd name="T13" fmla="*/ 32 h 64"/>
                <a:gd name="T14" fmla="*/ 32 w 64"/>
                <a:gd name="T15" fmla="*/ 42 h 64"/>
                <a:gd name="T16" fmla="*/ 21 w 64"/>
                <a:gd name="T17" fmla="*/ 32 h 64"/>
                <a:gd name="T18" fmla="*/ 32 w 64"/>
                <a:gd name="T19" fmla="*/ 2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49" y="64"/>
                    <a:pt x="64" y="49"/>
                    <a:pt x="64" y="32"/>
                  </a:cubicBezTo>
                  <a:cubicBezTo>
                    <a:pt x="64" y="14"/>
                    <a:pt x="49" y="0"/>
                    <a:pt x="32" y="0"/>
                  </a:cubicBezTo>
                  <a:cubicBezTo>
                    <a:pt x="14" y="0"/>
                    <a:pt x="0" y="14"/>
                    <a:pt x="0" y="32"/>
                  </a:cubicBezTo>
                  <a:cubicBezTo>
                    <a:pt x="0" y="49"/>
                    <a:pt x="14" y="64"/>
                    <a:pt x="32" y="64"/>
                  </a:cubicBezTo>
                  <a:close/>
                  <a:moveTo>
                    <a:pt x="32" y="21"/>
                  </a:moveTo>
                  <a:cubicBezTo>
                    <a:pt x="38" y="21"/>
                    <a:pt x="42" y="26"/>
                    <a:pt x="42" y="32"/>
                  </a:cubicBezTo>
                  <a:cubicBezTo>
                    <a:pt x="42" y="38"/>
                    <a:pt x="38" y="42"/>
                    <a:pt x="32" y="42"/>
                  </a:cubicBezTo>
                  <a:cubicBezTo>
                    <a:pt x="26" y="42"/>
                    <a:pt x="21" y="38"/>
                    <a:pt x="21" y="32"/>
                  </a:cubicBezTo>
                  <a:cubicBezTo>
                    <a:pt x="21" y="26"/>
                    <a:pt x="26" y="21"/>
                    <a:pt x="32" y="2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3F3F3F"/>
                </a:solidFill>
                <a:effectLst/>
                <a:uLnTx/>
                <a:uFillTx/>
              </a:endParaRPr>
            </a:p>
          </p:txBody>
        </p:sp>
        <p:sp>
          <p:nvSpPr>
            <p:cNvPr id="46" name="Freeform 278">
              <a:extLst>
                <a:ext uri="{FF2B5EF4-FFF2-40B4-BE49-F238E27FC236}">
                  <a16:creationId xmlns:a16="http://schemas.microsoft.com/office/drawing/2014/main" id="{5DC674F7-EF82-4F22-897C-8735C489A0E1}"/>
                </a:ext>
              </a:extLst>
            </p:cNvPr>
            <p:cNvSpPr>
              <a:spLocks noEditPoints="1"/>
            </p:cNvSpPr>
            <p:nvPr/>
          </p:nvSpPr>
          <p:spPr bwMode="auto">
            <a:xfrm>
              <a:off x="1265" y="890"/>
              <a:ext cx="116" cy="156"/>
            </a:xfrm>
            <a:custGeom>
              <a:avLst/>
              <a:gdLst>
                <a:gd name="T0" fmla="*/ 161 w 174"/>
                <a:gd name="T1" fmla="*/ 200 h 235"/>
                <a:gd name="T2" fmla="*/ 161 w 174"/>
                <a:gd name="T3" fmla="*/ 75 h 235"/>
                <a:gd name="T4" fmla="*/ 172 w 174"/>
                <a:gd name="T5" fmla="*/ 64 h 235"/>
                <a:gd name="T6" fmla="*/ 161 w 174"/>
                <a:gd name="T7" fmla="*/ 53 h 235"/>
                <a:gd name="T8" fmla="*/ 140 w 174"/>
                <a:gd name="T9" fmla="*/ 53 h 235"/>
                <a:gd name="T10" fmla="*/ 140 w 174"/>
                <a:gd name="T11" fmla="*/ 11 h 235"/>
                <a:gd name="T12" fmla="*/ 129 w 174"/>
                <a:gd name="T13" fmla="*/ 0 h 235"/>
                <a:gd name="T14" fmla="*/ 44 w 174"/>
                <a:gd name="T15" fmla="*/ 0 h 235"/>
                <a:gd name="T16" fmla="*/ 33 w 174"/>
                <a:gd name="T17" fmla="*/ 11 h 235"/>
                <a:gd name="T18" fmla="*/ 33 w 174"/>
                <a:gd name="T19" fmla="*/ 53 h 235"/>
                <a:gd name="T20" fmla="*/ 12 w 174"/>
                <a:gd name="T21" fmla="*/ 53 h 235"/>
                <a:gd name="T22" fmla="*/ 1 w 174"/>
                <a:gd name="T23" fmla="*/ 64 h 235"/>
                <a:gd name="T24" fmla="*/ 12 w 174"/>
                <a:gd name="T25" fmla="*/ 75 h 235"/>
                <a:gd name="T26" fmla="*/ 12 w 174"/>
                <a:gd name="T27" fmla="*/ 200 h 235"/>
                <a:gd name="T28" fmla="*/ 2 w 174"/>
                <a:gd name="T29" fmla="*/ 219 h 235"/>
                <a:gd name="T30" fmla="*/ 7 w 174"/>
                <a:gd name="T31" fmla="*/ 234 h 235"/>
                <a:gd name="T32" fmla="*/ 12 w 174"/>
                <a:gd name="T33" fmla="*/ 235 h 235"/>
                <a:gd name="T34" fmla="*/ 12 w 174"/>
                <a:gd name="T35" fmla="*/ 235 h 235"/>
                <a:gd name="T36" fmla="*/ 161 w 174"/>
                <a:gd name="T37" fmla="*/ 235 h 235"/>
                <a:gd name="T38" fmla="*/ 161 w 174"/>
                <a:gd name="T39" fmla="*/ 235 h 235"/>
                <a:gd name="T40" fmla="*/ 161 w 174"/>
                <a:gd name="T41" fmla="*/ 235 h 235"/>
                <a:gd name="T42" fmla="*/ 166 w 174"/>
                <a:gd name="T43" fmla="*/ 234 h 235"/>
                <a:gd name="T44" fmla="*/ 171 w 174"/>
                <a:gd name="T45" fmla="*/ 219 h 235"/>
                <a:gd name="T46" fmla="*/ 161 w 174"/>
                <a:gd name="T47" fmla="*/ 200 h 235"/>
                <a:gd name="T48" fmla="*/ 55 w 174"/>
                <a:gd name="T49" fmla="*/ 21 h 235"/>
                <a:gd name="T50" fmla="*/ 119 w 174"/>
                <a:gd name="T51" fmla="*/ 21 h 235"/>
                <a:gd name="T52" fmla="*/ 119 w 174"/>
                <a:gd name="T53" fmla="*/ 53 h 235"/>
                <a:gd name="T54" fmla="*/ 55 w 174"/>
                <a:gd name="T55" fmla="*/ 53 h 235"/>
                <a:gd name="T56" fmla="*/ 55 w 174"/>
                <a:gd name="T57" fmla="*/ 21 h 235"/>
                <a:gd name="T58" fmla="*/ 140 w 174"/>
                <a:gd name="T59" fmla="*/ 75 h 235"/>
                <a:gd name="T60" fmla="*/ 140 w 174"/>
                <a:gd name="T61" fmla="*/ 203 h 235"/>
                <a:gd name="T62" fmla="*/ 141 w 174"/>
                <a:gd name="T63" fmla="*/ 207 h 235"/>
                <a:gd name="T64" fmla="*/ 144 w 174"/>
                <a:gd name="T65" fmla="*/ 213 h 235"/>
                <a:gd name="T66" fmla="*/ 29 w 174"/>
                <a:gd name="T67" fmla="*/ 213 h 235"/>
                <a:gd name="T68" fmla="*/ 32 w 174"/>
                <a:gd name="T69" fmla="*/ 207 h 235"/>
                <a:gd name="T70" fmla="*/ 33 w 174"/>
                <a:gd name="T71" fmla="*/ 203 h 235"/>
                <a:gd name="T72" fmla="*/ 33 w 174"/>
                <a:gd name="T73" fmla="*/ 75 h 235"/>
                <a:gd name="T74" fmla="*/ 140 w 174"/>
                <a:gd name="T75" fmla="*/ 7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235">
                  <a:moveTo>
                    <a:pt x="161" y="200"/>
                  </a:moveTo>
                  <a:cubicBezTo>
                    <a:pt x="161" y="75"/>
                    <a:pt x="161" y="75"/>
                    <a:pt x="161" y="75"/>
                  </a:cubicBezTo>
                  <a:cubicBezTo>
                    <a:pt x="167" y="75"/>
                    <a:pt x="172" y="70"/>
                    <a:pt x="172" y="64"/>
                  </a:cubicBezTo>
                  <a:cubicBezTo>
                    <a:pt x="172" y="58"/>
                    <a:pt x="167" y="53"/>
                    <a:pt x="161" y="53"/>
                  </a:cubicBezTo>
                  <a:cubicBezTo>
                    <a:pt x="140" y="53"/>
                    <a:pt x="140" y="53"/>
                    <a:pt x="140" y="53"/>
                  </a:cubicBezTo>
                  <a:cubicBezTo>
                    <a:pt x="140" y="11"/>
                    <a:pt x="140" y="11"/>
                    <a:pt x="140" y="11"/>
                  </a:cubicBezTo>
                  <a:cubicBezTo>
                    <a:pt x="140" y="5"/>
                    <a:pt x="135" y="0"/>
                    <a:pt x="129" y="0"/>
                  </a:cubicBezTo>
                  <a:cubicBezTo>
                    <a:pt x="44" y="0"/>
                    <a:pt x="44" y="0"/>
                    <a:pt x="44" y="0"/>
                  </a:cubicBezTo>
                  <a:cubicBezTo>
                    <a:pt x="38" y="0"/>
                    <a:pt x="33" y="5"/>
                    <a:pt x="33" y="11"/>
                  </a:cubicBezTo>
                  <a:cubicBezTo>
                    <a:pt x="33" y="53"/>
                    <a:pt x="33" y="53"/>
                    <a:pt x="33" y="53"/>
                  </a:cubicBezTo>
                  <a:cubicBezTo>
                    <a:pt x="12" y="53"/>
                    <a:pt x="12" y="53"/>
                    <a:pt x="12" y="53"/>
                  </a:cubicBezTo>
                  <a:cubicBezTo>
                    <a:pt x="6" y="53"/>
                    <a:pt x="1" y="58"/>
                    <a:pt x="1" y="64"/>
                  </a:cubicBezTo>
                  <a:cubicBezTo>
                    <a:pt x="1" y="70"/>
                    <a:pt x="6" y="75"/>
                    <a:pt x="12" y="75"/>
                  </a:cubicBezTo>
                  <a:cubicBezTo>
                    <a:pt x="12" y="200"/>
                    <a:pt x="12" y="200"/>
                    <a:pt x="12" y="200"/>
                  </a:cubicBezTo>
                  <a:cubicBezTo>
                    <a:pt x="2" y="219"/>
                    <a:pt x="2" y="219"/>
                    <a:pt x="2" y="219"/>
                  </a:cubicBezTo>
                  <a:cubicBezTo>
                    <a:pt x="0" y="225"/>
                    <a:pt x="2" y="231"/>
                    <a:pt x="7" y="234"/>
                  </a:cubicBezTo>
                  <a:cubicBezTo>
                    <a:pt x="9" y="234"/>
                    <a:pt x="10" y="235"/>
                    <a:pt x="12" y="235"/>
                  </a:cubicBezTo>
                  <a:cubicBezTo>
                    <a:pt x="12" y="235"/>
                    <a:pt x="12" y="235"/>
                    <a:pt x="12" y="235"/>
                  </a:cubicBezTo>
                  <a:cubicBezTo>
                    <a:pt x="161" y="235"/>
                    <a:pt x="161" y="235"/>
                    <a:pt x="161" y="235"/>
                  </a:cubicBezTo>
                  <a:cubicBezTo>
                    <a:pt x="161" y="235"/>
                    <a:pt x="161" y="235"/>
                    <a:pt x="161" y="235"/>
                  </a:cubicBezTo>
                  <a:cubicBezTo>
                    <a:pt x="161" y="235"/>
                    <a:pt x="161" y="235"/>
                    <a:pt x="161" y="235"/>
                  </a:cubicBezTo>
                  <a:cubicBezTo>
                    <a:pt x="163" y="235"/>
                    <a:pt x="165" y="234"/>
                    <a:pt x="166" y="234"/>
                  </a:cubicBezTo>
                  <a:cubicBezTo>
                    <a:pt x="171" y="231"/>
                    <a:pt x="174" y="225"/>
                    <a:pt x="171" y="219"/>
                  </a:cubicBezTo>
                  <a:lnTo>
                    <a:pt x="161" y="200"/>
                  </a:lnTo>
                  <a:close/>
                  <a:moveTo>
                    <a:pt x="55" y="21"/>
                  </a:moveTo>
                  <a:cubicBezTo>
                    <a:pt x="119" y="21"/>
                    <a:pt x="119" y="21"/>
                    <a:pt x="119" y="21"/>
                  </a:cubicBezTo>
                  <a:cubicBezTo>
                    <a:pt x="119" y="53"/>
                    <a:pt x="119" y="53"/>
                    <a:pt x="119" y="53"/>
                  </a:cubicBezTo>
                  <a:cubicBezTo>
                    <a:pt x="55" y="53"/>
                    <a:pt x="55" y="53"/>
                    <a:pt x="55" y="53"/>
                  </a:cubicBezTo>
                  <a:lnTo>
                    <a:pt x="55" y="21"/>
                  </a:lnTo>
                  <a:close/>
                  <a:moveTo>
                    <a:pt x="140" y="75"/>
                  </a:moveTo>
                  <a:cubicBezTo>
                    <a:pt x="140" y="203"/>
                    <a:pt x="140" y="203"/>
                    <a:pt x="140" y="203"/>
                  </a:cubicBezTo>
                  <a:cubicBezTo>
                    <a:pt x="140" y="204"/>
                    <a:pt x="140" y="206"/>
                    <a:pt x="141" y="207"/>
                  </a:cubicBezTo>
                  <a:cubicBezTo>
                    <a:pt x="144" y="213"/>
                    <a:pt x="144" y="213"/>
                    <a:pt x="144" y="213"/>
                  </a:cubicBezTo>
                  <a:cubicBezTo>
                    <a:pt x="29" y="213"/>
                    <a:pt x="29" y="213"/>
                    <a:pt x="29" y="213"/>
                  </a:cubicBezTo>
                  <a:cubicBezTo>
                    <a:pt x="32" y="207"/>
                    <a:pt x="32" y="207"/>
                    <a:pt x="32" y="207"/>
                  </a:cubicBezTo>
                  <a:cubicBezTo>
                    <a:pt x="33" y="206"/>
                    <a:pt x="33" y="204"/>
                    <a:pt x="33" y="203"/>
                  </a:cubicBezTo>
                  <a:cubicBezTo>
                    <a:pt x="33" y="75"/>
                    <a:pt x="33" y="75"/>
                    <a:pt x="33" y="75"/>
                  </a:cubicBezTo>
                  <a:lnTo>
                    <a:pt x="140"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3F3F3F"/>
                </a:solidFill>
                <a:effectLst/>
                <a:uLnTx/>
                <a:uFillTx/>
              </a:endParaRPr>
            </a:p>
          </p:txBody>
        </p:sp>
      </p:grpSp>
      <p:grpSp>
        <p:nvGrpSpPr>
          <p:cNvPr id="47" name="Group 57">
            <a:extLst>
              <a:ext uri="{FF2B5EF4-FFF2-40B4-BE49-F238E27FC236}">
                <a16:creationId xmlns:a16="http://schemas.microsoft.com/office/drawing/2014/main" id="{C226691A-C307-4AA5-BB25-C419A394FA54}"/>
              </a:ext>
            </a:extLst>
          </p:cNvPr>
          <p:cNvGrpSpPr>
            <a:grpSpLocks noChangeAspect="1"/>
          </p:cNvGrpSpPr>
          <p:nvPr/>
        </p:nvGrpSpPr>
        <p:grpSpPr bwMode="auto">
          <a:xfrm>
            <a:off x="6475272" y="3576199"/>
            <a:ext cx="731520" cy="731520"/>
            <a:chOff x="3880" y="2160"/>
            <a:chExt cx="340" cy="340"/>
          </a:xfrm>
          <a:solidFill>
            <a:srgbClr val="0195D3"/>
          </a:solidFill>
        </p:grpSpPr>
        <p:sp>
          <p:nvSpPr>
            <p:cNvPr id="48" name="Freeform 58">
              <a:extLst>
                <a:ext uri="{FF2B5EF4-FFF2-40B4-BE49-F238E27FC236}">
                  <a16:creationId xmlns:a16="http://schemas.microsoft.com/office/drawing/2014/main" id="{139F527A-FE4E-49C8-9CC0-1DF5C826FF83}"/>
                </a:ext>
              </a:extLst>
            </p:cNvPr>
            <p:cNvSpPr>
              <a:spLocks noEditPoints="1"/>
            </p:cNvSpPr>
            <p:nvPr/>
          </p:nvSpPr>
          <p:spPr bwMode="auto">
            <a:xfrm>
              <a:off x="3880" y="2160"/>
              <a:ext cx="340" cy="340"/>
            </a:xfrm>
            <a:custGeom>
              <a:avLst/>
              <a:gdLst>
                <a:gd name="T0" fmla="*/ 256 w 512"/>
                <a:gd name="T1" fmla="*/ 21 h 512"/>
                <a:gd name="T2" fmla="*/ 490 w 512"/>
                <a:gd name="T3" fmla="*/ 256 h 512"/>
                <a:gd name="T4" fmla="*/ 256 w 512"/>
                <a:gd name="T5" fmla="*/ 490 h 512"/>
                <a:gd name="T6" fmla="*/ 21 w 512"/>
                <a:gd name="T7" fmla="*/ 256 h 512"/>
                <a:gd name="T8" fmla="*/ 256 w 512"/>
                <a:gd name="T9" fmla="*/ 21 h 512"/>
                <a:gd name="T10" fmla="*/ 256 w 512"/>
                <a:gd name="T11" fmla="*/ 0 h 512"/>
                <a:gd name="T12" fmla="*/ 0 w 512"/>
                <a:gd name="T13" fmla="*/ 256 h 512"/>
                <a:gd name="T14" fmla="*/ 256 w 512"/>
                <a:gd name="T15" fmla="*/ 512 h 512"/>
                <a:gd name="T16" fmla="*/ 512 w 512"/>
                <a:gd name="T17" fmla="*/ 256 h 512"/>
                <a:gd name="T18" fmla="*/ 256 w 512"/>
                <a:gd name="T1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2" h="512">
                  <a:moveTo>
                    <a:pt x="256" y="21"/>
                  </a:moveTo>
                  <a:cubicBezTo>
                    <a:pt x="385" y="21"/>
                    <a:pt x="490" y="126"/>
                    <a:pt x="490" y="256"/>
                  </a:cubicBezTo>
                  <a:cubicBezTo>
                    <a:pt x="490" y="385"/>
                    <a:pt x="385" y="490"/>
                    <a:pt x="256" y="490"/>
                  </a:cubicBezTo>
                  <a:cubicBezTo>
                    <a:pt x="126" y="490"/>
                    <a:pt x="21" y="385"/>
                    <a:pt x="21" y="256"/>
                  </a:cubicBezTo>
                  <a:cubicBezTo>
                    <a:pt x="21" y="126"/>
                    <a:pt x="126" y="21"/>
                    <a:pt x="256" y="21"/>
                  </a:cubicBezTo>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3F3F3F"/>
                </a:solidFill>
                <a:effectLst/>
                <a:uLnTx/>
                <a:uFillTx/>
              </a:endParaRPr>
            </a:p>
          </p:txBody>
        </p:sp>
        <p:sp>
          <p:nvSpPr>
            <p:cNvPr id="49" name="Freeform 59">
              <a:extLst>
                <a:ext uri="{FF2B5EF4-FFF2-40B4-BE49-F238E27FC236}">
                  <a16:creationId xmlns:a16="http://schemas.microsoft.com/office/drawing/2014/main" id="{63B17BA7-297C-42F2-B9FC-C7688C382BDB}"/>
                </a:ext>
              </a:extLst>
            </p:cNvPr>
            <p:cNvSpPr>
              <a:spLocks noEditPoints="1"/>
            </p:cNvSpPr>
            <p:nvPr/>
          </p:nvSpPr>
          <p:spPr bwMode="auto">
            <a:xfrm>
              <a:off x="3944" y="2252"/>
              <a:ext cx="212" cy="184"/>
            </a:xfrm>
            <a:custGeom>
              <a:avLst/>
              <a:gdLst>
                <a:gd name="T0" fmla="*/ 64 w 320"/>
                <a:gd name="T1" fmla="*/ 278 h 278"/>
                <a:gd name="T2" fmla="*/ 60 w 320"/>
                <a:gd name="T3" fmla="*/ 277 h 278"/>
                <a:gd name="T4" fmla="*/ 53 w 320"/>
                <a:gd name="T5" fmla="*/ 267 h 278"/>
                <a:gd name="T6" fmla="*/ 53 w 320"/>
                <a:gd name="T7" fmla="*/ 214 h 278"/>
                <a:gd name="T8" fmla="*/ 10 w 320"/>
                <a:gd name="T9" fmla="*/ 214 h 278"/>
                <a:gd name="T10" fmla="*/ 0 w 320"/>
                <a:gd name="T11" fmla="*/ 203 h 278"/>
                <a:gd name="T12" fmla="*/ 0 w 320"/>
                <a:gd name="T13" fmla="*/ 11 h 278"/>
                <a:gd name="T14" fmla="*/ 10 w 320"/>
                <a:gd name="T15" fmla="*/ 0 h 278"/>
                <a:gd name="T16" fmla="*/ 309 w 320"/>
                <a:gd name="T17" fmla="*/ 0 h 278"/>
                <a:gd name="T18" fmla="*/ 320 w 320"/>
                <a:gd name="T19" fmla="*/ 11 h 278"/>
                <a:gd name="T20" fmla="*/ 320 w 320"/>
                <a:gd name="T21" fmla="*/ 203 h 278"/>
                <a:gd name="T22" fmla="*/ 309 w 320"/>
                <a:gd name="T23" fmla="*/ 214 h 278"/>
                <a:gd name="T24" fmla="*/ 122 w 320"/>
                <a:gd name="T25" fmla="*/ 214 h 278"/>
                <a:gd name="T26" fmla="*/ 72 w 320"/>
                <a:gd name="T27" fmla="*/ 274 h 278"/>
                <a:gd name="T28" fmla="*/ 64 w 320"/>
                <a:gd name="T29" fmla="*/ 278 h 278"/>
                <a:gd name="T30" fmla="*/ 21 w 320"/>
                <a:gd name="T31" fmla="*/ 192 h 278"/>
                <a:gd name="T32" fmla="*/ 64 w 320"/>
                <a:gd name="T33" fmla="*/ 192 h 278"/>
                <a:gd name="T34" fmla="*/ 74 w 320"/>
                <a:gd name="T35" fmla="*/ 203 h 278"/>
                <a:gd name="T36" fmla="*/ 74 w 320"/>
                <a:gd name="T37" fmla="*/ 238 h 278"/>
                <a:gd name="T38" fmla="*/ 109 w 320"/>
                <a:gd name="T39" fmla="*/ 196 h 278"/>
                <a:gd name="T40" fmla="*/ 117 w 320"/>
                <a:gd name="T41" fmla="*/ 192 h 278"/>
                <a:gd name="T42" fmla="*/ 298 w 320"/>
                <a:gd name="T43" fmla="*/ 192 h 278"/>
                <a:gd name="T44" fmla="*/ 298 w 320"/>
                <a:gd name="T45" fmla="*/ 22 h 278"/>
                <a:gd name="T46" fmla="*/ 21 w 320"/>
                <a:gd name="T47" fmla="*/ 22 h 278"/>
                <a:gd name="T48" fmla="*/ 21 w 320"/>
                <a:gd name="T49" fmla="*/ 19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20" h="278">
                  <a:moveTo>
                    <a:pt x="64" y="278"/>
                  </a:moveTo>
                  <a:cubicBezTo>
                    <a:pt x="62" y="278"/>
                    <a:pt x="61" y="277"/>
                    <a:pt x="60" y="277"/>
                  </a:cubicBezTo>
                  <a:cubicBezTo>
                    <a:pt x="56" y="276"/>
                    <a:pt x="53" y="271"/>
                    <a:pt x="53" y="267"/>
                  </a:cubicBezTo>
                  <a:cubicBezTo>
                    <a:pt x="53" y="214"/>
                    <a:pt x="53" y="214"/>
                    <a:pt x="53" y="214"/>
                  </a:cubicBezTo>
                  <a:cubicBezTo>
                    <a:pt x="10" y="214"/>
                    <a:pt x="10" y="214"/>
                    <a:pt x="10" y="214"/>
                  </a:cubicBezTo>
                  <a:cubicBezTo>
                    <a:pt x="4" y="214"/>
                    <a:pt x="0" y="209"/>
                    <a:pt x="0" y="203"/>
                  </a:cubicBezTo>
                  <a:cubicBezTo>
                    <a:pt x="0" y="11"/>
                    <a:pt x="0" y="11"/>
                    <a:pt x="0" y="11"/>
                  </a:cubicBezTo>
                  <a:cubicBezTo>
                    <a:pt x="0" y="5"/>
                    <a:pt x="4" y="0"/>
                    <a:pt x="10" y="0"/>
                  </a:cubicBezTo>
                  <a:cubicBezTo>
                    <a:pt x="309" y="0"/>
                    <a:pt x="309" y="0"/>
                    <a:pt x="309" y="0"/>
                  </a:cubicBezTo>
                  <a:cubicBezTo>
                    <a:pt x="315" y="0"/>
                    <a:pt x="320" y="5"/>
                    <a:pt x="320" y="11"/>
                  </a:cubicBezTo>
                  <a:cubicBezTo>
                    <a:pt x="320" y="203"/>
                    <a:pt x="320" y="203"/>
                    <a:pt x="320" y="203"/>
                  </a:cubicBezTo>
                  <a:cubicBezTo>
                    <a:pt x="320" y="209"/>
                    <a:pt x="315" y="214"/>
                    <a:pt x="309" y="214"/>
                  </a:cubicBezTo>
                  <a:cubicBezTo>
                    <a:pt x="122" y="214"/>
                    <a:pt x="122" y="214"/>
                    <a:pt x="122" y="214"/>
                  </a:cubicBezTo>
                  <a:cubicBezTo>
                    <a:pt x="72" y="274"/>
                    <a:pt x="72" y="274"/>
                    <a:pt x="72" y="274"/>
                  </a:cubicBezTo>
                  <a:cubicBezTo>
                    <a:pt x="70" y="276"/>
                    <a:pt x="67" y="278"/>
                    <a:pt x="64" y="278"/>
                  </a:cubicBezTo>
                  <a:close/>
                  <a:moveTo>
                    <a:pt x="21" y="192"/>
                  </a:moveTo>
                  <a:cubicBezTo>
                    <a:pt x="64" y="192"/>
                    <a:pt x="64" y="192"/>
                    <a:pt x="64" y="192"/>
                  </a:cubicBezTo>
                  <a:cubicBezTo>
                    <a:pt x="70" y="192"/>
                    <a:pt x="74" y="197"/>
                    <a:pt x="74" y="203"/>
                  </a:cubicBezTo>
                  <a:cubicBezTo>
                    <a:pt x="74" y="238"/>
                    <a:pt x="74" y="238"/>
                    <a:pt x="74" y="238"/>
                  </a:cubicBezTo>
                  <a:cubicBezTo>
                    <a:pt x="109" y="196"/>
                    <a:pt x="109" y="196"/>
                    <a:pt x="109" y="196"/>
                  </a:cubicBezTo>
                  <a:cubicBezTo>
                    <a:pt x="111" y="194"/>
                    <a:pt x="114" y="192"/>
                    <a:pt x="117" y="192"/>
                  </a:cubicBezTo>
                  <a:cubicBezTo>
                    <a:pt x="298" y="192"/>
                    <a:pt x="298" y="192"/>
                    <a:pt x="298" y="192"/>
                  </a:cubicBezTo>
                  <a:cubicBezTo>
                    <a:pt x="298" y="22"/>
                    <a:pt x="298" y="22"/>
                    <a:pt x="298" y="22"/>
                  </a:cubicBezTo>
                  <a:cubicBezTo>
                    <a:pt x="21" y="22"/>
                    <a:pt x="21" y="22"/>
                    <a:pt x="21" y="22"/>
                  </a:cubicBezTo>
                  <a:lnTo>
                    <a:pt x="21" y="19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3F3F3F"/>
                </a:solidFill>
                <a:effectLst/>
                <a:uLnTx/>
                <a:uFillTx/>
              </a:endParaRPr>
            </a:p>
          </p:txBody>
        </p:sp>
        <p:sp>
          <p:nvSpPr>
            <p:cNvPr id="50" name="Oval 60">
              <a:extLst>
                <a:ext uri="{FF2B5EF4-FFF2-40B4-BE49-F238E27FC236}">
                  <a16:creationId xmlns:a16="http://schemas.microsoft.com/office/drawing/2014/main" id="{E76B805A-2090-499D-B485-F71AEE0AB168}"/>
                </a:ext>
              </a:extLst>
            </p:cNvPr>
            <p:cNvSpPr>
              <a:spLocks noChangeArrowheads="1"/>
            </p:cNvSpPr>
            <p:nvPr/>
          </p:nvSpPr>
          <p:spPr bwMode="auto">
            <a:xfrm>
              <a:off x="4014" y="2315"/>
              <a:ext cx="15" cy="1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3F3F3F"/>
                </a:solidFill>
                <a:effectLst/>
                <a:uLnTx/>
                <a:uFillTx/>
              </a:endParaRPr>
            </a:p>
          </p:txBody>
        </p:sp>
        <p:sp>
          <p:nvSpPr>
            <p:cNvPr id="51" name="Oval 61">
              <a:extLst>
                <a:ext uri="{FF2B5EF4-FFF2-40B4-BE49-F238E27FC236}">
                  <a16:creationId xmlns:a16="http://schemas.microsoft.com/office/drawing/2014/main" id="{DACEB8EC-81DF-4139-939D-A5AAADF6131A}"/>
                </a:ext>
              </a:extLst>
            </p:cNvPr>
            <p:cNvSpPr>
              <a:spLocks noChangeArrowheads="1"/>
            </p:cNvSpPr>
            <p:nvPr/>
          </p:nvSpPr>
          <p:spPr bwMode="auto">
            <a:xfrm>
              <a:off x="4043" y="2315"/>
              <a:ext cx="14" cy="1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3F3F3F"/>
                </a:solidFill>
                <a:effectLst/>
                <a:uLnTx/>
                <a:uFillTx/>
              </a:endParaRPr>
            </a:p>
          </p:txBody>
        </p:sp>
        <p:sp>
          <p:nvSpPr>
            <p:cNvPr id="52" name="Oval 62">
              <a:extLst>
                <a:ext uri="{FF2B5EF4-FFF2-40B4-BE49-F238E27FC236}">
                  <a16:creationId xmlns:a16="http://schemas.microsoft.com/office/drawing/2014/main" id="{78586712-57BE-4106-9E79-98A3BE382B57}"/>
                </a:ext>
              </a:extLst>
            </p:cNvPr>
            <p:cNvSpPr>
              <a:spLocks noChangeArrowheads="1"/>
            </p:cNvSpPr>
            <p:nvPr/>
          </p:nvSpPr>
          <p:spPr bwMode="auto">
            <a:xfrm>
              <a:off x="4071" y="2315"/>
              <a:ext cx="14" cy="15"/>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3F3F3F"/>
                </a:solidFill>
                <a:effectLst/>
                <a:uLnTx/>
                <a:uFillTx/>
              </a:endParaRPr>
            </a:p>
          </p:txBody>
        </p:sp>
      </p:grpSp>
    </p:spTree>
    <p:extLst>
      <p:ext uri="{BB962C8B-B14F-4D97-AF65-F5344CB8AC3E}">
        <p14:creationId xmlns:p14="http://schemas.microsoft.com/office/powerpoint/2010/main" val="12043016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5DDC998-D8B4-494B-9DB7-A5ABC97E3A42}"/>
              </a:ext>
            </a:extLst>
          </p:cNvPr>
          <p:cNvSpPr>
            <a:spLocks noGrp="1"/>
          </p:cNvSpPr>
          <p:nvPr>
            <p:ph type="body" sz="quarter" idx="11"/>
          </p:nvPr>
        </p:nvSpPr>
        <p:spPr>
          <a:xfrm>
            <a:off x="577596" y="754702"/>
            <a:ext cx="11033760" cy="238259"/>
          </a:xfrm>
        </p:spPr>
        <p:txBody>
          <a:bodyPr/>
          <a:lstStyle/>
          <a:p>
            <a:r>
              <a:rPr lang="en-US" b="0" i="0" u="none" strike="noStrike">
                <a:solidFill>
                  <a:srgbClr val="575757"/>
                </a:solidFill>
                <a:effectLst/>
                <a:latin typeface="Open Sans" panose="020B0606030504020204" pitchFamily="34" charset="0"/>
              </a:rPr>
              <a:t>In person workshops in San Diego, CA</a:t>
            </a:r>
            <a:r>
              <a:rPr lang="en-US" b="0" i="0">
                <a:solidFill>
                  <a:srgbClr val="000000"/>
                </a:solidFill>
                <a:effectLst/>
                <a:latin typeface="Open Sans" panose="020B0606030504020204" pitchFamily="34" charset="0"/>
              </a:rPr>
              <a:t>​</a:t>
            </a:r>
            <a:endParaRPr lang="en-US"/>
          </a:p>
        </p:txBody>
      </p:sp>
      <p:sp>
        <p:nvSpPr>
          <p:cNvPr id="3" name="Title 2">
            <a:extLst>
              <a:ext uri="{FF2B5EF4-FFF2-40B4-BE49-F238E27FC236}">
                <a16:creationId xmlns:a16="http://schemas.microsoft.com/office/drawing/2014/main" id="{DFD2C1B2-5436-8B43-9322-467DE49BF4AF}"/>
              </a:ext>
            </a:extLst>
          </p:cNvPr>
          <p:cNvSpPr>
            <a:spLocks noGrp="1"/>
          </p:cNvSpPr>
          <p:nvPr>
            <p:ph type="title"/>
          </p:nvPr>
        </p:nvSpPr>
        <p:spPr>
          <a:xfrm>
            <a:off x="577596" y="207138"/>
            <a:ext cx="11041380" cy="407656"/>
          </a:xfrm>
        </p:spPr>
        <p:txBody>
          <a:bodyPr>
            <a:normAutofit fontScale="90000"/>
          </a:bodyPr>
          <a:lstStyle/>
          <a:p>
            <a:r>
              <a:rPr lang="en-US"/>
              <a:t>Week 2 – Workshop Schedule – </a:t>
            </a:r>
          </a:p>
        </p:txBody>
      </p:sp>
      <p:graphicFrame>
        <p:nvGraphicFramePr>
          <p:cNvPr id="38" name="Table 6">
            <a:extLst>
              <a:ext uri="{FF2B5EF4-FFF2-40B4-BE49-F238E27FC236}">
                <a16:creationId xmlns:a16="http://schemas.microsoft.com/office/drawing/2014/main" id="{5A583B69-C46C-4A3B-BBE4-76ED71E52109}"/>
              </a:ext>
            </a:extLst>
          </p:cNvPr>
          <p:cNvGraphicFramePr>
            <a:graphicFrameLocks noGrp="1"/>
          </p:cNvGraphicFramePr>
          <p:nvPr/>
        </p:nvGraphicFramePr>
        <p:xfrm>
          <a:off x="469899" y="1354446"/>
          <a:ext cx="11155680" cy="5091750"/>
        </p:xfrm>
        <a:graphic>
          <a:graphicData uri="http://schemas.openxmlformats.org/drawingml/2006/table">
            <a:tbl>
              <a:tblPr firstRow="1" bandRow="1">
                <a:tableStyleId>{5940675A-B579-460E-94D1-54222C63F5DA}</a:tableStyleId>
              </a:tblPr>
              <a:tblGrid>
                <a:gridCol w="640080">
                  <a:extLst>
                    <a:ext uri="{9D8B030D-6E8A-4147-A177-3AD203B41FA5}">
                      <a16:colId xmlns:a16="http://schemas.microsoft.com/office/drawing/2014/main" val="3470292959"/>
                    </a:ext>
                  </a:extLst>
                </a:gridCol>
                <a:gridCol w="2103120">
                  <a:extLst>
                    <a:ext uri="{9D8B030D-6E8A-4147-A177-3AD203B41FA5}">
                      <a16:colId xmlns:a16="http://schemas.microsoft.com/office/drawing/2014/main" val="1077723892"/>
                    </a:ext>
                  </a:extLst>
                </a:gridCol>
                <a:gridCol w="2103120">
                  <a:extLst>
                    <a:ext uri="{9D8B030D-6E8A-4147-A177-3AD203B41FA5}">
                      <a16:colId xmlns:a16="http://schemas.microsoft.com/office/drawing/2014/main" val="3081246675"/>
                    </a:ext>
                  </a:extLst>
                </a:gridCol>
                <a:gridCol w="2103120">
                  <a:extLst>
                    <a:ext uri="{9D8B030D-6E8A-4147-A177-3AD203B41FA5}">
                      <a16:colId xmlns:a16="http://schemas.microsoft.com/office/drawing/2014/main" val="350917170"/>
                    </a:ext>
                  </a:extLst>
                </a:gridCol>
                <a:gridCol w="2103120">
                  <a:extLst>
                    <a:ext uri="{9D8B030D-6E8A-4147-A177-3AD203B41FA5}">
                      <a16:colId xmlns:a16="http://schemas.microsoft.com/office/drawing/2014/main" val="4158894604"/>
                    </a:ext>
                  </a:extLst>
                </a:gridCol>
                <a:gridCol w="2103120">
                  <a:extLst>
                    <a:ext uri="{9D8B030D-6E8A-4147-A177-3AD203B41FA5}">
                      <a16:colId xmlns:a16="http://schemas.microsoft.com/office/drawing/2014/main" val="3550797387"/>
                    </a:ext>
                  </a:extLst>
                </a:gridCol>
              </a:tblGrid>
              <a:tr h="274320">
                <a:tc>
                  <a:txBody>
                    <a:bodyPr/>
                    <a:lstStyle/>
                    <a:p>
                      <a:pPr algn="ctr"/>
                      <a:r>
                        <a:rPr lang="en-US" sz="1400" b="1"/>
                        <a:t>Time</a:t>
                      </a:r>
                    </a:p>
                  </a:txBody>
                  <a:tcPr anchor="ctr"/>
                </a:tc>
                <a:tc>
                  <a:txBody>
                    <a:bodyPr/>
                    <a:lstStyle/>
                    <a:p>
                      <a:pPr algn="ctr"/>
                      <a:r>
                        <a:rPr lang="en-US" sz="1400" b="1"/>
                        <a:t>10/24</a:t>
                      </a:r>
                    </a:p>
                  </a:txBody>
                  <a:tcPr anchor="ctr"/>
                </a:tc>
                <a:tc>
                  <a:txBody>
                    <a:bodyPr/>
                    <a:lstStyle/>
                    <a:p>
                      <a:pPr algn="ctr"/>
                      <a:r>
                        <a:rPr lang="en-US" sz="1400" b="1"/>
                        <a:t>10/25</a:t>
                      </a:r>
                    </a:p>
                  </a:txBody>
                  <a:tcPr anchor="ctr"/>
                </a:tc>
                <a:tc>
                  <a:txBody>
                    <a:bodyPr/>
                    <a:lstStyle/>
                    <a:p>
                      <a:pPr algn="ctr"/>
                      <a:r>
                        <a:rPr lang="en-US" sz="1400" b="1"/>
                        <a:t>10/26</a:t>
                      </a:r>
                    </a:p>
                  </a:txBody>
                  <a:tcPr anchor="ctr"/>
                </a:tc>
                <a:tc>
                  <a:txBody>
                    <a:bodyPr/>
                    <a:lstStyle/>
                    <a:p>
                      <a:pPr algn="ctr"/>
                      <a:r>
                        <a:rPr lang="en-US" sz="1400" b="1"/>
                        <a:t>10/27</a:t>
                      </a:r>
                    </a:p>
                  </a:txBody>
                  <a:tcPr anchor="ctr"/>
                </a:tc>
                <a:tc>
                  <a:txBody>
                    <a:bodyPr/>
                    <a:lstStyle/>
                    <a:p>
                      <a:pPr algn="ctr"/>
                      <a:r>
                        <a:rPr lang="en-US" sz="1400" b="1"/>
                        <a:t>10/28</a:t>
                      </a:r>
                    </a:p>
                  </a:txBody>
                  <a:tcPr anchor="ctr"/>
                </a:tc>
                <a:extLst>
                  <a:ext uri="{0D108BD9-81ED-4DB2-BD59-A6C34878D82A}">
                    <a16:rowId xmlns:a16="http://schemas.microsoft.com/office/drawing/2014/main" val="4190974847"/>
                  </a:ext>
                </a:extLst>
              </a:tr>
              <a:tr h="478695">
                <a:tc>
                  <a:txBody>
                    <a:bodyPr/>
                    <a:lstStyle/>
                    <a:p>
                      <a:pPr algn="ctr"/>
                      <a:r>
                        <a:rPr lang="en-US" sz="1000" b="1"/>
                        <a:t>8</a:t>
                      </a:r>
                    </a:p>
                  </a:txBody>
                  <a:tcPr anchor="ctr"/>
                </a:tc>
                <a:tc>
                  <a:txBody>
                    <a:bodyPr/>
                    <a:lstStyle/>
                    <a:p>
                      <a:pPr algn="ctr"/>
                      <a:endParaRPr lang="en-US" sz="1000"/>
                    </a:p>
                  </a:txBody>
                  <a:tcPr anchor="ctr">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noFill/>
                      <a:prstDash val="solid"/>
                      <a:round/>
                      <a:headEnd type="none" w="med" len="med"/>
                      <a:tailEnd type="none" w="med" len="med"/>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noFill/>
                      <a:prstDash val="solid"/>
                      <a:round/>
                      <a:headEnd type="none" w="med" len="med"/>
                      <a:tailEnd type="none" w="med" len="med"/>
                    </a:lnB>
                  </a:tcPr>
                </a:tc>
                <a:extLst>
                  <a:ext uri="{0D108BD9-81ED-4DB2-BD59-A6C34878D82A}">
                    <a16:rowId xmlns:a16="http://schemas.microsoft.com/office/drawing/2014/main" val="3296611237"/>
                  </a:ext>
                </a:extLst>
              </a:tr>
              <a:tr h="478695">
                <a:tc>
                  <a:txBody>
                    <a:bodyPr/>
                    <a:lstStyle/>
                    <a:p>
                      <a:pPr algn="ctr"/>
                      <a:r>
                        <a:rPr lang="en-US" sz="1000" b="1"/>
                        <a:t>9</a:t>
                      </a:r>
                    </a:p>
                  </a:txBody>
                  <a:tcPr anchor="ctr"/>
                </a:tc>
                <a:tc>
                  <a:txBody>
                    <a:bodyPr/>
                    <a:lstStyle/>
                    <a:p>
                      <a:pPr algn="ctr"/>
                      <a:endParaRPr lang="en-US" sz="100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3472023046"/>
                  </a:ext>
                </a:extLst>
              </a:tr>
              <a:tr h="478695">
                <a:tc>
                  <a:txBody>
                    <a:bodyPr/>
                    <a:lstStyle/>
                    <a:p>
                      <a:pPr algn="ctr"/>
                      <a:r>
                        <a:rPr lang="en-US" sz="1000" b="1"/>
                        <a:t>10</a:t>
                      </a:r>
                    </a:p>
                  </a:txBody>
                  <a:tcPr anchor="ctr"/>
                </a:tc>
                <a:tc>
                  <a:txBody>
                    <a:bodyPr/>
                    <a:lstStyle/>
                    <a:p>
                      <a:pPr algn="ctr"/>
                      <a:endParaRPr lang="en-US" sz="100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tcPr>
                </a:tc>
                <a:extLst>
                  <a:ext uri="{0D108BD9-81ED-4DB2-BD59-A6C34878D82A}">
                    <a16:rowId xmlns:a16="http://schemas.microsoft.com/office/drawing/2014/main" val="2261328591"/>
                  </a:ext>
                </a:extLst>
              </a:tr>
              <a:tr h="478695">
                <a:tc>
                  <a:txBody>
                    <a:bodyPr/>
                    <a:lstStyle/>
                    <a:p>
                      <a:pPr algn="ctr"/>
                      <a:r>
                        <a:rPr lang="en-US" sz="1000" b="1"/>
                        <a:t>11</a:t>
                      </a:r>
                    </a:p>
                  </a:txBody>
                  <a:tcPr anchor="ctr"/>
                </a:tc>
                <a:tc>
                  <a:txBody>
                    <a:bodyPr/>
                    <a:lstStyle/>
                    <a:p>
                      <a:pPr algn="ctr"/>
                      <a:endParaRPr lang="en-US" sz="100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tcPr>
                </a:tc>
                <a:extLst>
                  <a:ext uri="{0D108BD9-81ED-4DB2-BD59-A6C34878D82A}">
                    <a16:rowId xmlns:a16="http://schemas.microsoft.com/office/drawing/2014/main" val="443692683"/>
                  </a:ext>
                </a:extLst>
              </a:tr>
              <a:tr h="478695">
                <a:tc>
                  <a:txBody>
                    <a:bodyPr/>
                    <a:lstStyle/>
                    <a:p>
                      <a:pPr algn="ctr"/>
                      <a:r>
                        <a:rPr lang="en-US" sz="1000" b="1"/>
                        <a:t>12</a:t>
                      </a:r>
                    </a:p>
                  </a:txBody>
                  <a:tcPr anchor="ctr"/>
                </a:tc>
                <a:tc>
                  <a:txBody>
                    <a:bodyPr/>
                    <a:lstStyle/>
                    <a:p>
                      <a:pPr algn="ctr"/>
                      <a:r>
                        <a:rPr kumimoji="0" lang="en-US" sz="1000" b="1" i="0" u="none" strike="noStrike" kern="1200" cap="none" spc="0" normalizeH="0" baseline="0">
                          <a:ln>
                            <a:noFill/>
                          </a:ln>
                          <a:solidFill>
                            <a:prstClr val="black"/>
                          </a:solidFill>
                          <a:effectLst/>
                          <a:uLnTx/>
                          <a:uFillTx/>
                          <a:latin typeface="Open Sans"/>
                          <a:ea typeface="+mn-ea"/>
                          <a:cs typeface="+mn-cs"/>
                        </a:rPr>
                        <a:t>Lunch</a:t>
                      </a:r>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chemeClr val="accent6">
                        <a:lumMod val="20000"/>
                        <a:lumOff val="8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Open Sans"/>
                          <a:ea typeface="+mn-ea"/>
                          <a:cs typeface="+mn-cs"/>
                        </a:rPr>
                        <a:t>Lunch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chemeClr val="accent6">
                        <a:lumMod val="20000"/>
                        <a:lumOff val="8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Open Sans"/>
                          <a:ea typeface="+mn-ea"/>
                          <a:cs typeface="+mn-cs"/>
                        </a:rPr>
                        <a:t>Lunch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chemeClr val="accent6">
                        <a:lumMod val="20000"/>
                        <a:lumOff val="8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Open Sans"/>
                          <a:ea typeface="+mn-ea"/>
                          <a:cs typeface="+mn-cs"/>
                        </a:rPr>
                        <a:t>Lunch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solidFill>
                      <a:schemeClr val="accent6">
                        <a:lumMod val="20000"/>
                        <a:lumOff val="80000"/>
                      </a:schemeClr>
                    </a:solidFill>
                  </a:tcPr>
                </a:tc>
                <a:tc>
                  <a:txBody>
                    <a:bodyP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Open Sans"/>
                          <a:ea typeface="+mn-ea"/>
                          <a:cs typeface="+mn-cs"/>
                        </a:rPr>
                        <a:t>Lunch</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solidFill>
                      <a:schemeClr val="accent6">
                        <a:lumMod val="20000"/>
                        <a:lumOff val="80000"/>
                      </a:schemeClr>
                    </a:solidFill>
                  </a:tcPr>
                </a:tc>
                <a:extLst>
                  <a:ext uri="{0D108BD9-81ED-4DB2-BD59-A6C34878D82A}">
                    <a16:rowId xmlns:a16="http://schemas.microsoft.com/office/drawing/2014/main" val="3832296685"/>
                  </a:ext>
                </a:extLst>
              </a:tr>
              <a:tr h="478695">
                <a:tc>
                  <a:txBody>
                    <a:bodyPr/>
                    <a:lstStyle/>
                    <a:p>
                      <a:pPr algn="ctr"/>
                      <a:r>
                        <a:rPr lang="en-US" sz="1000" b="1"/>
                        <a:t>1</a:t>
                      </a:r>
                    </a:p>
                  </a:txBody>
                  <a:tcPr anchor="ctr"/>
                </a:tc>
                <a:tc>
                  <a:txBody>
                    <a:bodyPr/>
                    <a:lstStyle/>
                    <a:p>
                      <a:pPr algn="ctr"/>
                      <a:endParaRPr lang="en-US" sz="100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tcPr>
                </a:tc>
                <a:extLst>
                  <a:ext uri="{0D108BD9-81ED-4DB2-BD59-A6C34878D82A}">
                    <a16:rowId xmlns:a16="http://schemas.microsoft.com/office/drawing/2014/main" val="3996075059"/>
                  </a:ext>
                </a:extLst>
              </a:tr>
              <a:tr h="478695">
                <a:tc>
                  <a:txBody>
                    <a:bodyPr/>
                    <a:lstStyle/>
                    <a:p>
                      <a:pPr algn="ctr"/>
                      <a:r>
                        <a:rPr lang="en-US" sz="1000" b="1"/>
                        <a:t>2</a:t>
                      </a:r>
                    </a:p>
                  </a:txBody>
                  <a:tcPr anchor="ctr"/>
                </a:tc>
                <a:tc>
                  <a:txBody>
                    <a:bodyPr/>
                    <a:lstStyle/>
                    <a:p>
                      <a:pPr algn="ctr"/>
                      <a:endParaRPr lang="en-US" sz="100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tcPr>
                </a:tc>
                <a:extLst>
                  <a:ext uri="{0D108BD9-81ED-4DB2-BD59-A6C34878D82A}">
                    <a16:rowId xmlns:a16="http://schemas.microsoft.com/office/drawing/2014/main" val="3361726757"/>
                  </a:ext>
                </a:extLst>
              </a:tr>
              <a:tr h="478695">
                <a:tc>
                  <a:txBody>
                    <a:bodyPr/>
                    <a:lstStyle/>
                    <a:p>
                      <a:pPr algn="ctr"/>
                      <a:r>
                        <a:rPr lang="en-US" sz="1000" b="1"/>
                        <a:t>3</a:t>
                      </a:r>
                    </a:p>
                  </a:txBody>
                  <a:tcPr anchor="ctr"/>
                </a:tc>
                <a:tc>
                  <a:txBody>
                    <a:bodyPr/>
                    <a:lstStyle/>
                    <a:p>
                      <a:pPr algn="ctr"/>
                      <a:endParaRPr lang="en-US" sz="100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mpd="sng">
                      <a:noFill/>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mpd="sng">
                      <a:noFill/>
                    </a:lnB>
                  </a:tcPr>
                </a:tc>
                <a:extLst>
                  <a:ext uri="{0D108BD9-81ED-4DB2-BD59-A6C34878D82A}">
                    <a16:rowId xmlns:a16="http://schemas.microsoft.com/office/drawing/2014/main" val="2801422553"/>
                  </a:ext>
                </a:extLst>
              </a:tr>
              <a:tr h="478695">
                <a:tc>
                  <a:txBody>
                    <a:bodyPr/>
                    <a:lstStyle/>
                    <a:p>
                      <a:pPr algn="ctr"/>
                      <a:r>
                        <a:rPr lang="en-US" sz="1000" b="1"/>
                        <a:t>4</a:t>
                      </a:r>
                    </a:p>
                  </a:txBody>
                  <a:tcPr anchor="ctr"/>
                </a:tc>
                <a:tc>
                  <a:txBody>
                    <a:bodyPr/>
                    <a:lstStyle/>
                    <a:p>
                      <a:pPr algn="ctr"/>
                      <a:endParaRPr lang="en-US" sz="100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tcPr>
                </a:tc>
                <a:extLst>
                  <a:ext uri="{0D108BD9-81ED-4DB2-BD59-A6C34878D82A}">
                    <a16:rowId xmlns:a16="http://schemas.microsoft.com/office/drawing/2014/main" val="1222806107"/>
                  </a:ext>
                </a:extLst>
              </a:tr>
              <a:tr h="478695">
                <a:tc>
                  <a:txBody>
                    <a:bodyPr/>
                    <a:lstStyle/>
                    <a:p>
                      <a:pPr algn="ctr"/>
                      <a:r>
                        <a:rPr lang="en-US" sz="1000" b="1"/>
                        <a:t>5</a:t>
                      </a:r>
                    </a:p>
                  </a:txBody>
                  <a:tcPr anchor="ctr">
                    <a:lnB w="12700" cap="flat" cmpd="sng" algn="ctr">
                      <a:solidFill>
                        <a:schemeClr val="tx1"/>
                      </a:solidFill>
                      <a:prstDash val="solid"/>
                      <a:round/>
                      <a:headEnd type="none" w="med" len="med"/>
                      <a:tailEnd type="none" w="med" len="med"/>
                    </a:lnB>
                  </a:tcPr>
                </a:tc>
                <a:tc>
                  <a:txBody>
                    <a:bodyPr/>
                    <a:lstStyle/>
                    <a:p>
                      <a:pPr algn="ctr"/>
                      <a:endParaRPr lang="en-US" sz="1000"/>
                    </a:p>
                  </a:txBody>
                  <a:tcPr anchor="ctr">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10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8511012"/>
                  </a:ext>
                </a:extLst>
              </a:tr>
            </a:tbl>
          </a:graphicData>
        </a:graphic>
      </p:graphicFrame>
      <p:sp>
        <p:nvSpPr>
          <p:cNvPr id="39" name="Rectangle 38">
            <a:extLst>
              <a:ext uri="{FF2B5EF4-FFF2-40B4-BE49-F238E27FC236}">
                <a16:creationId xmlns:a16="http://schemas.microsoft.com/office/drawing/2014/main" id="{16B7804B-2F65-4496-9E27-0E2510BC1626}"/>
              </a:ext>
            </a:extLst>
          </p:cNvPr>
          <p:cNvSpPr/>
          <p:nvPr/>
        </p:nvSpPr>
        <p:spPr bwMode="gray">
          <a:xfrm>
            <a:off x="9588403" y="2625950"/>
            <a:ext cx="2021493" cy="887551"/>
          </a:xfrm>
          <a:prstGeom prst="rect">
            <a:avLst/>
          </a:prstGeom>
          <a:solidFill>
            <a:schemeClr val="accent1">
              <a:lumMod val="20000"/>
              <a:lumOff val="80000"/>
            </a:schemeClr>
          </a:solidFill>
          <a:ln w="6350" algn="ctr">
            <a:noFill/>
            <a:miter lim="800000"/>
            <a:headEnd/>
            <a:tailEnd/>
          </a:ln>
        </p:spPr>
        <p:txBody>
          <a:bodyPr wrap="square" lIns="88900" tIns="88900" rIns="88900" bIns="88900" rtlCol="0" anchor="ctr"/>
          <a:lstStyle/>
          <a:p>
            <a:pPr algn="ctr">
              <a:lnSpc>
                <a:spcPct val="106000"/>
              </a:lnSpc>
            </a:pPr>
            <a:r>
              <a:rPr lang="en-US" sz="1000" b="1"/>
              <a:t>Business Teams and Access (SFDC)</a:t>
            </a:r>
          </a:p>
        </p:txBody>
      </p:sp>
      <p:sp>
        <p:nvSpPr>
          <p:cNvPr id="40" name="Rectangle 39">
            <a:extLst>
              <a:ext uri="{FF2B5EF4-FFF2-40B4-BE49-F238E27FC236}">
                <a16:creationId xmlns:a16="http://schemas.microsoft.com/office/drawing/2014/main" id="{707166F6-5F04-4A96-8427-2301C82005BA}"/>
              </a:ext>
            </a:extLst>
          </p:cNvPr>
          <p:cNvSpPr/>
          <p:nvPr/>
        </p:nvSpPr>
        <p:spPr bwMode="gray">
          <a:xfrm>
            <a:off x="9600020" y="3593900"/>
            <a:ext cx="2011335" cy="434222"/>
          </a:xfrm>
          <a:prstGeom prst="rect">
            <a:avLst/>
          </a:prstGeom>
          <a:solidFill>
            <a:schemeClr val="accent1">
              <a:lumMod val="20000"/>
              <a:lumOff val="80000"/>
            </a:schemeClr>
          </a:solidFill>
          <a:ln w="63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a:t>Working Lunch/</a:t>
            </a:r>
          </a:p>
          <a:p>
            <a:pPr algn="ctr">
              <a:lnSpc>
                <a:spcPct val="106000"/>
              </a:lnSpc>
              <a:buFont typeface="Wingdings 2" pitchFamily="18" charset="2"/>
              <a:buNone/>
            </a:pPr>
            <a:r>
              <a:rPr lang="en-US" sz="1000" b="1"/>
              <a:t>Week 2 Recap</a:t>
            </a:r>
          </a:p>
        </p:txBody>
      </p:sp>
      <p:sp>
        <p:nvSpPr>
          <p:cNvPr id="41" name="Rectangle 40">
            <a:extLst>
              <a:ext uri="{FF2B5EF4-FFF2-40B4-BE49-F238E27FC236}">
                <a16:creationId xmlns:a16="http://schemas.microsoft.com/office/drawing/2014/main" id="{400EAF53-3846-49FD-8348-18AEF70EB5CE}"/>
              </a:ext>
            </a:extLst>
          </p:cNvPr>
          <p:cNvSpPr/>
          <p:nvPr/>
        </p:nvSpPr>
        <p:spPr bwMode="gray">
          <a:xfrm>
            <a:off x="3229532" y="1656595"/>
            <a:ext cx="2088243" cy="1885352"/>
          </a:xfrm>
          <a:prstGeom prst="rect">
            <a:avLst/>
          </a:prstGeom>
          <a:solidFill>
            <a:schemeClr val="accent1">
              <a:lumMod val="20000"/>
              <a:lumOff val="80000"/>
            </a:schemeClr>
          </a:solidFill>
          <a:ln w="6350" algn="ctr">
            <a:noFill/>
            <a:miter lim="800000"/>
            <a:headEnd/>
            <a:tailEnd/>
          </a:ln>
        </p:spPr>
        <p:txBody>
          <a:bodyPr wrap="square" lIns="88900" tIns="88900" rIns="88900" bIns="88900" rtlCol="0" anchor="ctr"/>
          <a:lstStyle/>
          <a:p>
            <a:pPr algn="ctr">
              <a:lnSpc>
                <a:spcPct val="106000"/>
              </a:lnSpc>
            </a:pPr>
            <a:r>
              <a:rPr lang="en-US" sz="1000" b="1"/>
              <a:t>Manage License Generation &amp; Transactional Contracts</a:t>
            </a:r>
          </a:p>
        </p:txBody>
      </p:sp>
      <p:sp>
        <p:nvSpPr>
          <p:cNvPr id="42" name="Rectangle 41">
            <a:extLst>
              <a:ext uri="{FF2B5EF4-FFF2-40B4-BE49-F238E27FC236}">
                <a16:creationId xmlns:a16="http://schemas.microsoft.com/office/drawing/2014/main" id="{1F335400-06FF-43F8-A04A-2E8EF9CA2E2F}"/>
              </a:ext>
            </a:extLst>
          </p:cNvPr>
          <p:cNvSpPr/>
          <p:nvPr/>
        </p:nvSpPr>
        <p:spPr bwMode="gray">
          <a:xfrm>
            <a:off x="5394178" y="4611450"/>
            <a:ext cx="2044312" cy="1307106"/>
          </a:xfrm>
          <a:prstGeom prst="rect">
            <a:avLst/>
          </a:prstGeom>
          <a:solidFill>
            <a:schemeClr val="accent1">
              <a:lumMod val="20000"/>
              <a:lumOff val="80000"/>
            </a:schemeClr>
          </a:solidFill>
          <a:ln w="63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a:t>Entitlement &amp; Subscription</a:t>
            </a:r>
          </a:p>
        </p:txBody>
      </p:sp>
      <p:sp>
        <p:nvSpPr>
          <p:cNvPr id="43" name="Rectangle 42">
            <a:extLst>
              <a:ext uri="{FF2B5EF4-FFF2-40B4-BE49-F238E27FC236}">
                <a16:creationId xmlns:a16="http://schemas.microsoft.com/office/drawing/2014/main" id="{F431CA79-DE87-4CB4-A9B2-E1E8AE223B2F}"/>
              </a:ext>
            </a:extLst>
          </p:cNvPr>
          <p:cNvSpPr/>
          <p:nvPr/>
        </p:nvSpPr>
        <p:spPr bwMode="gray">
          <a:xfrm>
            <a:off x="7526890" y="5088746"/>
            <a:ext cx="2030578" cy="777262"/>
          </a:xfrm>
          <a:prstGeom prst="rect">
            <a:avLst/>
          </a:prstGeom>
          <a:solidFill>
            <a:srgbClr val="FDE3D9"/>
          </a:solidFill>
          <a:ln w="19050" algn="ctr">
            <a:noFill/>
            <a:miter lim="800000"/>
            <a:headEnd/>
            <a:tailEnd/>
          </a:ln>
        </p:spPr>
        <p:txBody>
          <a:bodyPr wrap="square" lIns="88900" tIns="88900" rIns="88900" bIns="88900" rtlCol="0" anchor="ctr"/>
          <a:lstStyle/>
          <a:p>
            <a:pPr algn="ctr">
              <a:lnSpc>
                <a:spcPct val="106000"/>
              </a:lnSpc>
            </a:pPr>
            <a:r>
              <a:rPr lang="en-US" sz="1000" b="1"/>
              <a:t>Billing &amp; Invoicing</a:t>
            </a:r>
          </a:p>
        </p:txBody>
      </p:sp>
      <p:sp>
        <p:nvSpPr>
          <p:cNvPr id="44" name="Rectangle 43">
            <a:extLst>
              <a:ext uri="{FF2B5EF4-FFF2-40B4-BE49-F238E27FC236}">
                <a16:creationId xmlns:a16="http://schemas.microsoft.com/office/drawing/2014/main" id="{F6B18C94-87CE-4034-B8B2-99984EFD7304}"/>
              </a:ext>
            </a:extLst>
          </p:cNvPr>
          <p:cNvSpPr/>
          <p:nvPr/>
        </p:nvSpPr>
        <p:spPr bwMode="gray">
          <a:xfrm>
            <a:off x="1152088" y="4067160"/>
            <a:ext cx="2018357" cy="1885351"/>
          </a:xfrm>
          <a:prstGeom prst="rect">
            <a:avLst/>
          </a:prstGeom>
          <a:solidFill>
            <a:schemeClr val="accent1">
              <a:lumMod val="20000"/>
              <a:lumOff val="80000"/>
            </a:schemeClr>
          </a:solidFill>
          <a:ln w="6350" algn="ctr">
            <a:noFill/>
            <a:miter lim="800000"/>
            <a:headEnd/>
            <a:tailEnd/>
          </a:ln>
        </p:spPr>
        <p:txBody>
          <a:bodyPr wrap="square" lIns="88900" tIns="88900" rIns="88900" bIns="88900" rtlCol="0" anchor="ctr"/>
          <a:lstStyle/>
          <a:p>
            <a:pPr algn="ctr">
              <a:lnSpc>
                <a:spcPct val="106000"/>
              </a:lnSpc>
            </a:pPr>
            <a:r>
              <a:rPr lang="en-US" sz="1000" b="1"/>
              <a:t>TD/DT PMO Workshops</a:t>
            </a:r>
          </a:p>
        </p:txBody>
      </p:sp>
      <p:sp>
        <p:nvSpPr>
          <p:cNvPr id="45" name="Rectangle 44">
            <a:extLst>
              <a:ext uri="{FF2B5EF4-FFF2-40B4-BE49-F238E27FC236}">
                <a16:creationId xmlns:a16="http://schemas.microsoft.com/office/drawing/2014/main" id="{C7BE0A4B-47E2-4B1C-8BB6-5B1080443966}"/>
              </a:ext>
            </a:extLst>
          </p:cNvPr>
          <p:cNvSpPr/>
          <p:nvPr/>
        </p:nvSpPr>
        <p:spPr bwMode="gray">
          <a:xfrm>
            <a:off x="4882044" y="1643216"/>
            <a:ext cx="445980" cy="185584"/>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b="1">
                <a:solidFill>
                  <a:schemeClr val="bg1"/>
                </a:solidFill>
              </a:rPr>
              <a:t>GTM</a:t>
            </a:r>
          </a:p>
        </p:txBody>
      </p:sp>
      <p:sp>
        <p:nvSpPr>
          <p:cNvPr id="46" name="Rectangle 45">
            <a:extLst>
              <a:ext uri="{FF2B5EF4-FFF2-40B4-BE49-F238E27FC236}">
                <a16:creationId xmlns:a16="http://schemas.microsoft.com/office/drawing/2014/main" id="{4DFE0B8C-1BD7-4A24-A529-46506E51FCA5}"/>
              </a:ext>
            </a:extLst>
          </p:cNvPr>
          <p:cNvSpPr/>
          <p:nvPr/>
        </p:nvSpPr>
        <p:spPr bwMode="gray">
          <a:xfrm>
            <a:off x="11133651" y="2582601"/>
            <a:ext cx="445980" cy="191248"/>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b="1">
                <a:solidFill>
                  <a:schemeClr val="bg1"/>
                </a:solidFill>
              </a:rPr>
              <a:t>GTM</a:t>
            </a:r>
          </a:p>
        </p:txBody>
      </p:sp>
      <p:sp>
        <p:nvSpPr>
          <p:cNvPr id="47" name="Rectangle 46">
            <a:extLst>
              <a:ext uri="{FF2B5EF4-FFF2-40B4-BE49-F238E27FC236}">
                <a16:creationId xmlns:a16="http://schemas.microsoft.com/office/drawing/2014/main" id="{CD52BED6-43E9-4DB7-B329-21B6D6E4CCAC}"/>
              </a:ext>
            </a:extLst>
          </p:cNvPr>
          <p:cNvSpPr/>
          <p:nvPr/>
        </p:nvSpPr>
        <p:spPr bwMode="gray">
          <a:xfrm>
            <a:off x="6987089" y="4635611"/>
            <a:ext cx="445980" cy="191248"/>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b="1">
                <a:solidFill>
                  <a:schemeClr val="bg1"/>
                </a:solidFill>
              </a:rPr>
              <a:t>GTM</a:t>
            </a:r>
          </a:p>
        </p:txBody>
      </p:sp>
      <p:sp>
        <p:nvSpPr>
          <p:cNvPr id="48" name="Rectangle 47">
            <a:extLst>
              <a:ext uri="{FF2B5EF4-FFF2-40B4-BE49-F238E27FC236}">
                <a16:creationId xmlns:a16="http://schemas.microsoft.com/office/drawing/2014/main" id="{6BEE3E89-32EB-445E-8513-AEC1F8D9E1E3}"/>
              </a:ext>
            </a:extLst>
          </p:cNvPr>
          <p:cNvSpPr/>
          <p:nvPr/>
        </p:nvSpPr>
        <p:spPr bwMode="gray">
          <a:xfrm>
            <a:off x="3212192" y="4078165"/>
            <a:ext cx="2115830" cy="831292"/>
          </a:xfrm>
          <a:prstGeom prst="rect">
            <a:avLst/>
          </a:prstGeom>
          <a:solidFill>
            <a:schemeClr val="accent1">
              <a:lumMod val="20000"/>
              <a:lumOff val="80000"/>
            </a:schemeClr>
          </a:solidFill>
          <a:ln w="6350" algn="ctr">
            <a:noFill/>
            <a:miter lim="800000"/>
            <a:headEnd/>
            <a:tailEnd/>
          </a:ln>
        </p:spPr>
        <p:txBody>
          <a:bodyPr wrap="square" lIns="88900" tIns="88900" rIns="88900" bIns="88900" rtlCol="0" anchor="ctr"/>
          <a:lstStyle/>
          <a:p>
            <a:pPr algn="ctr">
              <a:lnSpc>
                <a:spcPct val="106000"/>
              </a:lnSpc>
            </a:pPr>
            <a:r>
              <a:rPr lang="en-US" sz="1000" b="1"/>
              <a:t>Transaction Processing</a:t>
            </a:r>
          </a:p>
        </p:txBody>
      </p:sp>
      <p:sp>
        <p:nvSpPr>
          <p:cNvPr id="49" name="Rectangle 48">
            <a:extLst>
              <a:ext uri="{FF2B5EF4-FFF2-40B4-BE49-F238E27FC236}">
                <a16:creationId xmlns:a16="http://schemas.microsoft.com/office/drawing/2014/main" id="{06955F25-B405-4527-9377-E6270018516D}"/>
              </a:ext>
            </a:extLst>
          </p:cNvPr>
          <p:cNvSpPr/>
          <p:nvPr/>
        </p:nvSpPr>
        <p:spPr bwMode="gray">
          <a:xfrm>
            <a:off x="3212283" y="4960394"/>
            <a:ext cx="2134516" cy="957926"/>
          </a:xfrm>
          <a:prstGeom prst="rect">
            <a:avLst/>
          </a:prstGeom>
          <a:solidFill>
            <a:schemeClr val="accent1">
              <a:lumMod val="20000"/>
              <a:lumOff val="80000"/>
            </a:schemeClr>
          </a:solidFill>
          <a:ln w="6350" algn="ctr">
            <a:noFill/>
            <a:miter lim="800000"/>
            <a:headEnd/>
            <a:tailEnd/>
          </a:ln>
        </p:spPr>
        <p:txBody>
          <a:bodyPr wrap="square" lIns="88900" tIns="88900" rIns="88900" bIns="88900" rtlCol="0" anchor="ctr"/>
          <a:lstStyle/>
          <a:p>
            <a:pPr algn="ctr">
              <a:lnSpc>
                <a:spcPct val="106000"/>
              </a:lnSpc>
            </a:pPr>
            <a:r>
              <a:rPr lang="en-US" sz="1000" b="1"/>
              <a:t>Account Analysis &amp; Recon.</a:t>
            </a:r>
          </a:p>
        </p:txBody>
      </p:sp>
      <p:sp>
        <p:nvSpPr>
          <p:cNvPr id="51" name="Rectangle 50">
            <a:extLst>
              <a:ext uri="{FF2B5EF4-FFF2-40B4-BE49-F238E27FC236}">
                <a16:creationId xmlns:a16="http://schemas.microsoft.com/office/drawing/2014/main" id="{FD63F1C0-2A02-4CA4-83E4-CB63E7F1878D}"/>
              </a:ext>
            </a:extLst>
          </p:cNvPr>
          <p:cNvSpPr/>
          <p:nvPr/>
        </p:nvSpPr>
        <p:spPr bwMode="gray">
          <a:xfrm>
            <a:off x="4865588" y="4091321"/>
            <a:ext cx="445980" cy="191248"/>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b="1">
                <a:solidFill>
                  <a:schemeClr val="bg1"/>
                </a:solidFill>
              </a:rPr>
              <a:t>FIN</a:t>
            </a:r>
          </a:p>
        </p:txBody>
      </p:sp>
      <p:sp>
        <p:nvSpPr>
          <p:cNvPr id="52" name="Rectangle 51">
            <a:extLst>
              <a:ext uri="{FF2B5EF4-FFF2-40B4-BE49-F238E27FC236}">
                <a16:creationId xmlns:a16="http://schemas.microsoft.com/office/drawing/2014/main" id="{3B292AE6-14EA-47F3-AED4-7EC92EFFC483}"/>
              </a:ext>
            </a:extLst>
          </p:cNvPr>
          <p:cNvSpPr/>
          <p:nvPr/>
        </p:nvSpPr>
        <p:spPr bwMode="gray">
          <a:xfrm>
            <a:off x="4929952" y="4947925"/>
            <a:ext cx="445980" cy="191248"/>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b="1">
                <a:solidFill>
                  <a:schemeClr val="bg1"/>
                </a:solidFill>
              </a:rPr>
              <a:t>FIN</a:t>
            </a:r>
          </a:p>
        </p:txBody>
      </p:sp>
      <p:sp>
        <p:nvSpPr>
          <p:cNvPr id="54" name="Rectangle 53">
            <a:extLst>
              <a:ext uri="{FF2B5EF4-FFF2-40B4-BE49-F238E27FC236}">
                <a16:creationId xmlns:a16="http://schemas.microsoft.com/office/drawing/2014/main" id="{9FF66496-7A8D-4FD4-9944-642E660A3701}"/>
              </a:ext>
            </a:extLst>
          </p:cNvPr>
          <p:cNvSpPr/>
          <p:nvPr/>
        </p:nvSpPr>
        <p:spPr bwMode="gray">
          <a:xfrm>
            <a:off x="5444689" y="5968720"/>
            <a:ext cx="2024893" cy="411351"/>
          </a:xfrm>
          <a:prstGeom prst="rect">
            <a:avLst/>
          </a:prstGeom>
          <a:solidFill>
            <a:schemeClr val="accent1">
              <a:lumMod val="20000"/>
              <a:lumOff val="80000"/>
            </a:schemeClr>
          </a:solidFill>
          <a:ln w="6350" algn="ctr">
            <a:noFill/>
            <a:miter lim="800000"/>
            <a:headEnd/>
            <a:tailEnd/>
          </a:ln>
        </p:spPr>
        <p:txBody>
          <a:bodyPr wrap="square" lIns="88900" tIns="88900" rIns="88900" bIns="88900" rtlCol="0" anchor="ctr"/>
          <a:lstStyle/>
          <a:p>
            <a:pPr algn="ctr">
              <a:lnSpc>
                <a:spcPct val="106000"/>
              </a:lnSpc>
            </a:pPr>
            <a:r>
              <a:rPr lang="en-US" sz="1000" b="1"/>
              <a:t>Daily Recap</a:t>
            </a:r>
            <a:endParaRPr lang="en-US" sz="1000"/>
          </a:p>
        </p:txBody>
      </p:sp>
      <p:sp>
        <p:nvSpPr>
          <p:cNvPr id="57" name="Rectangle 56">
            <a:extLst>
              <a:ext uri="{FF2B5EF4-FFF2-40B4-BE49-F238E27FC236}">
                <a16:creationId xmlns:a16="http://schemas.microsoft.com/office/drawing/2014/main" id="{EEB0A1F4-6AAA-4B38-8039-BC765A646883}"/>
              </a:ext>
            </a:extLst>
          </p:cNvPr>
          <p:cNvSpPr/>
          <p:nvPr/>
        </p:nvSpPr>
        <p:spPr bwMode="gray">
          <a:xfrm>
            <a:off x="5339547" y="1706426"/>
            <a:ext cx="2098697" cy="1258889"/>
          </a:xfrm>
          <a:prstGeom prst="rect">
            <a:avLst/>
          </a:prstGeom>
          <a:solidFill>
            <a:schemeClr val="accent1">
              <a:lumMod val="20000"/>
              <a:lumOff val="80000"/>
            </a:schemeClr>
          </a:solidFill>
          <a:ln w="63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a:t>Manage Install Base</a:t>
            </a:r>
          </a:p>
        </p:txBody>
      </p:sp>
      <p:sp>
        <p:nvSpPr>
          <p:cNvPr id="58" name="Rectangle 57">
            <a:extLst>
              <a:ext uri="{FF2B5EF4-FFF2-40B4-BE49-F238E27FC236}">
                <a16:creationId xmlns:a16="http://schemas.microsoft.com/office/drawing/2014/main" id="{4D95F34C-0CFA-4FF6-9594-F6A9A3A9C5A4}"/>
              </a:ext>
            </a:extLst>
          </p:cNvPr>
          <p:cNvSpPr/>
          <p:nvPr/>
        </p:nvSpPr>
        <p:spPr bwMode="gray">
          <a:xfrm>
            <a:off x="7114804" y="1698804"/>
            <a:ext cx="365760" cy="191248"/>
          </a:xfrm>
          <a:prstGeom prst="rect">
            <a:avLst/>
          </a:prstGeom>
          <a:solidFill>
            <a:schemeClr val="accent3"/>
          </a:solidFill>
          <a:ln w="19050" algn="ctr">
            <a:noFill/>
            <a:miter lim="800000"/>
            <a:headEnd/>
            <a:tailEnd/>
          </a:ln>
        </p:spPr>
        <p:txBody>
          <a:bodyPr wrap="square" lIns="0" tIns="88900" rIns="0" bIns="88900" rtlCol="0" anchor="ctr"/>
          <a:lstStyle/>
          <a:p>
            <a:pPr algn="ctr">
              <a:lnSpc>
                <a:spcPct val="106000"/>
              </a:lnSpc>
            </a:pPr>
            <a:r>
              <a:rPr lang="en-US" sz="1000" b="1">
                <a:solidFill>
                  <a:schemeClr val="bg1"/>
                </a:solidFill>
              </a:rPr>
              <a:t>All</a:t>
            </a:r>
          </a:p>
        </p:txBody>
      </p:sp>
      <p:sp>
        <p:nvSpPr>
          <p:cNvPr id="59" name="Rectangle 58">
            <a:extLst>
              <a:ext uri="{FF2B5EF4-FFF2-40B4-BE49-F238E27FC236}">
                <a16:creationId xmlns:a16="http://schemas.microsoft.com/office/drawing/2014/main" id="{F8D77BD2-EF1C-42BB-88FF-E8F612E9F8D8}"/>
              </a:ext>
            </a:extLst>
          </p:cNvPr>
          <p:cNvSpPr/>
          <p:nvPr/>
        </p:nvSpPr>
        <p:spPr bwMode="gray">
          <a:xfrm>
            <a:off x="7526890" y="4095650"/>
            <a:ext cx="1973341" cy="946637"/>
          </a:xfrm>
          <a:prstGeom prst="rect">
            <a:avLst/>
          </a:prstGeom>
          <a:solidFill>
            <a:schemeClr val="accent1">
              <a:lumMod val="20000"/>
              <a:lumOff val="80000"/>
            </a:schemeClr>
          </a:solidFill>
          <a:ln w="6350" algn="ctr">
            <a:noFill/>
            <a:miter lim="800000"/>
            <a:headEnd/>
            <a:tailEnd/>
          </a:ln>
        </p:spPr>
        <p:txBody>
          <a:bodyPr wrap="square" lIns="9144" tIns="88900" rIns="9144" bIns="88900" rtlCol="0" anchor="ctr"/>
          <a:lstStyle/>
          <a:p>
            <a:pPr algn="ctr">
              <a:lnSpc>
                <a:spcPct val="106000"/>
              </a:lnSpc>
            </a:pPr>
            <a:r>
              <a:rPr lang="en-US" sz="1000" b="1"/>
              <a:t>Subscription Billing </a:t>
            </a:r>
          </a:p>
        </p:txBody>
      </p:sp>
      <p:sp>
        <p:nvSpPr>
          <p:cNvPr id="60" name="Rectangle 59">
            <a:extLst>
              <a:ext uri="{FF2B5EF4-FFF2-40B4-BE49-F238E27FC236}">
                <a16:creationId xmlns:a16="http://schemas.microsoft.com/office/drawing/2014/main" id="{C6A8FB37-443B-41FE-ADFF-3CAA2C76C5E9}"/>
              </a:ext>
            </a:extLst>
          </p:cNvPr>
          <p:cNvSpPr/>
          <p:nvPr/>
        </p:nvSpPr>
        <p:spPr bwMode="gray">
          <a:xfrm>
            <a:off x="9235312" y="4125729"/>
            <a:ext cx="274320" cy="191248"/>
          </a:xfrm>
          <a:prstGeom prst="rect">
            <a:avLst/>
          </a:prstGeom>
          <a:solidFill>
            <a:schemeClr val="accent3"/>
          </a:solidFill>
          <a:ln w="19050" algn="ctr">
            <a:noFill/>
            <a:miter lim="800000"/>
            <a:headEnd/>
            <a:tailEnd/>
          </a:ln>
        </p:spPr>
        <p:txBody>
          <a:bodyPr wrap="square" lIns="0" tIns="88900" rIns="0" bIns="88900" rtlCol="0" anchor="ctr"/>
          <a:lstStyle/>
          <a:p>
            <a:pPr algn="ctr">
              <a:lnSpc>
                <a:spcPct val="106000"/>
              </a:lnSpc>
            </a:pPr>
            <a:r>
              <a:rPr lang="en-US" sz="1000" b="1">
                <a:solidFill>
                  <a:schemeClr val="bg1"/>
                </a:solidFill>
              </a:rPr>
              <a:t>FIN</a:t>
            </a:r>
          </a:p>
        </p:txBody>
      </p:sp>
      <p:sp>
        <p:nvSpPr>
          <p:cNvPr id="61" name="Rectangle 60">
            <a:extLst>
              <a:ext uri="{FF2B5EF4-FFF2-40B4-BE49-F238E27FC236}">
                <a16:creationId xmlns:a16="http://schemas.microsoft.com/office/drawing/2014/main" id="{2A55B7FA-E43E-4891-B0C2-380995155DB6}"/>
              </a:ext>
            </a:extLst>
          </p:cNvPr>
          <p:cNvSpPr/>
          <p:nvPr/>
        </p:nvSpPr>
        <p:spPr bwMode="gray">
          <a:xfrm>
            <a:off x="9233017" y="5074807"/>
            <a:ext cx="274320" cy="191248"/>
          </a:xfrm>
          <a:prstGeom prst="rect">
            <a:avLst/>
          </a:prstGeom>
          <a:solidFill>
            <a:schemeClr val="accent3"/>
          </a:solidFill>
          <a:ln w="19050" algn="ctr">
            <a:noFill/>
            <a:miter lim="800000"/>
            <a:headEnd/>
            <a:tailEnd/>
          </a:ln>
        </p:spPr>
        <p:txBody>
          <a:bodyPr wrap="square" lIns="0" tIns="88900" rIns="0" bIns="88900" rtlCol="0" anchor="ctr"/>
          <a:lstStyle/>
          <a:p>
            <a:pPr algn="ctr">
              <a:lnSpc>
                <a:spcPct val="106000"/>
              </a:lnSpc>
            </a:pPr>
            <a:r>
              <a:rPr lang="en-US" sz="1000">
                <a:solidFill>
                  <a:schemeClr val="bg1"/>
                </a:solidFill>
              </a:rPr>
              <a:t>FIN</a:t>
            </a:r>
          </a:p>
        </p:txBody>
      </p:sp>
      <p:sp>
        <p:nvSpPr>
          <p:cNvPr id="62" name="Rectangle 61">
            <a:extLst>
              <a:ext uri="{FF2B5EF4-FFF2-40B4-BE49-F238E27FC236}">
                <a16:creationId xmlns:a16="http://schemas.microsoft.com/office/drawing/2014/main" id="{089F5A9E-5093-4F75-9D62-1CCF305383F4}"/>
              </a:ext>
            </a:extLst>
          </p:cNvPr>
          <p:cNvSpPr/>
          <p:nvPr/>
        </p:nvSpPr>
        <p:spPr bwMode="gray">
          <a:xfrm>
            <a:off x="7493573" y="1676281"/>
            <a:ext cx="1998198" cy="867685"/>
          </a:xfrm>
          <a:prstGeom prst="rect">
            <a:avLst/>
          </a:prstGeom>
          <a:solidFill>
            <a:schemeClr val="accent1">
              <a:lumMod val="20000"/>
              <a:lumOff val="80000"/>
            </a:schemeClr>
          </a:solidFill>
          <a:ln w="6350" algn="ctr">
            <a:noFill/>
            <a:miter lim="800000"/>
            <a:headEnd/>
            <a:tailEnd/>
          </a:ln>
        </p:spPr>
        <p:txBody>
          <a:bodyPr wrap="square" lIns="88900" tIns="88900" rIns="88900" bIns="88900" rtlCol="0" anchor="ctr"/>
          <a:lstStyle/>
          <a:p>
            <a:pPr algn="ctr">
              <a:lnSpc>
                <a:spcPct val="106000"/>
              </a:lnSpc>
            </a:pPr>
            <a:r>
              <a:rPr lang="en-US" sz="1000" b="1"/>
              <a:t>Account Management </a:t>
            </a:r>
          </a:p>
          <a:p>
            <a:pPr algn="ctr">
              <a:lnSpc>
                <a:spcPct val="106000"/>
              </a:lnSpc>
            </a:pPr>
            <a:r>
              <a:rPr lang="en-US" sz="1000" b="1"/>
              <a:t>(SFDC)</a:t>
            </a:r>
          </a:p>
        </p:txBody>
      </p:sp>
      <p:sp>
        <p:nvSpPr>
          <p:cNvPr id="63" name="Rectangle 62">
            <a:extLst>
              <a:ext uri="{FF2B5EF4-FFF2-40B4-BE49-F238E27FC236}">
                <a16:creationId xmlns:a16="http://schemas.microsoft.com/office/drawing/2014/main" id="{9328A0D2-6D11-4515-815D-B96D19DE6E3A}"/>
              </a:ext>
            </a:extLst>
          </p:cNvPr>
          <p:cNvSpPr/>
          <p:nvPr/>
        </p:nvSpPr>
        <p:spPr bwMode="gray">
          <a:xfrm>
            <a:off x="7497301" y="2591667"/>
            <a:ext cx="2014523" cy="918156"/>
          </a:xfrm>
          <a:prstGeom prst="rect">
            <a:avLst/>
          </a:prstGeom>
          <a:solidFill>
            <a:schemeClr val="accent1">
              <a:lumMod val="20000"/>
              <a:lumOff val="80000"/>
            </a:schemeClr>
          </a:solidFill>
          <a:ln w="6350" algn="ctr">
            <a:noFill/>
            <a:miter lim="800000"/>
            <a:headEnd/>
            <a:tailEnd/>
          </a:ln>
        </p:spPr>
        <p:txBody>
          <a:bodyPr wrap="square" lIns="88900" tIns="88900" rIns="88900" bIns="88900" rtlCol="0" anchor="ctr"/>
          <a:lstStyle/>
          <a:p>
            <a:pPr algn="ctr">
              <a:lnSpc>
                <a:spcPct val="106000"/>
              </a:lnSpc>
            </a:pPr>
            <a:r>
              <a:rPr lang="en-US" sz="1000" b="1"/>
              <a:t>Opportunity Management </a:t>
            </a:r>
          </a:p>
          <a:p>
            <a:pPr algn="ctr">
              <a:lnSpc>
                <a:spcPct val="106000"/>
              </a:lnSpc>
            </a:pPr>
            <a:r>
              <a:rPr lang="en-US" sz="1000" b="1"/>
              <a:t>(SFDC)</a:t>
            </a:r>
          </a:p>
        </p:txBody>
      </p:sp>
      <p:sp>
        <p:nvSpPr>
          <p:cNvPr id="64" name="Rectangle 63">
            <a:extLst>
              <a:ext uri="{FF2B5EF4-FFF2-40B4-BE49-F238E27FC236}">
                <a16:creationId xmlns:a16="http://schemas.microsoft.com/office/drawing/2014/main" id="{DAEDF9C9-25B9-429E-BF8B-801C30F30BBA}"/>
              </a:ext>
            </a:extLst>
          </p:cNvPr>
          <p:cNvSpPr/>
          <p:nvPr/>
        </p:nvSpPr>
        <p:spPr bwMode="gray">
          <a:xfrm>
            <a:off x="9112933" y="1649408"/>
            <a:ext cx="365760" cy="191248"/>
          </a:xfrm>
          <a:prstGeom prst="rect">
            <a:avLst/>
          </a:prstGeom>
          <a:solidFill>
            <a:schemeClr val="accent3"/>
          </a:solidFill>
          <a:ln w="19050" algn="ctr">
            <a:noFill/>
            <a:miter lim="800000"/>
            <a:headEnd/>
            <a:tailEnd/>
          </a:ln>
        </p:spPr>
        <p:txBody>
          <a:bodyPr wrap="square" lIns="0" tIns="88900" rIns="0" bIns="88900" rtlCol="0" anchor="ctr"/>
          <a:lstStyle/>
          <a:p>
            <a:pPr algn="ctr">
              <a:lnSpc>
                <a:spcPct val="106000"/>
              </a:lnSpc>
            </a:pPr>
            <a:r>
              <a:rPr lang="en-US" sz="900" b="1">
                <a:solidFill>
                  <a:schemeClr val="bg1"/>
                </a:solidFill>
              </a:rPr>
              <a:t>GTM</a:t>
            </a:r>
          </a:p>
        </p:txBody>
      </p:sp>
      <p:sp>
        <p:nvSpPr>
          <p:cNvPr id="65" name="Rectangle 64">
            <a:extLst>
              <a:ext uri="{FF2B5EF4-FFF2-40B4-BE49-F238E27FC236}">
                <a16:creationId xmlns:a16="http://schemas.microsoft.com/office/drawing/2014/main" id="{E43742DF-84C8-4C43-8D01-7EA60133264B}"/>
              </a:ext>
            </a:extLst>
          </p:cNvPr>
          <p:cNvSpPr/>
          <p:nvPr/>
        </p:nvSpPr>
        <p:spPr bwMode="gray">
          <a:xfrm>
            <a:off x="9132985" y="2589663"/>
            <a:ext cx="365760" cy="191248"/>
          </a:xfrm>
          <a:prstGeom prst="rect">
            <a:avLst/>
          </a:prstGeom>
          <a:solidFill>
            <a:schemeClr val="accent3"/>
          </a:solidFill>
          <a:ln w="19050" algn="ctr">
            <a:noFill/>
            <a:miter lim="800000"/>
            <a:headEnd/>
            <a:tailEnd/>
          </a:ln>
        </p:spPr>
        <p:txBody>
          <a:bodyPr wrap="square" lIns="0" tIns="88900" rIns="0" bIns="88900" rtlCol="0" anchor="ctr"/>
          <a:lstStyle/>
          <a:p>
            <a:pPr algn="ctr">
              <a:lnSpc>
                <a:spcPct val="106000"/>
              </a:lnSpc>
            </a:pPr>
            <a:r>
              <a:rPr lang="en-US" sz="1000">
                <a:solidFill>
                  <a:schemeClr val="bg1"/>
                </a:solidFill>
              </a:rPr>
              <a:t>GTM</a:t>
            </a:r>
          </a:p>
        </p:txBody>
      </p:sp>
      <p:sp>
        <p:nvSpPr>
          <p:cNvPr id="66" name="Rectangle 65">
            <a:extLst>
              <a:ext uri="{FF2B5EF4-FFF2-40B4-BE49-F238E27FC236}">
                <a16:creationId xmlns:a16="http://schemas.microsoft.com/office/drawing/2014/main" id="{174A4876-7D05-41B9-8C84-F6BB12F69873}"/>
              </a:ext>
            </a:extLst>
          </p:cNvPr>
          <p:cNvSpPr/>
          <p:nvPr/>
        </p:nvSpPr>
        <p:spPr bwMode="gray">
          <a:xfrm>
            <a:off x="9589764" y="1674088"/>
            <a:ext cx="1988968" cy="882195"/>
          </a:xfrm>
          <a:prstGeom prst="rect">
            <a:avLst/>
          </a:prstGeom>
          <a:solidFill>
            <a:schemeClr val="accent1">
              <a:lumMod val="20000"/>
              <a:lumOff val="80000"/>
            </a:schemeClr>
          </a:solidFill>
          <a:ln w="6350" algn="ctr">
            <a:noFill/>
            <a:miter lim="800000"/>
            <a:headEnd/>
            <a:tailEnd/>
          </a:ln>
        </p:spPr>
        <p:txBody>
          <a:bodyPr wrap="square" lIns="88900" tIns="88900" rIns="88900" bIns="88900" rtlCol="0" anchor="ctr"/>
          <a:lstStyle/>
          <a:p>
            <a:pPr algn="ctr">
              <a:lnSpc>
                <a:spcPct val="106000"/>
              </a:lnSpc>
            </a:pPr>
            <a:r>
              <a:rPr lang="en-US" sz="1000" b="1"/>
              <a:t>Product Management</a:t>
            </a:r>
          </a:p>
          <a:p>
            <a:pPr algn="ctr">
              <a:lnSpc>
                <a:spcPct val="106000"/>
              </a:lnSpc>
            </a:pPr>
            <a:r>
              <a:rPr lang="en-US" sz="1000" b="1"/>
              <a:t>(SFDC)</a:t>
            </a:r>
          </a:p>
        </p:txBody>
      </p:sp>
      <p:sp>
        <p:nvSpPr>
          <p:cNvPr id="67" name="Rectangle 66">
            <a:extLst>
              <a:ext uri="{FF2B5EF4-FFF2-40B4-BE49-F238E27FC236}">
                <a16:creationId xmlns:a16="http://schemas.microsoft.com/office/drawing/2014/main" id="{6A863B4C-E9FC-4C1E-AEC6-BB7D0133F9C1}"/>
              </a:ext>
            </a:extLst>
          </p:cNvPr>
          <p:cNvSpPr/>
          <p:nvPr/>
        </p:nvSpPr>
        <p:spPr bwMode="gray">
          <a:xfrm>
            <a:off x="11227692" y="1687863"/>
            <a:ext cx="365760" cy="191248"/>
          </a:xfrm>
          <a:prstGeom prst="rect">
            <a:avLst/>
          </a:prstGeom>
          <a:solidFill>
            <a:schemeClr val="accent3"/>
          </a:solidFill>
          <a:ln w="19050" algn="ctr">
            <a:noFill/>
            <a:miter lim="800000"/>
            <a:headEnd/>
            <a:tailEnd/>
          </a:ln>
        </p:spPr>
        <p:txBody>
          <a:bodyPr wrap="square" lIns="0" tIns="88900" rIns="0" bIns="88900" rtlCol="0" anchor="ctr"/>
          <a:lstStyle/>
          <a:p>
            <a:pPr algn="ctr">
              <a:lnSpc>
                <a:spcPct val="106000"/>
              </a:lnSpc>
            </a:pPr>
            <a:r>
              <a:rPr lang="en-US" sz="1000">
                <a:solidFill>
                  <a:schemeClr val="bg1"/>
                </a:solidFill>
              </a:rPr>
              <a:t>GTM</a:t>
            </a:r>
          </a:p>
        </p:txBody>
      </p:sp>
      <p:sp>
        <p:nvSpPr>
          <p:cNvPr id="69" name="Rectangle 68">
            <a:extLst>
              <a:ext uri="{FF2B5EF4-FFF2-40B4-BE49-F238E27FC236}">
                <a16:creationId xmlns:a16="http://schemas.microsoft.com/office/drawing/2014/main" id="{0DAF16F4-4CFF-41DF-A671-63A739B7411C}"/>
              </a:ext>
            </a:extLst>
          </p:cNvPr>
          <p:cNvSpPr/>
          <p:nvPr/>
        </p:nvSpPr>
        <p:spPr bwMode="gray">
          <a:xfrm>
            <a:off x="3266838" y="5968721"/>
            <a:ext cx="2071640" cy="423192"/>
          </a:xfrm>
          <a:prstGeom prst="rect">
            <a:avLst/>
          </a:prstGeom>
          <a:solidFill>
            <a:schemeClr val="accent1">
              <a:lumMod val="20000"/>
              <a:lumOff val="80000"/>
            </a:schemeClr>
          </a:solidFill>
          <a:ln w="6350" algn="ctr">
            <a:noFill/>
            <a:miter lim="800000"/>
            <a:headEnd/>
            <a:tailEnd/>
          </a:ln>
        </p:spPr>
        <p:txBody>
          <a:bodyPr wrap="square" lIns="88900" tIns="88900" rIns="88900" bIns="88900" rtlCol="0" anchor="ctr"/>
          <a:lstStyle/>
          <a:p>
            <a:pPr algn="ctr">
              <a:lnSpc>
                <a:spcPct val="106000"/>
              </a:lnSpc>
            </a:pPr>
            <a:r>
              <a:rPr lang="en-US" sz="1000" b="1"/>
              <a:t>Daily Recap</a:t>
            </a:r>
            <a:endParaRPr lang="en-US" sz="1000"/>
          </a:p>
        </p:txBody>
      </p:sp>
      <p:sp>
        <p:nvSpPr>
          <p:cNvPr id="70" name="Rectangle 69">
            <a:extLst>
              <a:ext uri="{FF2B5EF4-FFF2-40B4-BE49-F238E27FC236}">
                <a16:creationId xmlns:a16="http://schemas.microsoft.com/office/drawing/2014/main" id="{1871280F-8176-446E-AC4C-7CBBC9191BDD}"/>
              </a:ext>
            </a:extLst>
          </p:cNvPr>
          <p:cNvSpPr/>
          <p:nvPr/>
        </p:nvSpPr>
        <p:spPr bwMode="gray">
          <a:xfrm>
            <a:off x="9596067" y="4034427"/>
            <a:ext cx="1973181" cy="1917548"/>
          </a:xfrm>
          <a:prstGeom prst="rect">
            <a:avLst/>
          </a:prstGeom>
          <a:solidFill>
            <a:schemeClr val="bg1">
              <a:lumMod val="75000"/>
            </a:schemeClr>
          </a:solidFill>
          <a:ln w="6350" algn="ctr">
            <a:noFill/>
            <a:miter lim="800000"/>
            <a:headEnd/>
            <a:tailEnd/>
          </a:ln>
        </p:spPr>
        <p:txBody>
          <a:bodyPr wrap="square" lIns="88900" tIns="88900" rIns="88900" bIns="88900" rtlCol="0" anchor="ctr"/>
          <a:lstStyle/>
          <a:p>
            <a:pPr algn="ctr">
              <a:lnSpc>
                <a:spcPct val="106000"/>
              </a:lnSpc>
            </a:pPr>
            <a:r>
              <a:rPr lang="en-US" sz="1000" b="1"/>
              <a:t>Thank you – Safe Travels </a:t>
            </a:r>
            <a:endParaRPr lang="en-US" sz="1000"/>
          </a:p>
        </p:txBody>
      </p:sp>
      <p:sp>
        <p:nvSpPr>
          <p:cNvPr id="71" name="Rectangle 70">
            <a:extLst>
              <a:ext uri="{FF2B5EF4-FFF2-40B4-BE49-F238E27FC236}">
                <a16:creationId xmlns:a16="http://schemas.microsoft.com/office/drawing/2014/main" id="{D5BB1086-7E82-4228-8180-4FE11FFA964D}"/>
              </a:ext>
            </a:extLst>
          </p:cNvPr>
          <p:cNvSpPr/>
          <p:nvPr/>
        </p:nvSpPr>
        <p:spPr bwMode="gray">
          <a:xfrm>
            <a:off x="7522752" y="5907826"/>
            <a:ext cx="2024893" cy="545465"/>
          </a:xfrm>
          <a:prstGeom prst="rect">
            <a:avLst/>
          </a:prstGeom>
          <a:solidFill>
            <a:schemeClr val="accent1">
              <a:lumMod val="20000"/>
              <a:lumOff val="80000"/>
            </a:schemeClr>
          </a:solidFill>
          <a:ln w="6350" algn="ctr">
            <a:noFill/>
            <a:miter lim="800000"/>
            <a:headEnd/>
            <a:tailEnd/>
          </a:ln>
        </p:spPr>
        <p:txBody>
          <a:bodyPr wrap="square" lIns="88900" tIns="88900" rIns="88900" bIns="88900" rtlCol="0" anchor="ctr"/>
          <a:lstStyle/>
          <a:p>
            <a:pPr algn="ctr">
              <a:lnSpc>
                <a:spcPct val="106000"/>
              </a:lnSpc>
            </a:pPr>
            <a:r>
              <a:rPr lang="en-US" sz="1000" b="1"/>
              <a:t>Daily Recap</a:t>
            </a:r>
            <a:endParaRPr lang="en-US" sz="1000"/>
          </a:p>
        </p:txBody>
      </p:sp>
      <p:sp>
        <p:nvSpPr>
          <p:cNvPr id="73" name="Rectangle 72">
            <a:extLst>
              <a:ext uri="{FF2B5EF4-FFF2-40B4-BE49-F238E27FC236}">
                <a16:creationId xmlns:a16="http://schemas.microsoft.com/office/drawing/2014/main" id="{2687D520-9965-47B7-9311-291052ADABF7}"/>
              </a:ext>
            </a:extLst>
          </p:cNvPr>
          <p:cNvSpPr/>
          <p:nvPr/>
        </p:nvSpPr>
        <p:spPr bwMode="gray">
          <a:xfrm>
            <a:off x="2777957" y="4034634"/>
            <a:ext cx="365760" cy="191248"/>
          </a:xfrm>
          <a:prstGeom prst="rect">
            <a:avLst/>
          </a:prstGeom>
          <a:solidFill>
            <a:schemeClr val="accent3"/>
          </a:solidFill>
          <a:ln w="19050" algn="ctr">
            <a:noFill/>
            <a:miter lim="800000"/>
            <a:headEnd/>
            <a:tailEnd/>
          </a:ln>
        </p:spPr>
        <p:txBody>
          <a:bodyPr wrap="square" lIns="0" tIns="88900" rIns="0" bIns="88900" rtlCol="0" anchor="ctr"/>
          <a:lstStyle/>
          <a:p>
            <a:pPr algn="ctr">
              <a:lnSpc>
                <a:spcPct val="106000"/>
              </a:lnSpc>
            </a:pPr>
            <a:r>
              <a:rPr lang="en-US" sz="1000" b="1">
                <a:solidFill>
                  <a:schemeClr val="bg1"/>
                </a:solidFill>
              </a:rPr>
              <a:t>PMO</a:t>
            </a:r>
          </a:p>
        </p:txBody>
      </p:sp>
      <p:sp>
        <p:nvSpPr>
          <p:cNvPr id="56" name="Rectangle 55">
            <a:extLst>
              <a:ext uri="{FF2B5EF4-FFF2-40B4-BE49-F238E27FC236}">
                <a16:creationId xmlns:a16="http://schemas.microsoft.com/office/drawing/2014/main" id="{27101835-A7C0-4320-B0E2-2D1ED15A91A3}"/>
              </a:ext>
            </a:extLst>
          </p:cNvPr>
          <p:cNvSpPr/>
          <p:nvPr/>
        </p:nvSpPr>
        <p:spPr bwMode="gray">
          <a:xfrm>
            <a:off x="5335913" y="3007279"/>
            <a:ext cx="2133801" cy="498510"/>
          </a:xfrm>
          <a:prstGeom prst="rect">
            <a:avLst/>
          </a:prstGeom>
          <a:solidFill>
            <a:schemeClr val="accent1">
              <a:lumMod val="20000"/>
              <a:lumOff val="80000"/>
            </a:schemeClr>
          </a:solidFill>
          <a:ln w="63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a:t>Inv Mgmt.</a:t>
            </a:r>
          </a:p>
        </p:txBody>
      </p:sp>
      <p:sp>
        <p:nvSpPr>
          <p:cNvPr id="74" name="Rectangle 73">
            <a:extLst>
              <a:ext uri="{FF2B5EF4-FFF2-40B4-BE49-F238E27FC236}">
                <a16:creationId xmlns:a16="http://schemas.microsoft.com/office/drawing/2014/main" id="{D4E59501-E77D-484D-ABFC-CCBAE0762AF7}"/>
              </a:ext>
            </a:extLst>
          </p:cNvPr>
          <p:cNvSpPr/>
          <p:nvPr/>
        </p:nvSpPr>
        <p:spPr bwMode="gray">
          <a:xfrm>
            <a:off x="5379453" y="4082307"/>
            <a:ext cx="2058791" cy="487180"/>
          </a:xfrm>
          <a:prstGeom prst="rect">
            <a:avLst/>
          </a:prstGeom>
          <a:solidFill>
            <a:schemeClr val="accent1">
              <a:lumMod val="20000"/>
              <a:lumOff val="80000"/>
            </a:schemeClr>
          </a:solidFill>
          <a:ln w="63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1000" b="1"/>
              <a:t>Inv Mgmt.</a:t>
            </a:r>
          </a:p>
        </p:txBody>
      </p:sp>
      <p:sp>
        <p:nvSpPr>
          <p:cNvPr id="75" name="Rectangle 74">
            <a:extLst>
              <a:ext uri="{FF2B5EF4-FFF2-40B4-BE49-F238E27FC236}">
                <a16:creationId xmlns:a16="http://schemas.microsoft.com/office/drawing/2014/main" id="{8A0F6CD0-771F-4019-BED9-687227EDA8BA}"/>
              </a:ext>
            </a:extLst>
          </p:cNvPr>
          <p:cNvSpPr/>
          <p:nvPr/>
        </p:nvSpPr>
        <p:spPr bwMode="gray">
          <a:xfrm>
            <a:off x="6984787" y="4130027"/>
            <a:ext cx="484358" cy="16362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b="1">
                <a:solidFill>
                  <a:schemeClr val="bg1"/>
                </a:solidFill>
              </a:rPr>
              <a:t>GTM</a:t>
            </a:r>
          </a:p>
        </p:txBody>
      </p:sp>
      <p:sp>
        <p:nvSpPr>
          <p:cNvPr id="76" name="Rectangle 75">
            <a:extLst>
              <a:ext uri="{FF2B5EF4-FFF2-40B4-BE49-F238E27FC236}">
                <a16:creationId xmlns:a16="http://schemas.microsoft.com/office/drawing/2014/main" id="{7075ABCB-61BD-4605-AC71-1F3956186D4B}"/>
              </a:ext>
            </a:extLst>
          </p:cNvPr>
          <p:cNvSpPr/>
          <p:nvPr/>
        </p:nvSpPr>
        <p:spPr bwMode="gray">
          <a:xfrm>
            <a:off x="6984783" y="3019682"/>
            <a:ext cx="484358" cy="163620"/>
          </a:xfrm>
          <a:prstGeom prst="rect">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US" sz="900" b="1">
                <a:solidFill>
                  <a:schemeClr val="bg1"/>
                </a:solidFill>
              </a:rPr>
              <a:t>GTM</a:t>
            </a:r>
          </a:p>
        </p:txBody>
      </p:sp>
    </p:spTree>
    <p:extLst>
      <p:ext uri="{BB962C8B-B14F-4D97-AF65-F5344CB8AC3E}">
        <p14:creationId xmlns:p14="http://schemas.microsoft.com/office/powerpoint/2010/main" val="360725204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4">
            <a:extLst>
              <a:ext uri="{FF2B5EF4-FFF2-40B4-BE49-F238E27FC236}">
                <a16:creationId xmlns:a16="http://schemas.microsoft.com/office/drawing/2014/main" id="{6CB83E9C-987D-4C3C-950E-5CF1E395FB6D}"/>
              </a:ext>
            </a:extLst>
          </p:cNvPr>
          <p:cNvSpPr txBox="1">
            <a:spLocks/>
          </p:cNvSpPr>
          <p:nvPr/>
        </p:nvSpPr>
        <p:spPr>
          <a:xfrm>
            <a:off x="385762" y="194808"/>
            <a:ext cx="11252200" cy="351558"/>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b="1">
                <a:solidFill>
                  <a:schemeClr val="accent2"/>
                </a:solidFill>
                <a:latin typeface="Arial" panose="020B0604020202020204" pitchFamily="34" charset="0"/>
                <a:cs typeface="Arial" panose="020B0604020202020204" pitchFamily="34" charset="0"/>
              </a:rPr>
              <a:t>User Persona – Bank Statement Processing and Reconciliation</a:t>
            </a:r>
          </a:p>
        </p:txBody>
      </p:sp>
      <p:graphicFrame>
        <p:nvGraphicFramePr>
          <p:cNvPr id="6" name="Table 5">
            <a:extLst>
              <a:ext uri="{FF2B5EF4-FFF2-40B4-BE49-F238E27FC236}">
                <a16:creationId xmlns:a16="http://schemas.microsoft.com/office/drawing/2014/main" id="{2E1309A4-9D8F-4ED5-AB61-10EEF9BA3E9A}"/>
              </a:ext>
            </a:extLst>
          </p:cNvPr>
          <p:cNvGraphicFramePr>
            <a:graphicFrameLocks noGrp="1"/>
          </p:cNvGraphicFramePr>
          <p:nvPr>
            <p:extLst>
              <p:ext uri="{D42A27DB-BD31-4B8C-83A1-F6EECF244321}">
                <p14:modId xmlns:p14="http://schemas.microsoft.com/office/powerpoint/2010/main" val="2356426894"/>
              </p:ext>
            </p:extLst>
          </p:nvPr>
        </p:nvGraphicFramePr>
        <p:xfrm>
          <a:off x="531056" y="827777"/>
          <a:ext cx="10961612" cy="1961672"/>
        </p:xfrm>
        <a:graphic>
          <a:graphicData uri="http://schemas.openxmlformats.org/drawingml/2006/table">
            <a:tbl>
              <a:tblPr firstRow="1" bandRow="1">
                <a:tableStyleId>{85BE263C-DBD7-4A20-BB59-AAB30ACAA65A}</a:tableStyleId>
              </a:tblPr>
              <a:tblGrid>
                <a:gridCol w="2619846">
                  <a:extLst>
                    <a:ext uri="{9D8B030D-6E8A-4147-A177-3AD203B41FA5}">
                      <a16:colId xmlns:a16="http://schemas.microsoft.com/office/drawing/2014/main" val="731613686"/>
                    </a:ext>
                  </a:extLst>
                </a:gridCol>
                <a:gridCol w="2844239">
                  <a:extLst>
                    <a:ext uri="{9D8B030D-6E8A-4147-A177-3AD203B41FA5}">
                      <a16:colId xmlns:a16="http://schemas.microsoft.com/office/drawing/2014/main" val="1120755824"/>
                    </a:ext>
                  </a:extLst>
                </a:gridCol>
                <a:gridCol w="5497527">
                  <a:extLst>
                    <a:ext uri="{9D8B030D-6E8A-4147-A177-3AD203B41FA5}">
                      <a16:colId xmlns:a16="http://schemas.microsoft.com/office/drawing/2014/main" val="2217197956"/>
                    </a:ext>
                  </a:extLst>
                </a:gridCol>
              </a:tblGrid>
              <a:tr h="571958">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800" b="1" u="none" strike="noStrike" kern="1200" cap="none" normalizeH="0" baseline="0">
                          <a:ln>
                            <a:noFill/>
                          </a:ln>
                          <a:solidFill>
                            <a:schemeClr val="bg1"/>
                          </a:solidFill>
                          <a:effectLst/>
                          <a:latin typeface="Arial Body"/>
                        </a:rPr>
                        <a:t>Role</a:t>
                      </a:r>
                      <a:endParaRPr kumimoji="0" lang="en-US" sz="1800" b="1" u="none" strike="noStrike" kern="1200" cap="none" normalizeH="0" baseline="0">
                        <a:ln>
                          <a:noFill/>
                        </a:ln>
                        <a:solidFill>
                          <a:schemeClr val="bg1"/>
                        </a:solidFill>
                        <a:effectLst/>
                        <a:latin typeface="Arial Body"/>
                        <a:ea typeface="+mn-ea"/>
                        <a:cs typeface="+mn-cs"/>
                      </a:endParaRPr>
                    </a:p>
                  </a:txBody>
                  <a:tcPr marT="91440" marB="91440" anchor="ctr" horzOverflow="overflow">
                    <a:solidFill>
                      <a:schemeClr val="bg1">
                        <a:lumMod val="50000"/>
                      </a:schemeClr>
                    </a:solidFill>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800" b="1" u="none" strike="noStrike" cap="none" normalizeH="0" baseline="0">
                          <a:ln>
                            <a:noFill/>
                          </a:ln>
                          <a:solidFill>
                            <a:schemeClr val="bg1"/>
                          </a:solidFill>
                          <a:effectLst/>
                          <a:latin typeface="Arial Body"/>
                        </a:rPr>
                        <a:t>Role Description</a:t>
                      </a:r>
                      <a:endParaRPr kumimoji="0" lang="en-US" sz="1800" b="1" i="0" u="none" strike="noStrike" cap="none" normalizeH="0" baseline="0">
                        <a:ln>
                          <a:noFill/>
                        </a:ln>
                        <a:solidFill>
                          <a:schemeClr val="bg1"/>
                        </a:solidFill>
                        <a:effectLst/>
                        <a:latin typeface="Arial Body"/>
                      </a:endParaRPr>
                    </a:p>
                  </a:txBody>
                  <a:tcPr marT="91440" marB="91440" anchor="ctr" horzOverflow="overflow">
                    <a:solidFill>
                      <a:schemeClr val="bg1">
                        <a:lumMod val="50000"/>
                      </a:schemeClr>
                    </a:solidFill>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800" b="1" u="none" strike="noStrike" cap="none" normalizeH="0" baseline="0">
                          <a:ln>
                            <a:noFill/>
                          </a:ln>
                          <a:solidFill>
                            <a:schemeClr val="bg1"/>
                          </a:solidFill>
                          <a:effectLst/>
                          <a:latin typeface="Arial Body"/>
                        </a:rPr>
                        <a:t>Responsibilities</a:t>
                      </a:r>
                      <a:endParaRPr kumimoji="0" lang="en-US" sz="1800" b="1" i="0" u="none" strike="noStrike" cap="none" normalizeH="0" baseline="0">
                        <a:ln>
                          <a:noFill/>
                        </a:ln>
                        <a:solidFill>
                          <a:schemeClr val="bg1"/>
                        </a:solidFill>
                        <a:effectLst/>
                        <a:latin typeface="Arial Body"/>
                      </a:endParaRPr>
                    </a:p>
                  </a:txBody>
                  <a:tcPr marT="91440" marB="91440" anchor="ctr" horzOverflow="overflow">
                    <a:solidFill>
                      <a:schemeClr val="bg1">
                        <a:lumMod val="50000"/>
                      </a:schemeClr>
                    </a:solidFill>
                  </a:tcPr>
                </a:tc>
                <a:extLst>
                  <a:ext uri="{0D108BD9-81ED-4DB2-BD59-A6C34878D82A}">
                    <a16:rowId xmlns:a16="http://schemas.microsoft.com/office/drawing/2014/main" val="3376434944"/>
                  </a:ext>
                </a:extLst>
              </a:tr>
              <a:tr h="658194">
                <a:tc>
                  <a:txBody>
                    <a:bodyPr/>
                    <a:lstStyle/>
                    <a:p>
                      <a:pPr algn="l" rtl="0" fontAlgn="base"/>
                      <a:r>
                        <a:rPr lang="en-US" sz="1400" b="0" i="0">
                          <a:solidFill>
                            <a:srgbClr val="000000"/>
                          </a:solidFill>
                          <a:effectLst/>
                          <a:latin typeface="Arial Body"/>
                        </a:rPr>
                        <a:t>Cash Management Analyst​</a:t>
                      </a:r>
                    </a:p>
                  </a:txBody>
                  <a:tcPr anchor="ctr"/>
                </a:tc>
                <a:tc>
                  <a:txBody>
                    <a:bodyPr/>
                    <a:lstStyle/>
                    <a:p>
                      <a:pPr algn="l" rtl="0" fontAlgn="base"/>
                      <a:r>
                        <a:rPr lang="en-US" sz="1400" b="0" i="0">
                          <a:solidFill>
                            <a:srgbClr val="000000"/>
                          </a:solidFill>
                          <a:effectLst/>
                          <a:latin typeface="Arial Body"/>
                        </a:rPr>
                        <a:t>Receive bank statements and perform reconciliation​</a:t>
                      </a:r>
                    </a:p>
                  </a:txBody>
                  <a:tcPr anchor="ctr"/>
                </a:tc>
                <a:tc>
                  <a:txBody>
                    <a:bodyPr/>
                    <a:lstStyle/>
                    <a:p>
                      <a:pPr algn="l" rtl="0" fontAlgn="base">
                        <a:buFont typeface="Arial" panose="020B0604020202020204" pitchFamily="34" charset="0"/>
                        <a:buChar char="•"/>
                      </a:pPr>
                      <a:r>
                        <a:rPr lang="en-US" sz="1400" b="0" i="0">
                          <a:solidFill>
                            <a:srgbClr val="000000"/>
                          </a:solidFill>
                          <a:effectLst/>
                          <a:latin typeface="Arial Body"/>
                        </a:rPr>
                        <a:t>Manually enter bank statements​</a:t>
                      </a:r>
                    </a:p>
                    <a:p>
                      <a:pPr algn="l" rtl="0" fontAlgn="base">
                        <a:buFont typeface="Arial" panose="020B0604020202020204" pitchFamily="34" charset="0"/>
                        <a:buChar char="•"/>
                      </a:pPr>
                      <a:r>
                        <a:rPr lang="en-US" sz="1400" b="0" i="0">
                          <a:solidFill>
                            <a:srgbClr val="000000"/>
                          </a:solidFill>
                          <a:effectLst/>
                          <a:latin typeface="Arial Body"/>
                        </a:rPr>
                        <a:t>Import bank statements in case of electronic bank statement​</a:t>
                      </a:r>
                    </a:p>
                    <a:p>
                      <a:pPr algn="l" rtl="0" fontAlgn="base">
                        <a:buFont typeface="Arial" panose="020B0604020202020204" pitchFamily="34" charset="0"/>
                        <a:buChar char="•"/>
                      </a:pPr>
                      <a:r>
                        <a:rPr lang="en-US" sz="1400" b="0" i="0">
                          <a:solidFill>
                            <a:srgbClr val="000000"/>
                          </a:solidFill>
                          <a:effectLst/>
                          <a:latin typeface="Arial Body"/>
                        </a:rPr>
                        <a:t>Reconcile bank statement​</a:t>
                      </a:r>
                    </a:p>
                  </a:txBody>
                  <a:tcPr anchor="ctr"/>
                </a:tc>
                <a:extLst>
                  <a:ext uri="{0D108BD9-81ED-4DB2-BD59-A6C34878D82A}">
                    <a16:rowId xmlns:a16="http://schemas.microsoft.com/office/drawing/2014/main" val="3124916949"/>
                  </a:ext>
                </a:extLst>
              </a:tr>
              <a:tr h="658194">
                <a:tc>
                  <a:txBody>
                    <a:bodyPr/>
                    <a:lstStyle/>
                    <a:p>
                      <a:pPr algn="l" rtl="0" fontAlgn="base"/>
                      <a:r>
                        <a:rPr lang="en-US" sz="1400" b="0" i="0">
                          <a:solidFill>
                            <a:srgbClr val="000000"/>
                          </a:solidFill>
                          <a:effectLst/>
                          <a:latin typeface="Arial Body"/>
                        </a:rPr>
                        <a:t>Cash Management Supervisor​</a:t>
                      </a:r>
                    </a:p>
                  </a:txBody>
                  <a:tcPr anchor="ctr"/>
                </a:tc>
                <a:tc>
                  <a:txBody>
                    <a:bodyPr/>
                    <a:lstStyle/>
                    <a:p>
                      <a:pPr algn="l" rtl="0" fontAlgn="base"/>
                      <a:r>
                        <a:rPr lang="en-US" sz="1400" b="0" i="0">
                          <a:solidFill>
                            <a:srgbClr val="000000"/>
                          </a:solidFill>
                          <a:effectLst/>
                          <a:latin typeface="Arial Body"/>
                        </a:rPr>
                        <a:t>Verify the bank reconciliation process​</a:t>
                      </a:r>
                    </a:p>
                  </a:txBody>
                  <a:tcPr anchor="ctr"/>
                </a:tc>
                <a:tc>
                  <a:txBody>
                    <a:bodyPr/>
                    <a:lstStyle/>
                    <a:p>
                      <a:pPr algn="l" rtl="0" fontAlgn="base">
                        <a:buFont typeface="Arial" panose="020B0604020202020204" pitchFamily="34" charset="0"/>
                        <a:buChar char="•"/>
                      </a:pPr>
                      <a:r>
                        <a:rPr lang="en-US" sz="1400" b="0" i="0">
                          <a:solidFill>
                            <a:srgbClr val="000000"/>
                          </a:solidFill>
                          <a:effectLst/>
                          <a:latin typeface="Arial Body"/>
                        </a:rPr>
                        <a:t>Review bank reconciliation​</a:t>
                      </a:r>
                    </a:p>
                    <a:p>
                      <a:pPr algn="l" rtl="0" fontAlgn="base">
                        <a:buFont typeface="Arial" panose="020B0604020202020204" pitchFamily="34" charset="0"/>
                        <a:buChar char="•"/>
                      </a:pPr>
                      <a:r>
                        <a:rPr lang="en-US" sz="1400" b="0" i="0">
                          <a:solidFill>
                            <a:srgbClr val="000000"/>
                          </a:solidFill>
                          <a:effectLst/>
                          <a:latin typeface="Arial Body"/>
                        </a:rPr>
                        <a:t>Resolve errors in auto reconciliation process​</a:t>
                      </a:r>
                    </a:p>
                  </a:txBody>
                  <a:tcPr anchor="ctr"/>
                </a:tc>
                <a:extLst>
                  <a:ext uri="{0D108BD9-81ED-4DB2-BD59-A6C34878D82A}">
                    <a16:rowId xmlns:a16="http://schemas.microsoft.com/office/drawing/2014/main" val="1575015760"/>
                  </a:ext>
                </a:extLst>
              </a:tr>
            </a:tbl>
          </a:graphicData>
        </a:graphic>
      </p:graphicFrame>
    </p:spTree>
    <p:extLst>
      <p:ext uri="{BB962C8B-B14F-4D97-AF65-F5344CB8AC3E}">
        <p14:creationId xmlns:p14="http://schemas.microsoft.com/office/powerpoint/2010/main" val="418115523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469900" y="355453"/>
            <a:ext cx="11252200" cy="334102"/>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b="1" dirty="0">
                <a:solidFill>
                  <a:schemeClr val="accent2"/>
                </a:solidFill>
                <a:latin typeface="Arial" panose="020B0604020202020204" pitchFamily="34" charset="0"/>
                <a:cs typeface="Arial" panose="020B0604020202020204" pitchFamily="34" charset="0"/>
              </a:rPr>
              <a:t>Bank</a:t>
            </a:r>
            <a:r>
              <a:rPr lang="en-US" dirty="0"/>
              <a:t> </a:t>
            </a:r>
            <a:r>
              <a:rPr lang="en-US" b="1" dirty="0">
                <a:solidFill>
                  <a:schemeClr val="accent2"/>
                </a:solidFill>
                <a:latin typeface="Arial" panose="020B0604020202020204" pitchFamily="34" charset="0"/>
                <a:cs typeface="Arial" panose="020B0604020202020204" pitchFamily="34" charset="0"/>
              </a:rPr>
              <a:t>Statements</a:t>
            </a:r>
          </a:p>
        </p:txBody>
      </p:sp>
      <p:sp>
        <p:nvSpPr>
          <p:cNvPr id="5" name="Text Placeholder 3">
            <a:extLst>
              <a:ext uri="{FF2B5EF4-FFF2-40B4-BE49-F238E27FC236}">
                <a16:creationId xmlns:a16="http://schemas.microsoft.com/office/drawing/2014/main" id="{EDE49063-369E-40C7-A2D0-6E24CE40A943}"/>
              </a:ext>
            </a:extLst>
          </p:cNvPr>
          <p:cNvSpPr txBox="1">
            <a:spLocks/>
          </p:cNvSpPr>
          <p:nvPr/>
        </p:nvSpPr>
        <p:spPr bwMode="gray">
          <a:xfrm>
            <a:off x="469901" y="808074"/>
            <a:ext cx="11252200" cy="5460523"/>
          </a:xfrm>
          <a:prstGeom prst="rect">
            <a:avLst/>
          </a:prstGeom>
        </p:spPr>
        <p:txBody>
          <a:bodyPr vert="horz" lIns="0" tIns="0" rIns="0" bIns="0" rtlCol="0">
            <a:noAutofit/>
          </a:bodyPr>
          <a:lstStyle/>
          <a:p>
            <a:pPr marL="171450" indent="-171450">
              <a:buFont typeface="Arial" panose="020B0604020202020204" pitchFamily="34" charset="0"/>
              <a:buChar char="•"/>
            </a:pPr>
            <a:r>
              <a:rPr lang="en-US" sz="1400">
                <a:latin typeface="Arial Body"/>
              </a:rPr>
              <a:t>Cash Management maintains information for each bank statement to reconcile. Use the Cash Management Bank Statement Open Interface to load bank statement information supplied by bank or enter and update bank statements manually. The system retains all bank statement information for audit and reference purposes, until we purge it.</a:t>
            </a:r>
          </a:p>
          <a:p>
            <a:endParaRPr lang="en-US" sz="1400">
              <a:latin typeface="Arial Body"/>
            </a:endParaRPr>
          </a:p>
          <a:p>
            <a:pPr marL="171450" indent="-171450">
              <a:buFont typeface="Arial" panose="020B0604020202020204" pitchFamily="34" charset="0"/>
              <a:buChar char="•"/>
            </a:pPr>
            <a:r>
              <a:rPr lang="en-US" sz="1400">
                <a:latin typeface="Arial Body"/>
              </a:rPr>
              <a:t>Transactions that are posted directly in cash management like, bank account transfers, </a:t>
            </a:r>
            <a:r>
              <a:rPr lang="en-US" sz="1400" err="1">
                <a:latin typeface="Arial Body"/>
              </a:rPr>
              <a:t>Adhoc</a:t>
            </a:r>
            <a:r>
              <a:rPr lang="en-US" sz="1400">
                <a:latin typeface="Arial Body"/>
              </a:rPr>
              <a:t> payments, etc. can only be accounted into General Ledger once it is reconciled with the bank statement. This ensures full controls are in place before a transaction is accounted. </a:t>
            </a:r>
          </a:p>
          <a:p>
            <a:pPr marL="171450" indent="-171450">
              <a:buFont typeface="Arial" panose="020B0604020202020204" pitchFamily="34" charset="0"/>
              <a:buChar char="•"/>
            </a:pPr>
            <a:endParaRPr lang="en-US" sz="1400">
              <a:latin typeface="Arial Body"/>
            </a:endParaRPr>
          </a:p>
          <a:p>
            <a:endParaRPr lang="en-US" sz="1400">
              <a:latin typeface="Arial Body"/>
            </a:endParaRPr>
          </a:p>
          <a:p>
            <a:pPr marL="171450" indent="-171450">
              <a:buFont typeface="Arial" panose="020B0604020202020204" pitchFamily="34" charset="0"/>
              <a:buChar char="•"/>
            </a:pPr>
            <a:r>
              <a:rPr lang="en-US" sz="1400">
                <a:latin typeface="Arial Body"/>
              </a:rPr>
              <a:t>Each Cash Management bank statement is composed of one bank statement header and multiple bank statement lines. The bank statement header identifies the statement number, bank account number, and statement date. It also contains optional information including the bank and branch names, bank account currency, and control amounts. </a:t>
            </a:r>
          </a:p>
          <a:p>
            <a:endParaRPr lang="en-US" sz="1400">
              <a:latin typeface="Arial Body"/>
            </a:endParaRPr>
          </a:p>
          <a:p>
            <a:r>
              <a:rPr lang="en-US" sz="2000" b="1">
                <a:solidFill>
                  <a:schemeClr val="accent2"/>
                </a:solidFill>
                <a:latin typeface="Arial" panose="020B0604020202020204" pitchFamily="34" charset="0"/>
                <a:ea typeface="+mj-ea"/>
                <a:cs typeface="Arial" panose="020B0604020202020204" pitchFamily="34" charset="0"/>
              </a:rPr>
              <a:t>Bank</a:t>
            </a:r>
            <a:r>
              <a:rPr lang="en-US" sz="1400" b="1">
                <a:latin typeface="Arial Body"/>
              </a:rPr>
              <a:t> </a:t>
            </a:r>
            <a:r>
              <a:rPr lang="en-US" sz="2000" b="1">
                <a:solidFill>
                  <a:schemeClr val="accent2"/>
                </a:solidFill>
                <a:latin typeface="Arial" panose="020B0604020202020204" pitchFamily="34" charset="0"/>
                <a:ea typeface="+mj-ea"/>
                <a:cs typeface="Arial" panose="020B0604020202020204" pitchFamily="34" charset="0"/>
              </a:rPr>
              <a:t>Statement Lines:</a:t>
            </a:r>
          </a:p>
          <a:p>
            <a:endParaRPr lang="en-US" sz="1400" b="1">
              <a:latin typeface="Arial Body"/>
            </a:endParaRPr>
          </a:p>
          <a:p>
            <a:pPr marL="285750" indent="-285750">
              <a:buFont typeface="Arial" panose="020B0604020202020204" pitchFamily="34" charset="0"/>
              <a:buChar char="•"/>
            </a:pPr>
            <a:r>
              <a:rPr lang="en-US" sz="1400">
                <a:latin typeface="Arial Body"/>
              </a:rPr>
              <a:t>A bank statement line can refer to one or more payments, receipts, cashflows, miscellaneous transactions, open interface transactions, or journal entry lines. </a:t>
            </a:r>
          </a:p>
          <a:p>
            <a:pPr marL="285750" indent="-285750">
              <a:buFont typeface="Arial" panose="020B0604020202020204" pitchFamily="34" charset="0"/>
              <a:buChar char="•"/>
            </a:pPr>
            <a:endParaRPr lang="en-US" sz="1400">
              <a:latin typeface="Arial Body"/>
            </a:endParaRPr>
          </a:p>
          <a:p>
            <a:pPr marL="285750" indent="-285750">
              <a:buFont typeface="Arial" panose="020B0604020202020204" pitchFamily="34" charset="0"/>
              <a:buChar char="•"/>
            </a:pPr>
            <a:r>
              <a:rPr lang="en-US" sz="1400">
                <a:latin typeface="Arial Body"/>
              </a:rPr>
              <a:t>Each line has a line number, transaction type, date cleared (bank transaction date), and amount. Optional line information includes the bank transaction code, number, bank transaction identifier (such as the payment or deposit number), currency information (currency code, original amount in transaction currency, exchange rate), value date, agent (customer or supplier), agent bank account, a comment, and a descriptive </a:t>
            </a:r>
            <a:r>
              <a:rPr lang="en-US" sz="1400" err="1">
                <a:latin typeface="Arial Body"/>
              </a:rPr>
              <a:t>flexfield</a:t>
            </a:r>
            <a:r>
              <a:rPr lang="en-US" sz="1400">
                <a:latin typeface="Arial Body"/>
              </a:rPr>
              <a:t> for user-defined additional information.</a:t>
            </a:r>
          </a:p>
          <a:p>
            <a:endParaRPr lang="en-US" sz="1400">
              <a:latin typeface="Arial Body"/>
            </a:endParaRPr>
          </a:p>
          <a:p>
            <a:endParaRPr lang="en-US" sz="1400">
              <a:latin typeface="Arial Body"/>
            </a:endParaRPr>
          </a:p>
          <a:p>
            <a:pPr marL="609585" lvl="1"/>
            <a:endParaRPr lang="en-US" sz="1400">
              <a:latin typeface="Arial Body"/>
            </a:endParaRPr>
          </a:p>
          <a:p>
            <a:endParaRPr lang="en-US" sz="1200"/>
          </a:p>
          <a:p>
            <a:pPr lvl="1"/>
            <a:r>
              <a:rPr lang="en-US" sz="1200"/>
              <a:t> </a:t>
            </a:r>
          </a:p>
          <a:p>
            <a:pPr marL="781035" lvl="1" indent="-171450">
              <a:buFont typeface="Arial" panose="020B0604020202020204" pitchFamily="34" charset="0"/>
              <a:buChar char="•"/>
            </a:pPr>
            <a:endParaRPr lang="en-US" sz="1200"/>
          </a:p>
          <a:p>
            <a:pPr>
              <a:spcAft>
                <a:spcPts val="404"/>
              </a:spcAft>
              <a:defRPr/>
            </a:pPr>
            <a:endParaRPr lang="en-US" sz="1200"/>
          </a:p>
        </p:txBody>
      </p:sp>
    </p:spTree>
    <p:extLst>
      <p:ext uri="{BB962C8B-B14F-4D97-AF65-F5344CB8AC3E}">
        <p14:creationId xmlns:p14="http://schemas.microsoft.com/office/powerpoint/2010/main" val="3087949467"/>
      </p:ext>
    </p:extLst>
  </p:cSld>
  <p:clrMapOvr>
    <a:masterClrMapping/>
  </p:clrMapOvr>
  <p:transition>
    <p:fade/>
  </p:transition>
  <p:extLst>
    <p:ext uri="{6950BFC3-D8DA-4A85-94F7-54DA5524770B}">
      <p188:commentRel xmlns:p188="http://schemas.microsoft.com/office/powerpoint/2018/8/main" r:id="rId3"/>
    </p:ext>
  </p:extLs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D67AC4-35CF-4A5F-8D0B-38F26C72CCE5}"/>
              </a:ext>
            </a:extLst>
          </p:cNvPr>
          <p:cNvSpPr txBox="1">
            <a:spLocks/>
          </p:cNvSpPr>
          <p:nvPr/>
        </p:nvSpPr>
        <p:spPr>
          <a:xfrm>
            <a:off x="469900" y="300369"/>
            <a:ext cx="11252200" cy="334102"/>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b="1">
                <a:solidFill>
                  <a:schemeClr val="accent2"/>
                </a:solidFill>
                <a:latin typeface="Arial" panose="020B0604020202020204" pitchFamily="34" charset="0"/>
                <a:cs typeface="Arial" panose="020B0604020202020204" pitchFamily="34" charset="0"/>
              </a:rPr>
              <a:t>Bank</a:t>
            </a:r>
            <a:r>
              <a:rPr lang="en-US"/>
              <a:t> </a:t>
            </a:r>
            <a:r>
              <a:rPr lang="en-US" b="1">
                <a:solidFill>
                  <a:schemeClr val="accent2"/>
                </a:solidFill>
                <a:latin typeface="Arial" panose="020B0604020202020204" pitchFamily="34" charset="0"/>
                <a:cs typeface="Arial" panose="020B0604020202020204" pitchFamily="34" charset="0"/>
              </a:rPr>
              <a:t>Statements Lines (cont..)</a:t>
            </a:r>
          </a:p>
        </p:txBody>
      </p:sp>
      <p:sp>
        <p:nvSpPr>
          <p:cNvPr id="5" name="Text Placeholder 3">
            <a:extLst>
              <a:ext uri="{FF2B5EF4-FFF2-40B4-BE49-F238E27FC236}">
                <a16:creationId xmlns:a16="http://schemas.microsoft.com/office/drawing/2014/main" id="{EDE49063-369E-40C7-A2D0-6E24CE40A943}"/>
              </a:ext>
            </a:extLst>
          </p:cNvPr>
          <p:cNvSpPr txBox="1">
            <a:spLocks/>
          </p:cNvSpPr>
          <p:nvPr/>
        </p:nvSpPr>
        <p:spPr bwMode="gray">
          <a:xfrm>
            <a:off x="469900" y="951614"/>
            <a:ext cx="11252200" cy="4954772"/>
          </a:xfrm>
          <a:prstGeom prst="rect">
            <a:avLst/>
          </a:prstGeom>
        </p:spPr>
        <p:txBody>
          <a:bodyPr vert="horz" lIns="0" tIns="0" rIns="0" bIns="0" rtlCol="0">
            <a:noAutofit/>
          </a:bodyPr>
          <a:lstStyle/>
          <a:p>
            <a:r>
              <a:rPr lang="en-US" sz="1400" dirty="0">
                <a:latin typeface="Arial Body"/>
              </a:rPr>
              <a:t>A bank statement line's status can be one of the following:</a:t>
            </a:r>
          </a:p>
          <a:p>
            <a:endParaRPr lang="en-US" sz="1400" dirty="0">
              <a:latin typeface="Arial Body"/>
            </a:endParaRPr>
          </a:p>
          <a:p>
            <a:r>
              <a:rPr lang="en-US" sz="1400" b="1" dirty="0">
                <a:latin typeface="Arial Body"/>
              </a:rPr>
              <a:t>Reconciled</a:t>
            </a:r>
            <a:r>
              <a:rPr lang="en-US" sz="1400" dirty="0">
                <a:latin typeface="Arial Body"/>
              </a:rPr>
              <a:t>: Some transactions have been matched against this line. The statement line may not be fully reconciled.</a:t>
            </a:r>
          </a:p>
          <a:p>
            <a:endParaRPr lang="en-US" sz="1400" dirty="0">
              <a:latin typeface="Arial Body"/>
            </a:endParaRPr>
          </a:p>
          <a:p>
            <a:r>
              <a:rPr lang="en-US" sz="1400" b="1" dirty="0">
                <a:latin typeface="Arial Body"/>
              </a:rPr>
              <a:t>Unreconciled</a:t>
            </a:r>
            <a:r>
              <a:rPr lang="en-US" sz="1400" dirty="0">
                <a:latin typeface="Arial Body"/>
              </a:rPr>
              <a:t>: No transactions have been matched.</a:t>
            </a:r>
          </a:p>
          <a:p>
            <a:endParaRPr lang="en-US" sz="1400" dirty="0">
              <a:latin typeface="Arial Body"/>
            </a:endParaRPr>
          </a:p>
          <a:p>
            <a:r>
              <a:rPr lang="en-US" sz="1400" b="1" dirty="0">
                <a:latin typeface="Arial Body"/>
              </a:rPr>
              <a:t>Error</a:t>
            </a:r>
            <a:r>
              <a:rPr lang="en-US" sz="1400" dirty="0">
                <a:latin typeface="Arial Body"/>
              </a:rPr>
              <a:t>: This status is a warning that the line cannot be reconciled because of a bank error in the statement that cannot be resolved. We must manually mark the statement line as Error. The transaction remains unreconciled because there is no corresponding transaction to which the line can be reconciled.</a:t>
            </a:r>
          </a:p>
          <a:p>
            <a:endParaRPr lang="en-US" sz="1400" dirty="0">
              <a:latin typeface="Arial Body"/>
            </a:endParaRPr>
          </a:p>
          <a:p>
            <a:r>
              <a:rPr lang="en-US" sz="1400" b="1" dirty="0">
                <a:latin typeface="Arial Body"/>
              </a:rPr>
              <a:t>External</a:t>
            </a:r>
            <a:r>
              <a:rPr lang="en-US" sz="1400" dirty="0">
                <a:latin typeface="Arial Body"/>
              </a:rPr>
              <a:t>: The line does not correspond to any transaction in General Ledger, Payables, Receivables, Payroll, Cash Management, or the Reconciliation Open Interface, but corresponds to a transaction in another system. We then manually mark the statement line as External. Cash Management treats it as reconciled.</a:t>
            </a:r>
          </a:p>
          <a:p>
            <a:endParaRPr lang="en-US" sz="1400" dirty="0">
              <a:latin typeface="Arial Body"/>
            </a:endParaRPr>
          </a:p>
          <a:p>
            <a:r>
              <a:rPr lang="en-US" sz="2000" b="1" dirty="0">
                <a:solidFill>
                  <a:schemeClr val="accent2"/>
                </a:solidFill>
                <a:latin typeface="Arial" panose="020B0604020202020204" pitchFamily="34" charset="0"/>
                <a:ea typeface="+mj-ea"/>
                <a:cs typeface="Arial" panose="020B0604020202020204" pitchFamily="34" charset="0"/>
              </a:rPr>
              <a:t>Bank Statement Transaction Codes</a:t>
            </a:r>
          </a:p>
          <a:p>
            <a:endParaRPr lang="en-US" sz="2000" b="1" dirty="0">
              <a:solidFill>
                <a:schemeClr val="accent2"/>
              </a:solidFill>
              <a:latin typeface="Arial" panose="020B0604020202020204" pitchFamily="34" charset="0"/>
              <a:ea typeface="+mj-ea"/>
              <a:cs typeface="Arial" panose="020B0604020202020204" pitchFamily="34" charset="0"/>
            </a:endParaRPr>
          </a:p>
          <a:p>
            <a:r>
              <a:rPr lang="en-US" sz="1400" dirty="0">
                <a:latin typeface="Arial Body"/>
                <a:ea typeface="+mj-ea"/>
                <a:cs typeface="Arial" panose="020B0604020202020204" pitchFamily="34" charset="0"/>
              </a:rPr>
              <a:t>Bank statement lines are coded to identify the type of transaction the line represents. Since each bank might use a different set of transaction codes, we need to map each code to a bank uses.</a:t>
            </a:r>
          </a:p>
          <a:p>
            <a:endParaRPr lang="en-US" sz="1400" dirty="0">
              <a:latin typeface="Arial Body"/>
              <a:ea typeface="+mj-ea"/>
              <a:cs typeface="Arial" panose="020B0604020202020204" pitchFamily="34" charset="0"/>
            </a:endParaRPr>
          </a:p>
          <a:p>
            <a:r>
              <a:rPr lang="en-US" sz="1400" dirty="0">
                <a:latin typeface="Arial Body"/>
              </a:rPr>
              <a:t>This code will help in performing Auto-Reconciliation for uploaded Bank Statements from Banks</a:t>
            </a:r>
          </a:p>
          <a:p>
            <a:endParaRPr lang="en-US" sz="1400" dirty="0">
              <a:latin typeface="Arial Body"/>
              <a:ea typeface="+mj-ea"/>
              <a:cs typeface="Arial" panose="020B0604020202020204" pitchFamily="34" charset="0"/>
            </a:endParaRPr>
          </a:p>
          <a:p>
            <a:pPr marL="609585" lvl="1"/>
            <a:endParaRPr lang="en-US" sz="1400" dirty="0">
              <a:latin typeface="Arial Body"/>
            </a:endParaRPr>
          </a:p>
          <a:p>
            <a:endParaRPr lang="en-US" sz="1200" dirty="0"/>
          </a:p>
          <a:p>
            <a:pPr lvl="1"/>
            <a:r>
              <a:rPr lang="en-US" sz="1200" dirty="0"/>
              <a:t> </a:t>
            </a:r>
          </a:p>
          <a:p>
            <a:pPr marL="781035" lvl="1" indent="-171450">
              <a:buFont typeface="Arial" panose="020B0604020202020204" pitchFamily="34" charset="0"/>
              <a:buChar char="•"/>
            </a:pPr>
            <a:endParaRPr lang="en-US" sz="1200" dirty="0"/>
          </a:p>
          <a:p>
            <a:pPr>
              <a:spcAft>
                <a:spcPts val="404"/>
              </a:spcAft>
              <a:defRPr/>
            </a:pPr>
            <a:endParaRPr lang="en-US" sz="1200" dirty="0"/>
          </a:p>
        </p:txBody>
      </p:sp>
    </p:spTree>
    <p:extLst>
      <p:ext uri="{BB962C8B-B14F-4D97-AF65-F5344CB8AC3E}">
        <p14:creationId xmlns:p14="http://schemas.microsoft.com/office/powerpoint/2010/main" val="72505750"/>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54C98D-D47E-4512-B417-56AF5EF6BBFC}"/>
              </a:ext>
            </a:extLst>
          </p:cNvPr>
          <p:cNvSpPr>
            <a:spLocks noGrp="1"/>
          </p:cNvSpPr>
          <p:nvPr>
            <p:ph type="body" sz="quarter" idx="10"/>
          </p:nvPr>
        </p:nvSpPr>
        <p:spPr>
          <a:xfrm>
            <a:off x="450372" y="1172368"/>
            <a:ext cx="9029604" cy="5186496"/>
          </a:xfrm>
        </p:spPr>
        <p:txBody>
          <a:bodyPr/>
          <a:lstStyle/>
          <a:p>
            <a:pPr marL="0" indent="0">
              <a:buNone/>
            </a:pPr>
            <a:r>
              <a:rPr lang="en-US" sz="1600"/>
              <a:t>Oracle Cash Management is an enterprise cash management solution that helps effectively manage and control cash cycle. It provides comprehensive bank reconciliation and flexible cash forecasting. This will enable the Customer to quickly analyze cash positions and forecast cash requirements through configurable dashboards, work areas, and reports, ensuring liquidity and optimal use of cash resources.</a:t>
            </a:r>
            <a:endParaRPr lang="en-US"/>
          </a:p>
        </p:txBody>
      </p:sp>
      <p:sp>
        <p:nvSpPr>
          <p:cNvPr id="6" name="Title 14">
            <a:extLst>
              <a:ext uri="{FF2B5EF4-FFF2-40B4-BE49-F238E27FC236}">
                <a16:creationId xmlns:a16="http://schemas.microsoft.com/office/drawing/2014/main" id="{4DF3F146-5944-4820-ABA7-FF7E0060A6FB}"/>
              </a:ext>
            </a:extLst>
          </p:cNvPr>
          <p:cNvSpPr txBox="1">
            <a:spLocks/>
          </p:cNvSpPr>
          <p:nvPr/>
        </p:nvSpPr>
        <p:spPr>
          <a:xfrm>
            <a:off x="450372" y="558800"/>
            <a:ext cx="11252200" cy="351558"/>
          </a:xfrm>
          <a:prstGeom prst="rect">
            <a:avLst/>
          </a:prstGeom>
        </p:spPr>
        <p:txBody>
          <a:bodyPr/>
          <a:lstStyle>
            <a:lvl1pPr algn="l" defTabSz="1219170" rtl="0" eaLnBrk="1" latinLnBrk="0" hangingPunct="1">
              <a:spcBef>
                <a:spcPct val="0"/>
              </a:spcBef>
              <a:buNone/>
              <a:defRPr sz="2000" kern="1200">
                <a:solidFill>
                  <a:schemeClr val="tx1"/>
                </a:solidFill>
                <a:latin typeface="+mj-lt"/>
                <a:ea typeface="+mj-ea"/>
                <a:cs typeface="+mj-cs"/>
              </a:defRPr>
            </a:lvl1pPr>
          </a:lstStyle>
          <a:p>
            <a:r>
              <a:rPr lang="en-US" sz="2400" b="1">
                <a:solidFill>
                  <a:schemeClr val="accent2"/>
                </a:solidFill>
                <a:latin typeface="Arial Body"/>
                <a:cs typeface="Arial" panose="020B0604020202020204" pitchFamily="34" charset="0"/>
              </a:rPr>
              <a:t>Cash Management</a:t>
            </a:r>
          </a:p>
        </p:txBody>
      </p:sp>
      <p:sp>
        <p:nvSpPr>
          <p:cNvPr id="8" name="Arrow: Chevron 7">
            <a:extLst>
              <a:ext uri="{FF2B5EF4-FFF2-40B4-BE49-F238E27FC236}">
                <a16:creationId xmlns:a16="http://schemas.microsoft.com/office/drawing/2014/main" id="{26AE737B-C58A-4F38-A03F-D31C4F7C9C14}"/>
              </a:ext>
            </a:extLst>
          </p:cNvPr>
          <p:cNvSpPr/>
          <p:nvPr/>
        </p:nvSpPr>
        <p:spPr>
          <a:xfrm>
            <a:off x="126600" y="55372"/>
            <a:ext cx="1487468" cy="233420"/>
          </a:xfrm>
          <a:prstGeom prst="chevron">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Process Taxonomy</a:t>
            </a:r>
          </a:p>
        </p:txBody>
      </p:sp>
      <p:sp>
        <p:nvSpPr>
          <p:cNvPr id="9" name="Arrow: Chevron 8">
            <a:extLst>
              <a:ext uri="{FF2B5EF4-FFF2-40B4-BE49-F238E27FC236}">
                <a16:creationId xmlns:a16="http://schemas.microsoft.com/office/drawing/2014/main" id="{5613CF52-2B32-4F4E-AE1C-40C9EDB9F56D}"/>
              </a:ext>
            </a:extLst>
          </p:cNvPr>
          <p:cNvSpPr/>
          <p:nvPr/>
        </p:nvSpPr>
        <p:spPr>
          <a:xfrm>
            <a:off x="1614068" y="55372"/>
            <a:ext cx="1487468" cy="233420"/>
          </a:xfrm>
          <a:prstGeom prst="chevron">
            <a:avLst/>
          </a:prstGeom>
          <a:solidFill>
            <a:srgbClr val="FF99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tx1"/>
                </a:solidFill>
                <a:effectLst/>
                <a:uLnTx/>
                <a:uFillTx/>
                <a:latin typeface="Arial" panose="020B0604020202020204"/>
                <a:ea typeface="+mn-ea"/>
                <a:cs typeface="+mn-cs"/>
              </a:rPr>
              <a:t>User Personas</a:t>
            </a:r>
          </a:p>
        </p:txBody>
      </p:sp>
      <p:sp>
        <p:nvSpPr>
          <p:cNvPr id="10" name="Arrow: Chevron 9">
            <a:extLst>
              <a:ext uri="{FF2B5EF4-FFF2-40B4-BE49-F238E27FC236}">
                <a16:creationId xmlns:a16="http://schemas.microsoft.com/office/drawing/2014/main" id="{9975A5F6-EEE8-4B1F-9568-827ADE621BF2}"/>
              </a:ext>
            </a:extLst>
          </p:cNvPr>
          <p:cNvSpPr/>
          <p:nvPr/>
        </p:nvSpPr>
        <p:spPr>
          <a:xfrm>
            <a:off x="3090519" y="55011"/>
            <a:ext cx="1487468" cy="233420"/>
          </a:xfrm>
          <a:prstGeom prst="chevron">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chemeClr val="bg1"/>
                </a:solidFill>
                <a:effectLst/>
                <a:uLnTx/>
                <a:uFillTx/>
                <a:latin typeface="Arial" panose="020B0604020202020204"/>
                <a:ea typeface="+mn-ea"/>
                <a:cs typeface="+mn-cs"/>
              </a:rPr>
              <a:t>Process Flow</a:t>
            </a:r>
          </a:p>
        </p:txBody>
      </p:sp>
      <p:sp>
        <p:nvSpPr>
          <p:cNvPr id="11" name="Arrow: Chevron 10">
            <a:extLst>
              <a:ext uri="{FF2B5EF4-FFF2-40B4-BE49-F238E27FC236}">
                <a16:creationId xmlns:a16="http://schemas.microsoft.com/office/drawing/2014/main" id="{9B17DD89-AD44-416E-BBB3-9B5CA02D5D8B}"/>
              </a:ext>
            </a:extLst>
          </p:cNvPr>
          <p:cNvSpPr/>
          <p:nvPr/>
        </p:nvSpPr>
        <p:spPr>
          <a:xfrm>
            <a:off x="4589004" y="63370"/>
            <a:ext cx="1487468" cy="233420"/>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2">
                    <a:lumMod val="75000"/>
                  </a:schemeClr>
                </a:solidFill>
                <a:effectLst/>
                <a:uLnTx/>
                <a:uFillTx/>
                <a:latin typeface="Arial" panose="020B0604020202020204"/>
                <a:ea typeface="+mn-ea"/>
                <a:cs typeface="+mn-cs"/>
              </a:rPr>
              <a:t>Pain Points</a:t>
            </a:r>
          </a:p>
        </p:txBody>
      </p:sp>
      <p:sp>
        <p:nvSpPr>
          <p:cNvPr id="12" name="Arrow: Chevron 11">
            <a:extLst>
              <a:ext uri="{FF2B5EF4-FFF2-40B4-BE49-F238E27FC236}">
                <a16:creationId xmlns:a16="http://schemas.microsoft.com/office/drawing/2014/main" id="{128456A6-7CE5-423C-8FEB-773C4507BD25}"/>
              </a:ext>
            </a:extLst>
          </p:cNvPr>
          <p:cNvSpPr/>
          <p:nvPr/>
        </p:nvSpPr>
        <p:spPr>
          <a:xfrm>
            <a:off x="6076472" y="63370"/>
            <a:ext cx="1487468" cy="233420"/>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chemeClr val="bg2">
                    <a:lumMod val="75000"/>
                  </a:schemeClr>
                </a:solidFill>
                <a:effectLst/>
                <a:uLnTx/>
                <a:uFillTx/>
                <a:latin typeface="Arial" panose="020B0604020202020204"/>
                <a:ea typeface="+mn-ea"/>
                <a:cs typeface="+mn-cs"/>
              </a:rPr>
              <a:t>Signature Requirements</a:t>
            </a:r>
          </a:p>
        </p:txBody>
      </p:sp>
    </p:spTree>
    <p:extLst>
      <p:ext uri="{BB962C8B-B14F-4D97-AF65-F5344CB8AC3E}">
        <p14:creationId xmlns:p14="http://schemas.microsoft.com/office/powerpoint/2010/main" val="1354197439"/>
      </p:ext>
    </p:extLst>
  </p:cSld>
  <p:clrMapOvr>
    <a:masterClrMapping/>
  </p:clrMapOvr>
  <p:transition>
    <p:fade/>
  </p:transition>
  <p:extLst>
    <p:ext uri="{6950BFC3-D8DA-4A85-94F7-54DA5524770B}">
      <p188:commentRel xmlns:p188="http://schemas.microsoft.com/office/powerpoint/2018/8/main" r:id="rId2"/>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E4F2B893-281B-47F0-A598-B266657BC8FC}"/>
              </a:ext>
            </a:extLst>
          </p:cNvPr>
          <p:cNvSpPr>
            <a:spLocks noGrp="1"/>
          </p:cNvSpPr>
          <p:nvPr>
            <p:ph type="title"/>
          </p:nvPr>
        </p:nvSpPr>
        <p:spPr>
          <a:xfrm>
            <a:off x="469900" y="276127"/>
            <a:ext cx="11252200" cy="334102"/>
          </a:xfrm>
        </p:spPr>
        <p:txBody>
          <a:bodyPr/>
          <a:lstStyle/>
          <a:p>
            <a:r>
              <a:rPr lang="en-US" sz="2400">
                <a:latin typeface="Arial Body"/>
              </a:rPr>
              <a:t>Leading Practices</a:t>
            </a:r>
          </a:p>
        </p:txBody>
      </p:sp>
      <p:graphicFrame>
        <p:nvGraphicFramePr>
          <p:cNvPr id="4" name="Table 3">
            <a:extLst>
              <a:ext uri="{FF2B5EF4-FFF2-40B4-BE49-F238E27FC236}">
                <a16:creationId xmlns:a16="http://schemas.microsoft.com/office/drawing/2014/main" id="{3F3924D2-9D4B-4913-A53B-B74A0015109B}"/>
              </a:ext>
            </a:extLst>
          </p:cNvPr>
          <p:cNvGraphicFramePr>
            <a:graphicFrameLocks noGrp="1"/>
          </p:cNvGraphicFramePr>
          <p:nvPr>
            <p:extLst>
              <p:ext uri="{D42A27DB-BD31-4B8C-83A1-F6EECF244321}">
                <p14:modId xmlns:p14="http://schemas.microsoft.com/office/powerpoint/2010/main" val="122058053"/>
              </p:ext>
            </p:extLst>
          </p:nvPr>
        </p:nvGraphicFramePr>
        <p:xfrm>
          <a:off x="469900" y="820771"/>
          <a:ext cx="11083925" cy="2786029"/>
        </p:xfrm>
        <a:graphic>
          <a:graphicData uri="http://schemas.openxmlformats.org/drawingml/2006/table">
            <a:tbl>
              <a:tblPr>
                <a:tableStyleId>{C083E6E3-FA7D-4D7B-A595-EF9225AFEA82}</a:tableStyleId>
              </a:tblPr>
              <a:tblGrid>
                <a:gridCol w="1010108">
                  <a:extLst>
                    <a:ext uri="{9D8B030D-6E8A-4147-A177-3AD203B41FA5}">
                      <a16:colId xmlns:a16="http://schemas.microsoft.com/office/drawing/2014/main" val="2887778811"/>
                    </a:ext>
                  </a:extLst>
                </a:gridCol>
                <a:gridCol w="2271860">
                  <a:extLst>
                    <a:ext uri="{9D8B030D-6E8A-4147-A177-3AD203B41FA5}">
                      <a16:colId xmlns:a16="http://schemas.microsoft.com/office/drawing/2014/main" val="4132214476"/>
                    </a:ext>
                  </a:extLst>
                </a:gridCol>
                <a:gridCol w="7801957">
                  <a:extLst>
                    <a:ext uri="{9D8B030D-6E8A-4147-A177-3AD203B41FA5}">
                      <a16:colId xmlns:a16="http://schemas.microsoft.com/office/drawing/2014/main" val="3898181544"/>
                    </a:ext>
                  </a:extLst>
                </a:gridCol>
              </a:tblGrid>
              <a:tr h="337967">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600" b="1" u="none" strike="noStrike" kern="1200" cap="none" normalizeH="0" baseline="0">
                          <a:ln>
                            <a:noFill/>
                          </a:ln>
                          <a:solidFill>
                            <a:schemeClr val="bg1"/>
                          </a:solidFill>
                          <a:effectLst/>
                          <a:latin typeface="Arial Body"/>
                        </a:rPr>
                        <a:t>No</a:t>
                      </a:r>
                      <a:endParaRPr kumimoji="0" lang="en-US" sz="1600" b="1" u="none" strike="noStrike" kern="1200" cap="none" normalizeH="0" baseline="0">
                        <a:ln>
                          <a:noFill/>
                        </a:ln>
                        <a:solidFill>
                          <a:schemeClr val="bg1"/>
                        </a:solidFill>
                        <a:effectLst/>
                        <a:latin typeface="Arial Body"/>
                        <a:ea typeface="+mn-ea"/>
                        <a:cs typeface="+mn-cs"/>
                      </a:endParaRPr>
                    </a:p>
                  </a:txBody>
                  <a:tcPr marT="91440" marB="91440" anchor="ctr" horzOverflow="overflow">
                    <a:solidFill>
                      <a:schemeClr val="tx1">
                        <a:lumMod val="65000"/>
                        <a:lumOff val="35000"/>
                      </a:schemeClr>
                    </a:solidFill>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600" b="1" u="none" strike="noStrike" cap="none" normalizeH="0" baseline="0">
                          <a:ln>
                            <a:noFill/>
                          </a:ln>
                          <a:solidFill>
                            <a:schemeClr val="bg1"/>
                          </a:solidFill>
                          <a:effectLst/>
                          <a:latin typeface="Arial Body"/>
                        </a:rPr>
                        <a:t>Category</a:t>
                      </a:r>
                      <a:endParaRPr kumimoji="0" lang="en-US" sz="1600" b="1" i="0" u="none" strike="noStrike" cap="none" normalizeH="0" baseline="0">
                        <a:ln>
                          <a:noFill/>
                        </a:ln>
                        <a:solidFill>
                          <a:schemeClr val="bg1"/>
                        </a:solidFill>
                        <a:effectLst/>
                        <a:latin typeface="Arial Body"/>
                      </a:endParaRPr>
                    </a:p>
                  </a:txBody>
                  <a:tcPr marT="91440" marB="91440" anchor="ctr" horzOverflow="overflow">
                    <a:solidFill>
                      <a:schemeClr val="tx1">
                        <a:lumMod val="65000"/>
                        <a:lumOff val="35000"/>
                      </a:schemeClr>
                    </a:solidFill>
                  </a:tcPr>
                </a:tc>
                <a:tc>
                  <a:txBody>
                    <a:bodyPr/>
                    <a:lstStyle/>
                    <a:p>
                      <a:pPr marL="0" marR="0" lvl="0" indent="0" algn="l" defTabSz="684213" rtl="0" eaLnBrk="0" fontAlgn="base" latinLnBrk="0" hangingPunct="0">
                        <a:lnSpc>
                          <a:spcPct val="100000"/>
                        </a:lnSpc>
                        <a:spcBef>
                          <a:spcPts val="400"/>
                        </a:spcBef>
                        <a:spcAft>
                          <a:spcPct val="0"/>
                        </a:spcAft>
                        <a:buClrTx/>
                        <a:buSzPct val="100000"/>
                        <a:buFont typeface="Arial" panose="020B0604020202020204" pitchFamily="34" charset="0"/>
                        <a:buNone/>
                        <a:tabLst/>
                      </a:pPr>
                      <a:r>
                        <a:rPr kumimoji="0" lang="en-US" sz="1600" b="1" u="none" strike="noStrike" cap="none" normalizeH="0" baseline="0">
                          <a:ln>
                            <a:noFill/>
                          </a:ln>
                          <a:solidFill>
                            <a:schemeClr val="bg1"/>
                          </a:solidFill>
                          <a:effectLst/>
                          <a:latin typeface="Arial Body"/>
                        </a:rPr>
                        <a:t>Leading Practice</a:t>
                      </a:r>
                      <a:endParaRPr kumimoji="0" lang="en-US" sz="1600" b="1" i="0" u="none" strike="noStrike" cap="none" normalizeH="0" baseline="0">
                        <a:ln>
                          <a:noFill/>
                        </a:ln>
                        <a:solidFill>
                          <a:schemeClr val="bg1"/>
                        </a:solidFill>
                        <a:effectLst/>
                        <a:latin typeface="Arial Body"/>
                      </a:endParaRPr>
                    </a:p>
                  </a:txBody>
                  <a:tcPr marT="91440" marB="91440" anchor="ctr" horzOverflow="overflow">
                    <a:solidFill>
                      <a:schemeClr val="tx1">
                        <a:lumMod val="65000"/>
                        <a:lumOff val="35000"/>
                      </a:schemeClr>
                    </a:solidFill>
                  </a:tcPr>
                </a:tc>
                <a:extLst>
                  <a:ext uri="{0D108BD9-81ED-4DB2-BD59-A6C34878D82A}">
                    <a16:rowId xmlns:a16="http://schemas.microsoft.com/office/drawing/2014/main" val="2919114798"/>
                  </a:ext>
                </a:extLst>
              </a:tr>
              <a:tr h="682909">
                <a:tc>
                  <a:txBody>
                    <a:bodyPr/>
                    <a:lstStyle/>
                    <a:p>
                      <a:pPr algn="ctr" rtl="0" fontAlgn="base"/>
                      <a:r>
                        <a:rPr lang="en-US" sz="1400" b="0" i="0" u="none" strike="noStrike">
                          <a:solidFill>
                            <a:srgbClr val="000000"/>
                          </a:solidFill>
                          <a:effectLst/>
                          <a:latin typeface="Arial Body"/>
                        </a:rPr>
                        <a:t>1</a:t>
                      </a:r>
                      <a:r>
                        <a:rPr lang="en-US" sz="1400" b="0" i="0">
                          <a:solidFill>
                            <a:srgbClr val="000000"/>
                          </a:solidFill>
                          <a:effectLst/>
                          <a:latin typeface="Arial Body"/>
                        </a:rPr>
                        <a:t>​</a:t>
                      </a:r>
                    </a:p>
                  </a:txBody>
                  <a:tcPr anchor="ctr">
                    <a:solidFill>
                      <a:schemeClr val="bg2">
                        <a:lumMod val="90000"/>
                      </a:schemeClr>
                    </a:solidFill>
                  </a:tcPr>
                </a:tc>
                <a:tc>
                  <a:txBody>
                    <a:bodyPr/>
                    <a:lstStyle/>
                    <a:p>
                      <a:pPr algn="l" rtl="0" fontAlgn="base"/>
                      <a:r>
                        <a:rPr lang="en-US" sz="1400" b="0" i="0" u="none" strike="noStrike">
                          <a:solidFill>
                            <a:srgbClr val="000000"/>
                          </a:solidFill>
                          <a:effectLst/>
                          <a:latin typeface="Arial Body"/>
                        </a:rPr>
                        <a:t>Bank Statements</a:t>
                      </a:r>
                      <a:r>
                        <a:rPr lang="en-US" sz="1400" b="0" i="0">
                          <a:solidFill>
                            <a:srgbClr val="000000"/>
                          </a:solidFill>
                          <a:effectLst/>
                          <a:latin typeface="Arial Body"/>
                        </a:rPr>
                        <a:t>​</a:t>
                      </a:r>
                    </a:p>
                  </a:txBody>
                  <a:tcPr anchor="ctr">
                    <a:solidFill>
                      <a:schemeClr val="bg2">
                        <a:lumMod val="90000"/>
                      </a:schemeClr>
                    </a:solidFill>
                  </a:tcPr>
                </a:tc>
                <a:tc>
                  <a:txBody>
                    <a:bodyPr/>
                    <a:lstStyle/>
                    <a:p>
                      <a:pPr algn="l" rtl="0" fontAlgn="base">
                        <a:buFont typeface="Arial" panose="020B0604020202020204" pitchFamily="34" charset="0"/>
                        <a:buChar char="•"/>
                      </a:pPr>
                      <a:r>
                        <a:rPr lang="en-US" sz="1400" b="0" i="0" u="none" strike="noStrike" dirty="0">
                          <a:solidFill>
                            <a:srgbClr val="000000"/>
                          </a:solidFill>
                          <a:effectLst/>
                          <a:latin typeface="Arial Body"/>
                        </a:rPr>
                        <a:t>Utilize standard bank statements formats across all entities (to the extent possible)</a:t>
                      </a:r>
                      <a:r>
                        <a:rPr lang="en-US" sz="1400" b="0" i="0" dirty="0">
                          <a:solidFill>
                            <a:srgbClr val="000000"/>
                          </a:solidFill>
                          <a:effectLst/>
                          <a:latin typeface="Arial Body"/>
                        </a:rPr>
                        <a:t>​</a:t>
                      </a:r>
                    </a:p>
                    <a:p>
                      <a:pPr algn="l" rtl="0" fontAlgn="base">
                        <a:buFont typeface="Arial" panose="020B0604020202020204" pitchFamily="34" charset="0"/>
                        <a:buChar char="•"/>
                      </a:pPr>
                      <a:r>
                        <a:rPr lang="en-US" sz="1400" b="0" i="0" u="none" strike="noStrike" dirty="0">
                          <a:solidFill>
                            <a:srgbClr val="000000"/>
                          </a:solidFill>
                          <a:effectLst/>
                          <a:latin typeface="Arial Body"/>
                        </a:rPr>
                        <a:t>Automate bank statement interface as much as possible</a:t>
                      </a:r>
                      <a:r>
                        <a:rPr lang="en-US" sz="1400" b="0" i="0" dirty="0">
                          <a:solidFill>
                            <a:srgbClr val="000000"/>
                          </a:solidFill>
                          <a:effectLst/>
                          <a:latin typeface="Arial Body"/>
                        </a:rPr>
                        <a:t>​</a:t>
                      </a:r>
                    </a:p>
                    <a:p>
                      <a:pPr algn="l" rtl="0" fontAlgn="base">
                        <a:buFont typeface="Arial" panose="020B0604020202020204" pitchFamily="34" charset="0"/>
                        <a:buChar char="•"/>
                      </a:pPr>
                      <a:r>
                        <a:rPr lang="en-US" sz="1400" b="0" i="0" u="none" strike="noStrike" dirty="0">
                          <a:solidFill>
                            <a:srgbClr val="000000"/>
                          </a:solidFill>
                          <a:effectLst/>
                          <a:latin typeface="Arial Body"/>
                        </a:rPr>
                        <a:t>Bank statement should provide appropriate details for ease of reconciliation. (ex - bank name, bank branch, bank account number, reference number, payment number, receipt, check number)</a:t>
                      </a:r>
                      <a:r>
                        <a:rPr lang="en-US" sz="1400" b="0" i="0" dirty="0">
                          <a:solidFill>
                            <a:srgbClr val="000000"/>
                          </a:solidFill>
                          <a:effectLst/>
                          <a:latin typeface="Arial Body"/>
                        </a:rPr>
                        <a:t>​</a:t>
                      </a:r>
                    </a:p>
                  </a:txBody>
                  <a:tcPr anchor="ctr">
                    <a:solidFill>
                      <a:schemeClr val="bg2">
                        <a:lumMod val="90000"/>
                      </a:schemeClr>
                    </a:solidFill>
                  </a:tcPr>
                </a:tc>
                <a:extLst>
                  <a:ext uri="{0D108BD9-81ED-4DB2-BD59-A6C34878D82A}">
                    <a16:rowId xmlns:a16="http://schemas.microsoft.com/office/drawing/2014/main" val="3149130700"/>
                  </a:ext>
                </a:extLst>
              </a:tr>
              <a:tr h="682909">
                <a:tc>
                  <a:txBody>
                    <a:bodyPr/>
                    <a:lstStyle/>
                    <a:p>
                      <a:pPr algn="ctr" rtl="0" fontAlgn="base"/>
                      <a:r>
                        <a:rPr lang="en-US" sz="1400" b="0" i="0" u="none" strike="noStrike">
                          <a:solidFill>
                            <a:srgbClr val="000000"/>
                          </a:solidFill>
                          <a:effectLst/>
                          <a:latin typeface="Arial Body"/>
                        </a:rPr>
                        <a:t>2</a:t>
                      </a:r>
                      <a:r>
                        <a:rPr lang="en-US" sz="1400" b="0" i="0">
                          <a:solidFill>
                            <a:srgbClr val="000000"/>
                          </a:solidFill>
                          <a:effectLst/>
                          <a:latin typeface="Arial Body"/>
                        </a:rPr>
                        <a:t>​</a:t>
                      </a:r>
                    </a:p>
                  </a:txBody>
                  <a:tcPr anchor="ctr">
                    <a:solidFill>
                      <a:schemeClr val="bg2">
                        <a:lumMod val="90000"/>
                      </a:schemeClr>
                    </a:solidFill>
                  </a:tcPr>
                </a:tc>
                <a:tc>
                  <a:txBody>
                    <a:bodyPr/>
                    <a:lstStyle/>
                    <a:p>
                      <a:pPr algn="l" rtl="0" fontAlgn="base"/>
                      <a:r>
                        <a:rPr lang="en-US" sz="1400" b="0" i="0" u="none" strike="noStrike">
                          <a:solidFill>
                            <a:srgbClr val="000000"/>
                          </a:solidFill>
                          <a:effectLst/>
                          <a:latin typeface="Arial Body"/>
                        </a:rPr>
                        <a:t>Bank Reconciliations</a:t>
                      </a:r>
                      <a:r>
                        <a:rPr lang="en-US" sz="1400" b="0" i="0">
                          <a:solidFill>
                            <a:srgbClr val="000000"/>
                          </a:solidFill>
                          <a:effectLst/>
                          <a:latin typeface="Arial Body"/>
                        </a:rPr>
                        <a:t>​</a:t>
                      </a:r>
                    </a:p>
                  </a:txBody>
                  <a:tcPr anchor="ctr">
                    <a:solidFill>
                      <a:schemeClr val="bg2">
                        <a:lumMod val="90000"/>
                      </a:schemeClr>
                    </a:solidFill>
                  </a:tcPr>
                </a:tc>
                <a:tc>
                  <a:txBody>
                    <a:bodyPr/>
                    <a:lstStyle/>
                    <a:p>
                      <a:pPr algn="l" rtl="0" fontAlgn="base">
                        <a:buFont typeface="Arial" panose="020B0604020202020204" pitchFamily="34" charset="0"/>
                        <a:buChar char="•"/>
                      </a:pPr>
                      <a:r>
                        <a:rPr lang="en-US" sz="1400" b="0" i="0" u="none" strike="noStrike" dirty="0">
                          <a:solidFill>
                            <a:srgbClr val="000000"/>
                          </a:solidFill>
                          <a:effectLst/>
                          <a:latin typeface="Arial Body"/>
                        </a:rPr>
                        <a:t>Utilize automate bank reconciliations and restrict manual reconciliation only for resolving discrepancies</a:t>
                      </a:r>
                      <a:r>
                        <a:rPr lang="en-US" sz="1400" b="0" i="0" dirty="0">
                          <a:solidFill>
                            <a:srgbClr val="000000"/>
                          </a:solidFill>
                          <a:effectLst/>
                          <a:latin typeface="Arial Body"/>
                        </a:rPr>
                        <a:t>​</a:t>
                      </a:r>
                    </a:p>
                  </a:txBody>
                  <a:tcPr anchor="ctr">
                    <a:solidFill>
                      <a:schemeClr val="bg2">
                        <a:lumMod val="90000"/>
                      </a:schemeClr>
                    </a:solidFill>
                  </a:tcPr>
                </a:tc>
                <a:extLst>
                  <a:ext uri="{0D108BD9-81ED-4DB2-BD59-A6C34878D82A}">
                    <a16:rowId xmlns:a16="http://schemas.microsoft.com/office/drawing/2014/main" val="2460111772"/>
                  </a:ext>
                </a:extLst>
              </a:tr>
              <a:tr h="682909">
                <a:tc>
                  <a:txBody>
                    <a:bodyPr/>
                    <a:lstStyle/>
                    <a:p>
                      <a:pPr algn="ctr" rtl="0" fontAlgn="base"/>
                      <a:r>
                        <a:rPr lang="en-US" sz="1400" b="0" i="0">
                          <a:solidFill>
                            <a:srgbClr val="000000"/>
                          </a:solidFill>
                          <a:effectLst/>
                          <a:latin typeface="Arial Body"/>
                        </a:rPr>
                        <a:t>3</a:t>
                      </a:r>
                    </a:p>
                  </a:txBody>
                  <a:tcPr anchor="ctr">
                    <a:solidFill>
                      <a:schemeClr val="bg2">
                        <a:lumMod val="90000"/>
                      </a:schemeClr>
                    </a:solidFill>
                  </a:tcPr>
                </a:tc>
                <a:tc>
                  <a:txBody>
                    <a:bodyPr/>
                    <a:lstStyle/>
                    <a:p>
                      <a:pPr algn="l" rtl="0" fontAlgn="base"/>
                      <a:r>
                        <a:rPr lang="en-US" sz="1400" b="0" i="0">
                          <a:solidFill>
                            <a:srgbClr val="000000"/>
                          </a:solidFill>
                          <a:effectLst/>
                          <a:latin typeface="Arial Body"/>
                        </a:rPr>
                        <a:t>Bank Accounts</a:t>
                      </a:r>
                    </a:p>
                  </a:txBody>
                  <a:tcPr anchor="ctr">
                    <a:solidFill>
                      <a:schemeClr val="bg2">
                        <a:lumMod val="90000"/>
                      </a:schemeClr>
                    </a:solidFill>
                  </a:tcPr>
                </a:tc>
                <a:tc>
                  <a:txBody>
                    <a:bodyPr/>
                    <a:lstStyle/>
                    <a:p>
                      <a:pPr algn="l" rtl="0" fontAlgn="base">
                        <a:buFont typeface="Arial" panose="020B0604020202020204" pitchFamily="34" charset="0"/>
                        <a:buChar char="•"/>
                      </a:pPr>
                      <a:r>
                        <a:rPr lang="en-US" sz="1400" b="0" i="0" dirty="0">
                          <a:solidFill>
                            <a:srgbClr val="000000"/>
                          </a:solidFill>
                          <a:effectLst/>
                          <a:latin typeface="Arial Body"/>
                        </a:rPr>
                        <a:t>Maintain quality of Master data </a:t>
                      </a:r>
                      <a:r>
                        <a:rPr lang="en-US" sz="1400" b="0" i="0" dirty="0" err="1">
                          <a:solidFill>
                            <a:srgbClr val="000000"/>
                          </a:solidFill>
                          <a:effectLst/>
                          <a:latin typeface="Arial Body"/>
                        </a:rPr>
                        <a:t>e.g</a:t>
                      </a:r>
                      <a:r>
                        <a:rPr lang="en-US" sz="1400" b="0" i="0" dirty="0">
                          <a:solidFill>
                            <a:srgbClr val="000000"/>
                          </a:solidFill>
                          <a:effectLst/>
                          <a:latin typeface="Arial Body"/>
                        </a:rPr>
                        <a:t>: Avoid creating duplicate bank or branches</a:t>
                      </a:r>
                    </a:p>
                    <a:p>
                      <a:pPr algn="l" rtl="0" fontAlgn="base">
                        <a:buFont typeface="Arial" panose="020B0604020202020204" pitchFamily="34" charset="0"/>
                        <a:buChar char="•"/>
                      </a:pPr>
                      <a:r>
                        <a:rPr lang="en-US" sz="1400" b="0" i="0" dirty="0">
                          <a:solidFill>
                            <a:srgbClr val="000000"/>
                          </a:solidFill>
                          <a:effectLst/>
                          <a:latin typeface="Arial Body"/>
                        </a:rPr>
                        <a:t>Establish a way to uniquely tie a GL account/ account combination to each bank account enabling faster reconciliation of GL with Bank statement</a:t>
                      </a:r>
                    </a:p>
                  </a:txBody>
                  <a:tcPr anchor="ctr">
                    <a:solidFill>
                      <a:schemeClr val="bg2">
                        <a:lumMod val="90000"/>
                      </a:schemeClr>
                    </a:solidFill>
                  </a:tcPr>
                </a:tc>
                <a:extLst>
                  <a:ext uri="{0D108BD9-81ED-4DB2-BD59-A6C34878D82A}">
                    <a16:rowId xmlns:a16="http://schemas.microsoft.com/office/drawing/2014/main" val="3496269369"/>
                  </a:ext>
                </a:extLst>
              </a:tr>
            </a:tbl>
          </a:graphicData>
        </a:graphic>
      </p:graphicFrame>
    </p:spTree>
    <p:extLst>
      <p:ext uri="{BB962C8B-B14F-4D97-AF65-F5344CB8AC3E}">
        <p14:creationId xmlns:p14="http://schemas.microsoft.com/office/powerpoint/2010/main" val="934886598"/>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15"/>
          <p:cNvSpPr>
            <a:spLocks noGrp="1"/>
          </p:cNvSpPr>
          <p:nvPr>
            <p:ph sz="quarter" idx="10"/>
          </p:nvPr>
        </p:nvSpPr>
        <p:spPr/>
        <p:txBody>
          <a:bodyPr/>
          <a:lstStyle/>
          <a:p>
            <a:r>
              <a:rPr lang="en-US" noProof="0"/>
              <a:t>	</a:t>
            </a:r>
          </a:p>
        </p:txBody>
      </p:sp>
      <p:sp>
        <p:nvSpPr>
          <p:cNvPr id="15" name="Title 14"/>
          <p:cNvSpPr>
            <a:spLocks noGrp="1"/>
          </p:cNvSpPr>
          <p:nvPr>
            <p:ph type="title"/>
          </p:nvPr>
        </p:nvSpPr>
        <p:spPr>
          <a:xfrm>
            <a:off x="469900" y="355453"/>
            <a:ext cx="11252200" cy="526560"/>
          </a:xfrm>
        </p:spPr>
        <p:txBody>
          <a:bodyPr/>
          <a:lstStyle/>
          <a:p>
            <a:r>
              <a:rPr lang="en-US" sz="2400" noProof="0">
                <a:latin typeface="Arial Body"/>
              </a:rPr>
              <a:t>Key Design Decisions</a:t>
            </a:r>
          </a:p>
        </p:txBody>
      </p:sp>
      <p:graphicFrame>
        <p:nvGraphicFramePr>
          <p:cNvPr id="7" name="Group 3">
            <a:extLst>
              <a:ext uri="{FF2B5EF4-FFF2-40B4-BE49-F238E27FC236}">
                <a16:creationId xmlns:a16="http://schemas.microsoft.com/office/drawing/2014/main" id="{BC6B0FA9-C53C-42B2-B2C4-E150CC69ADFF}"/>
              </a:ext>
            </a:extLst>
          </p:cNvPr>
          <p:cNvGraphicFramePr>
            <a:graphicFrameLocks noGrp="1"/>
          </p:cNvGraphicFramePr>
          <p:nvPr>
            <p:extLst>
              <p:ext uri="{D42A27DB-BD31-4B8C-83A1-F6EECF244321}">
                <p14:modId xmlns:p14="http://schemas.microsoft.com/office/powerpoint/2010/main" val="584050212"/>
              </p:ext>
            </p:extLst>
          </p:nvPr>
        </p:nvGraphicFramePr>
        <p:xfrm>
          <a:off x="469900" y="1179467"/>
          <a:ext cx="11083925" cy="3037476"/>
        </p:xfrm>
        <a:graphic>
          <a:graphicData uri="http://schemas.openxmlformats.org/drawingml/2006/table">
            <a:tbl>
              <a:tblPr/>
              <a:tblGrid>
                <a:gridCol w="1028962">
                  <a:extLst>
                    <a:ext uri="{9D8B030D-6E8A-4147-A177-3AD203B41FA5}">
                      <a16:colId xmlns:a16="http://schemas.microsoft.com/office/drawing/2014/main" val="20000"/>
                    </a:ext>
                  </a:extLst>
                </a:gridCol>
                <a:gridCol w="3299381">
                  <a:extLst>
                    <a:ext uri="{9D8B030D-6E8A-4147-A177-3AD203B41FA5}">
                      <a16:colId xmlns:a16="http://schemas.microsoft.com/office/drawing/2014/main" val="20001"/>
                    </a:ext>
                  </a:extLst>
                </a:gridCol>
                <a:gridCol w="6755582">
                  <a:extLst>
                    <a:ext uri="{9D8B030D-6E8A-4147-A177-3AD203B41FA5}">
                      <a16:colId xmlns:a16="http://schemas.microsoft.com/office/drawing/2014/main" val="1020185863"/>
                    </a:ext>
                  </a:extLst>
                </a:gridCol>
              </a:tblGrid>
              <a:tr h="671366">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600" b="1" u="none" strike="noStrike" kern="1200" cap="none" normalizeH="0" baseline="0">
                          <a:ln>
                            <a:noFill/>
                          </a:ln>
                          <a:solidFill>
                            <a:schemeClr val="bg1"/>
                          </a:solidFill>
                          <a:effectLst/>
                          <a:latin typeface="Arial Body"/>
                          <a:ea typeface="+mn-ea"/>
                          <a:cs typeface="+mn-cs"/>
                        </a:rPr>
                        <a:t>No.</a:t>
                      </a:r>
                    </a:p>
                  </a:txBody>
                  <a:tcPr marT="91440" marB="91440" anchor="ctr" horzOverflow="overflow">
                    <a:lnL w="12700" cmpd="sng">
                      <a:noFill/>
                      <a:prstDash val="soli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600" b="1" u="none" strike="noStrike" kern="1200" cap="none" normalizeH="0" baseline="0">
                          <a:ln>
                            <a:noFill/>
                          </a:ln>
                          <a:solidFill>
                            <a:schemeClr val="bg1"/>
                          </a:solidFill>
                          <a:effectLst/>
                          <a:latin typeface="Arial Body"/>
                          <a:ea typeface="+mn-ea"/>
                          <a:cs typeface="+mn-cs"/>
                        </a:rPr>
                        <a:t>Decision</a:t>
                      </a:r>
                    </a:p>
                  </a:txBody>
                  <a:tcPr marT="91440" marB="91440" anchor="ctr" horzOverflow="overflow">
                    <a:lnL w="6350" cap="flat" cmpd="sng" algn="ctr">
                      <a:noFill/>
                      <a:prstDash val="solid"/>
                      <a:round/>
                      <a:headEnd type="none" w="med" len="med"/>
                      <a:tailEnd type="none" w="med" len="med"/>
                    </a:lnL>
                    <a:lnR w="6350" cap="flat" cmpd="sng" algn="ctr">
                      <a:no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tc>
                  <a:txBody>
                    <a:bodyPr/>
                    <a:lstStyle/>
                    <a:p>
                      <a:pPr marL="0" marR="0" lvl="0" indent="0" algn="l" defTabSz="684213" rtl="0" eaLnBrk="0" fontAlgn="base" latinLnBrk="0" hangingPunct="0">
                        <a:lnSpc>
                          <a:spcPct val="100000"/>
                        </a:lnSpc>
                        <a:spcBef>
                          <a:spcPts val="0"/>
                        </a:spcBef>
                        <a:spcAft>
                          <a:spcPct val="0"/>
                        </a:spcAft>
                        <a:buClrTx/>
                        <a:buSzPct val="25000"/>
                        <a:buFont typeface="Wingdings" pitchFamily="2" charset="2"/>
                        <a:buNone/>
                        <a:tabLst/>
                        <a:defRPr/>
                      </a:pPr>
                      <a:r>
                        <a:rPr kumimoji="0" lang="en-US" sz="1600" b="1" u="none" strike="noStrike" kern="1200" cap="none" normalizeH="0" baseline="0">
                          <a:ln>
                            <a:noFill/>
                          </a:ln>
                          <a:solidFill>
                            <a:schemeClr val="bg1"/>
                          </a:solidFill>
                          <a:effectLst/>
                          <a:latin typeface="Arial Body"/>
                          <a:ea typeface="+mn-ea"/>
                          <a:cs typeface="+mn-cs"/>
                        </a:rPr>
                        <a:t>Description</a:t>
                      </a:r>
                    </a:p>
                  </a:txBody>
                  <a:tcPr marT="91440" marB="91440" anchor="ctr" horzOverflow="overflow">
                    <a:lnL w="6350" cap="flat" cmpd="sng" algn="ctr">
                      <a:noFill/>
                      <a:prstDash val="solid"/>
                      <a:round/>
                      <a:headEnd type="none" w="med" len="med"/>
                      <a:tailEnd type="none" w="med" len="med"/>
                    </a:lnL>
                    <a:lnR w="6350" cap="flat" cmpd="sng" algn="ctr">
                      <a:solidFill>
                        <a:schemeClr val="bg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tx1">
                        <a:lumMod val="65000"/>
                        <a:lumOff val="35000"/>
                      </a:schemeClr>
                    </a:solidFill>
                  </a:tcPr>
                </a:tc>
                <a:extLst>
                  <a:ext uri="{0D108BD9-81ED-4DB2-BD59-A6C34878D82A}">
                    <a16:rowId xmlns:a16="http://schemas.microsoft.com/office/drawing/2014/main" val="10000"/>
                  </a:ext>
                </a:extLst>
              </a:tr>
              <a:tr h="476350">
                <a:tc>
                  <a:txBody>
                    <a:bodyPr/>
                    <a:lstStyle/>
                    <a:p>
                      <a:pPr algn="l" rtl="0" fontAlgn="base"/>
                      <a:r>
                        <a:rPr lang="en-US" sz="1400" b="0" i="0">
                          <a:solidFill>
                            <a:srgbClr val="000000"/>
                          </a:solidFill>
                          <a:effectLst/>
                          <a:latin typeface="Arial Body"/>
                        </a:rPr>
                        <a:t>1​</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400" b="0" i="0" u="none" strike="noStrike">
                          <a:solidFill>
                            <a:srgbClr val="000000"/>
                          </a:solidFill>
                          <a:effectLst/>
                          <a:latin typeface="Arial Body"/>
                        </a:rPr>
                        <a:t>Bank Statement Import Format</a:t>
                      </a:r>
                      <a:r>
                        <a:rPr lang="en-US" sz="1400" b="0" i="0">
                          <a:solidFill>
                            <a:srgbClr val="000000"/>
                          </a:solidFill>
                          <a:effectLst/>
                          <a:latin typeface="Arial Body"/>
                        </a:rPr>
                        <a:t>​</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buFont typeface="Arial" panose="020B0604020202020204" pitchFamily="34" charset="0"/>
                        <a:buChar char="•"/>
                      </a:pPr>
                      <a:r>
                        <a:rPr lang="en-US" sz="1400" b="0" i="0" u="none" strike="noStrike" dirty="0">
                          <a:solidFill>
                            <a:srgbClr val="000000"/>
                          </a:solidFill>
                          <a:effectLst/>
                          <a:latin typeface="Arial Body"/>
                        </a:rPr>
                        <a:t>Determine the format of the bank statement to import and upload the bank statement directly into the system</a:t>
                      </a:r>
                      <a:r>
                        <a:rPr lang="en-US" sz="1400" b="0" i="0" dirty="0">
                          <a:solidFill>
                            <a:srgbClr val="000000"/>
                          </a:solidFill>
                          <a:effectLst/>
                          <a:latin typeface="Arial Body"/>
                        </a:rPr>
                        <a:t>​</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476350">
                <a:tc>
                  <a:txBody>
                    <a:bodyPr/>
                    <a:lstStyle/>
                    <a:p>
                      <a:pPr algn="l" rtl="0" fontAlgn="base"/>
                      <a:r>
                        <a:rPr lang="en-US" sz="1400" b="0" i="0">
                          <a:solidFill>
                            <a:srgbClr val="000000"/>
                          </a:solidFill>
                          <a:effectLst/>
                          <a:latin typeface="Arial Body"/>
                        </a:rPr>
                        <a:t>2​</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400" b="0" i="0">
                          <a:solidFill>
                            <a:srgbClr val="080808"/>
                          </a:solidFill>
                          <a:effectLst/>
                          <a:latin typeface="Arial Body"/>
                        </a:rPr>
                        <a:t>Bank Statement Processing and Reconciliation</a:t>
                      </a:r>
                      <a:r>
                        <a:rPr lang="en-US" sz="1400" b="0" i="0">
                          <a:solidFill>
                            <a:srgbClr val="000000"/>
                          </a:solidFill>
                          <a:effectLst/>
                          <a:latin typeface="Arial Body"/>
                        </a:rPr>
                        <a:t>​</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buFont typeface="Arial" panose="020B0604020202020204" pitchFamily="34" charset="0"/>
                        <a:buChar char="•"/>
                      </a:pPr>
                      <a:r>
                        <a:rPr lang="en-US" sz="1400" b="0" i="0" dirty="0">
                          <a:solidFill>
                            <a:srgbClr val="080808"/>
                          </a:solidFill>
                          <a:effectLst/>
                          <a:latin typeface="Arial Body"/>
                        </a:rPr>
                        <a:t>Determine the different type of transactions</a:t>
                      </a:r>
                      <a:r>
                        <a:rPr lang="en-US" sz="1400" b="0" i="0" dirty="0">
                          <a:solidFill>
                            <a:srgbClr val="000000"/>
                          </a:solidFill>
                          <a:effectLst/>
                          <a:latin typeface="Arial Body"/>
                        </a:rPr>
                        <a:t>​</a:t>
                      </a:r>
                    </a:p>
                    <a:p>
                      <a:pPr algn="l" rtl="0" fontAlgn="base">
                        <a:buFont typeface="Arial" panose="020B0604020202020204" pitchFamily="34" charset="0"/>
                        <a:buChar char="•"/>
                      </a:pPr>
                      <a:r>
                        <a:rPr lang="en-US" sz="1400" b="0" i="0" dirty="0">
                          <a:solidFill>
                            <a:srgbClr val="080808"/>
                          </a:solidFill>
                          <a:effectLst/>
                          <a:latin typeface="Arial Body"/>
                        </a:rPr>
                        <a:t>Determine the method used for reconciliation of bank statements with other modules like payables and receivables</a:t>
                      </a:r>
                      <a:r>
                        <a:rPr lang="en-US" sz="1400" b="0" i="0" dirty="0">
                          <a:solidFill>
                            <a:srgbClr val="000000"/>
                          </a:solidFill>
                          <a:effectLst/>
                          <a:latin typeface="Arial Body"/>
                        </a:rPr>
                        <a:t>​</a:t>
                      </a:r>
                    </a:p>
                    <a:p>
                      <a:pPr algn="l" rtl="0" fontAlgn="base">
                        <a:buFont typeface="Arial" panose="020B0604020202020204" pitchFamily="34" charset="0"/>
                        <a:buChar char="•"/>
                      </a:pPr>
                      <a:r>
                        <a:rPr lang="en-US" sz="1400" b="0" i="0" dirty="0">
                          <a:solidFill>
                            <a:srgbClr val="080808"/>
                          </a:solidFill>
                          <a:effectLst/>
                          <a:latin typeface="Arial Body"/>
                        </a:rPr>
                        <a:t>Determine the process to apply bank charges</a:t>
                      </a:r>
                      <a:r>
                        <a:rPr lang="en-US" sz="1400" b="0" i="0" dirty="0">
                          <a:solidFill>
                            <a:srgbClr val="000000"/>
                          </a:solidFill>
                          <a:effectLst/>
                          <a:latin typeface="Arial Body"/>
                        </a:rPr>
                        <a:t>​</a:t>
                      </a:r>
                    </a:p>
                    <a:p>
                      <a:pPr algn="l" rtl="0" fontAlgn="base">
                        <a:buFont typeface="Arial" panose="020B0604020202020204" pitchFamily="34" charset="0"/>
                        <a:buChar char="•"/>
                      </a:pPr>
                      <a:r>
                        <a:rPr lang="en-US" sz="1400" b="0" i="0" dirty="0">
                          <a:solidFill>
                            <a:srgbClr val="080808"/>
                          </a:solidFill>
                          <a:effectLst/>
                          <a:latin typeface="Arial Body"/>
                        </a:rPr>
                        <a:t>Determine the option for multiple currency transactions to enable at bank account setup level</a:t>
                      </a:r>
                      <a:r>
                        <a:rPr lang="en-US" sz="1400" b="0" i="0" dirty="0">
                          <a:solidFill>
                            <a:srgbClr val="000000"/>
                          </a:solidFill>
                          <a:effectLst/>
                          <a:latin typeface="Arial Body"/>
                        </a:rPr>
                        <a:t>​</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1664819"/>
                  </a:ext>
                </a:extLst>
              </a:tr>
              <a:tr h="476350">
                <a:tc>
                  <a:txBody>
                    <a:bodyPr/>
                    <a:lstStyle/>
                    <a:p>
                      <a:pPr algn="l" rtl="0" fontAlgn="base"/>
                      <a:r>
                        <a:rPr lang="en-US" sz="1400" b="0" i="0">
                          <a:solidFill>
                            <a:srgbClr val="000000"/>
                          </a:solidFill>
                          <a:effectLst/>
                          <a:latin typeface="Arial Body"/>
                        </a:rPr>
                        <a:t>3​</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r>
                        <a:rPr lang="en-US" sz="1400" b="0" i="0" u="none" strike="noStrike">
                          <a:solidFill>
                            <a:srgbClr val="000000"/>
                          </a:solidFill>
                          <a:effectLst/>
                          <a:latin typeface="Arial Body"/>
                        </a:rPr>
                        <a:t>Cash Management reporting</a:t>
                      </a:r>
                      <a:r>
                        <a:rPr lang="en-US" sz="1400" b="0" i="0">
                          <a:solidFill>
                            <a:srgbClr val="000000"/>
                          </a:solidFill>
                          <a:effectLst/>
                          <a:latin typeface="Arial Body"/>
                        </a:rPr>
                        <a:t>​</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rtl="0" fontAlgn="base">
                        <a:buFont typeface="Arial" panose="020B0604020202020204" pitchFamily="34" charset="0"/>
                        <a:buChar char="•"/>
                      </a:pPr>
                      <a:r>
                        <a:rPr lang="en-US" sz="1400" b="0" i="0" u="none" strike="noStrike" dirty="0">
                          <a:solidFill>
                            <a:srgbClr val="000000"/>
                          </a:solidFill>
                          <a:effectLst/>
                          <a:latin typeface="Arial Body"/>
                        </a:rPr>
                        <a:t>Determine the reports to generate for cash management reporting requirement</a:t>
                      </a:r>
                      <a:r>
                        <a:rPr lang="en-US" sz="1400" b="0" i="0" dirty="0">
                          <a:solidFill>
                            <a:srgbClr val="000000"/>
                          </a:solidFill>
                          <a:effectLst/>
                          <a:latin typeface="Arial Body"/>
                        </a:rPr>
                        <a:t>​</a:t>
                      </a:r>
                    </a:p>
                  </a:txBody>
                  <a:tcPr anchor="ctr">
                    <a:lnL w="12700" cmpd="sng">
                      <a:noFill/>
                      <a:prstDash val="solid"/>
                    </a:lnL>
                    <a:lnR w="12700" cmpd="sng">
                      <a:noFill/>
                      <a:prstDash val="solid"/>
                    </a:lnR>
                    <a:lnT w="3175" cap="flat" cmpd="sng" algn="ctr">
                      <a:solidFill>
                        <a:schemeClr val="accent6"/>
                      </a:solidFill>
                      <a:prstDash val="solid"/>
                      <a:round/>
                      <a:headEnd type="none" w="med" len="med"/>
                      <a:tailEnd type="none" w="med" len="med"/>
                    </a:lnT>
                    <a:lnB w="3175"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46855222"/>
                  </a:ext>
                </a:extLst>
              </a:tr>
            </a:tbl>
          </a:graphicData>
        </a:graphic>
      </p:graphicFrame>
    </p:spTree>
    <p:extLst>
      <p:ext uri="{BB962C8B-B14F-4D97-AF65-F5344CB8AC3E}">
        <p14:creationId xmlns:p14="http://schemas.microsoft.com/office/powerpoint/2010/main" val="736067782"/>
      </p:ext>
    </p:extLst>
  </p:cSld>
  <p:clrMapOvr>
    <a:masterClrMapping/>
  </p:clrMapOvr>
  <p:transition>
    <p:fade/>
  </p:transition>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2595B0B0-9F66-4F37-9F76-D399FAF915D2}"/>
              </a:ext>
            </a:extLst>
          </p:cNvPr>
          <p:cNvGraphicFramePr>
            <a:graphicFrameLocks noGrp="1"/>
          </p:cNvGraphicFramePr>
          <p:nvPr/>
        </p:nvGraphicFramePr>
        <p:xfrm>
          <a:off x="952816" y="1219807"/>
          <a:ext cx="10903656" cy="5145209"/>
        </p:xfrm>
        <a:graphic>
          <a:graphicData uri="http://schemas.openxmlformats.org/drawingml/2006/table">
            <a:tbl>
              <a:tblPr firstRow="1" bandRow="1">
                <a:effectLst/>
              </a:tblPr>
              <a:tblGrid>
                <a:gridCol w="454319">
                  <a:extLst>
                    <a:ext uri="{9D8B030D-6E8A-4147-A177-3AD203B41FA5}">
                      <a16:colId xmlns:a16="http://schemas.microsoft.com/office/drawing/2014/main" val="4134608409"/>
                    </a:ext>
                  </a:extLst>
                </a:gridCol>
                <a:gridCol w="454319">
                  <a:extLst>
                    <a:ext uri="{9D8B030D-6E8A-4147-A177-3AD203B41FA5}">
                      <a16:colId xmlns:a16="http://schemas.microsoft.com/office/drawing/2014/main" val="1994032403"/>
                    </a:ext>
                  </a:extLst>
                </a:gridCol>
                <a:gridCol w="454319">
                  <a:extLst>
                    <a:ext uri="{9D8B030D-6E8A-4147-A177-3AD203B41FA5}">
                      <a16:colId xmlns:a16="http://schemas.microsoft.com/office/drawing/2014/main" val="468303853"/>
                    </a:ext>
                  </a:extLst>
                </a:gridCol>
                <a:gridCol w="454319">
                  <a:extLst>
                    <a:ext uri="{9D8B030D-6E8A-4147-A177-3AD203B41FA5}">
                      <a16:colId xmlns:a16="http://schemas.microsoft.com/office/drawing/2014/main" val="1933124729"/>
                    </a:ext>
                  </a:extLst>
                </a:gridCol>
                <a:gridCol w="454319">
                  <a:extLst>
                    <a:ext uri="{9D8B030D-6E8A-4147-A177-3AD203B41FA5}">
                      <a16:colId xmlns:a16="http://schemas.microsoft.com/office/drawing/2014/main" val="1242018147"/>
                    </a:ext>
                  </a:extLst>
                </a:gridCol>
                <a:gridCol w="454319">
                  <a:extLst>
                    <a:ext uri="{9D8B030D-6E8A-4147-A177-3AD203B41FA5}">
                      <a16:colId xmlns:a16="http://schemas.microsoft.com/office/drawing/2014/main" val="431241454"/>
                    </a:ext>
                  </a:extLst>
                </a:gridCol>
                <a:gridCol w="454319">
                  <a:extLst>
                    <a:ext uri="{9D8B030D-6E8A-4147-A177-3AD203B41FA5}">
                      <a16:colId xmlns:a16="http://schemas.microsoft.com/office/drawing/2014/main" val="1945995695"/>
                    </a:ext>
                  </a:extLst>
                </a:gridCol>
                <a:gridCol w="454319">
                  <a:extLst>
                    <a:ext uri="{9D8B030D-6E8A-4147-A177-3AD203B41FA5}">
                      <a16:colId xmlns:a16="http://schemas.microsoft.com/office/drawing/2014/main" val="763258500"/>
                    </a:ext>
                  </a:extLst>
                </a:gridCol>
                <a:gridCol w="454319">
                  <a:extLst>
                    <a:ext uri="{9D8B030D-6E8A-4147-A177-3AD203B41FA5}">
                      <a16:colId xmlns:a16="http://schemas.microsoft.com/office/drawing/2014/main" val="2529315883"/>
                    </a:ext>
                  </a:extLst>
                </a:gridCol>
                <a:gridCol w="454319">
                  <a:extLst>
                    <a:ext uri="{9D8B030D-6E8A-4147-A177-3AD203B41FA5}">
                      <a16:colId xmlns:a16="http://schemas.microsoft.com/office/drawing/2014/main" val="2667433491"/>
                    </a:ext>
                  </a:extLst>
                </a:gridCol>
                <a:gridCol w="454319">
                  <a:extLst>
                    <a:ext uri="{9D8B030D-6E8A-4147-A177-3AD203B41FA5}">
                      <a16:colId xmlns:a16="http://schemas.microsoft.com/office/drawing/2014/main" val="3990548872"/>
                    </a:ext>
                  </a:extLst>
                </a:gridCol>
                <a:gridCol w="454319">
                  <a:extLst>
                    <a:ext uri="{9D8B030D-6E8A-4147-A177-3AD203B41FA5}">
                      <a16:colId xmlns:a16="http://schemas.microsoft.com/office/drawing/2014/main" val="1173065436"/>
                    </a:ext>
                  </a:extLst>
                </a:gridCol>
                <a:gridCol w="454319">
                  <a:extLst>
                    <a:ext uri="{9D8B030D-6E8A-4147-A177-3AD203B41FA5}">
                      <a16:colId xmlns:a16="http://schemas.microsoft.com/office/drawing/2014/main" val="2900611437"/>
                    </a:ext>
                  </a:extLst>
                </a:gridCol>
                <a:gridCol w="454319">
                  <a:extLst>
                    <a:ext uri="{9D8B030D-6E8A-4147-A177-3AD203B41FA5}">
                      <a16:colId xmlns:a16="http://schemas.microsoft.com/office/drawing/2014/main" val="400320034"/>
                    </a:ext>
                  </a:extLst>
                </a:gridCol>
                <a:gridCol w="454319">
                  <a:extLst>
                    <a:ext uri="{9D8B030D-6E8A-4147-A177-3AD203B41FA5}">
                      <a16:colId xmlns:a16="http://schemas.microsoft.com/office/drawing/2014/main" val="2929479983"/>
                    </a:ext>
                  </a:extLst>
                </a:gridCol>
                <a:gridCol w="454319">
                  <a:extLst>
                    <a:ext uri="{9D8B030D-6E8A-4147-A177-3AD203B41FA5}">
                      <a16:colId xmlns:a16="http://schemas.microsoft.com/office/drawing/2014/main" val="3834673814"/>
                    </a:ext>
                  </a:extLst>
                </a:gridCol>
                <a:gridCol w="454319">
                  <a:extLst>
                    <a:ext uri="{9D8B030D-6E8A-4147-A177-3AD203B41FA5}">
                      <a16:colId xmlns:a16="http://schemas.microsoft.com/office/drawing/2014/main" val="4288695133"/>
                    </a:ext>
                  </a:extLst>
                </a:gridCol>
                <a:gridCol w="454319">
                  <a:extLst>
                    <a:ext uri="{9D8B030D-6E8A-4147-A177-3AD203B41FA5}">
                      <a16:colId xmlns:a16="http://schemas.microsoft.com/office/drawing/2014/main" val="359042661"/>
                    </a:ext>
                  </a:extLst>
                </a:gridCol>
                <a:gridCol w="454319">
                  <a:extLst>
                    <a:ext uri="{9D8B030D-6E8A-4147-A177-3AD203B41FA5}">
                      <a16:colId xmlns:a16="http://schemas.microsoft.com/office/drawing/2014/main" val="2372172038"/>
                    </a:ext>
                  </a:extLst>
                </a:gridCol>
                <a:gridCol w="454319">
                  <a:extLst>
                    <a:ext uri="{9D8B030D-6E8A-4147-A177-3AD203B41FA5}">
                      <a16:colId xmlns:a16="http://schemas.microsoft.com/office/drawing/2014/main" val="680685040"/>
                    </a:ext>
                  </a:extLst>
                </a:gridCol>
                <a:gridCol w="454319">
                  <a:extLst>
                    <a:ext uri="{9D8B030D-6E8A-4147-A177-3AD203B41FA5}">
                      <a16:colId xmlns:a16="http://schemas.microsoft.com/office/drawing/2014/main" val="641670777"/>
                    </a:ext>
                  </a:extLst>
                </a:gridCol>
                <a:gridCol w="454319">
                  <a:extLst>
                    <a:ext uri="{9D8B030D-6E8A-4147-A177-3AD203B41FA5}">
                      <a16:colId xmlns:a16="http://schemas.microsoft.com/office/drawing/2014/main" val="2473597699"/>
                    </a:ext>
                  </a:extLst>
                </a:gridCol>
                <a:gridCol w="454319">
                  <a:extLst>
                    <a:ext uri="{9D8B030D-6E8A-4147-A177-3AD203B41FA5}">
                      <a16:colId xmlns:a16="http://schemas.microsoft.com/office/drawing/2014/main" val="1846155766"/>
                    </a:ext>
                  </a:extLst>
                </a:gridCol>
                <a:gridCol w="454319">
                  <a:extLst>
                    <a:ext uri="{9D8B030D-6E8A-4147-A177-3AD203B41FA5}">
                      <a16:colId xmlns:a16="http://schemas.microsoft.com/office/drawing/2014/main" val="2323034591"/>
                    </a:ext>
                  </a:extLst>
                </a:gridCol>
              </a:tblGrid>
              <a:tr h="275377">
                <a:tc>
                  <a:txBody>
                    <a:bodyPr/>
                    <a:lstStyle>
                      <a:lvl1pPr marL="0" algn="l" defTabSz="478926" rtl="0" eaLnBrk="1" latinLnBrk="0" hangingPunct="1">
                        <a:defRPr sz="1900" kern="1200">
                          <a:solidFill>
                            <a:schemeClr val="tx1"/>
                          </a:solidFill>
                          <a:latin typeface="Verdana"/>
                        </a:defRPr>
                      </a:lvl1pPr>
                      <a:lvl2pPr marL="478926" algn="l" defTabSz="478926" rtl="0" eaLnBrk="1" latinLnBrk="0" hangingPunct="1">
                        <a:defRPr sz="1900" kern="1200">
                          <a:solidFill>
                            <a:schemeClr val="tx1"/>
                          </a:solidFill>
                          <a:latin typeface="Verdana"/>
                        </a:defRPr>
                      </a:lvl2pPr>
                      <a:lvl3pPr marL="957851" algn="l" defTabSz="478926" rtl="0" eaLnBrk="1" latinLnBrk="0" hangingPunct="1">
                        <a:defRPr sz="1900" kern="1200">
                          <a:solidFill>
                            <a:schemeClr val="tx1"/>
                          </a:solidFill>
                          <a:latin typeface="Verdana"/>
                        </a:defRPr>
                      </a:lvl3pPr>
                      <a:lvl4pPr marL="1436777" algn="l" defTabSz="478926" rtl="0" eaLnBrk="1" latinLnBrk="0" hangingPunct="1">
                        <a:defRPr sz="1900" kern="1200">
                          <a:solidFill>
                            <a:schemeClr val="tx1"/>
                          </a:solidFill>
                          <a:latin typeface="Verdana"/>
                        </a:defRPr>
                      </a:lvl4pPr>
                      <a:lvl5pPr marL="1915703" algn="l" defTabSz="478926" rtl="0" eaLnBrk="1" latinLnBrk="0" hangingPunct="1">
                        <a:defRPr sz="1900" kern="1200">
                          <a:solidFill>
                            <a:schemeClr val="tx1"/>
                          </a:solidFill>
                          <a:latin typeface="Verdana"/>
                        </a:defRPr>
                      </a:lvl5pPr>
                      <a:lvl6pPr marL="2394629" algn="l" defTabSz="478926" rtl="0" eaLnBrk="1" latinLnBrk="0" hangingPunct="1">
                        <a:defRPr sz="1900" kern="1200">
                          <a:solidFill>
                            <a:schemeClr val="tx1"/>
                          </a:solidFill>
                          <a:latin typeface="Verdana"/>
                        </a:defRPr>
                      </a:lvl6pPr>
                      <a:lvl7pPr marL="2873554" algn="l" defTabSz="478926" rtl="0" eaLnBrk="1" latinLnBrk="0" hangingPunct="1">
                        <a:defRPr sz="1900" kern="1200">
                          <a:solidFill>
                            <a:schemeClr val="tx1"/>
                          </a:solidFill>
                          <a:latin typeface="Verdana"/>
                        </a:defRPr>
                      </a:lvl7pPr>
                      <a:lvl8pPr marL="3352480" algn="l" defTabSz="478926" rtl="0" eaLnBrk="1" latinLnBrk="0" hangingPunct="1">
                        <a:defRPr sz="1900" kern="1200">
                          <a:solidFill>
                            <a:schemeClr val="tx1"/>
                          </a:solidFill>
                          <a:latin typeface="Verdana"/>
                        </a:defRPr>
                      </a:lvl8pPr>
                      <a:lvl9pPr marL="3831406" algn="l" defTabSz="478926" rtl="0" eaLnBrk="1" latinLnBrk="0" hangingPunct="1">
                        <a:defRPr sz="1900" kern="1200">
                          <a:solidFill>
                            <a:schemeClr val="tx1"/>
                          </a:solidFill>
                          <a:latin typeface="Verdana"/>
                        </a:defRPr>
                      </a:lvl9p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78926" rtl="0" eaLnBrk="1" latinLnBrk="0" hangingPunct="1">
                        <a:defRPr sz="1900" kern="1200">
                          <a:solidFill>
                            <a:schemeClr val="tx1"/>
                          </a:solidFill>
                          <a:latin typeface="Verdana"/>
                        </a:defRPr>
                      </a:lvl1pPr>
                      <a:lvl2pPr marL="478926" algn="l" defTabSz="478926" rtl="0" eaLnBrk="1" latinLnBrk="0" hangingPunct="1">
                        <a:defRPr sz="1900" kern="1200">
                          <a:solidFill>
                            <a:schemeClr val="tx1"/>
                          </a:solidFill>
                          <a:latin typeface="Verdana"/>
                        </a:defRPr>
                      </a:lvl2pPr>
                      <a:lvl3pPr marL="957851" algn="l" defTabSz="478926" rtl="0" eaLnBrk="1" latinLnBrk="0" hangingPunct="1">
                        <a:defRPr sz="1900" kern="1200">
                          <a:solidFill>
                            <a:schemeClr val="tx1"/>
                          </a:solidFill>
                          <a:latin typeface="Verdana"/>
                        </a:defRPr>
                      </a:lvl3pPr>
                      <a:lvl4pPr marL="1436777" algn="l" defTabSz="478926" rtl="0" eaLnBrk="1" latinLnBrk="0" hangingPunct="1">
                        <a:defRPr sz="1900" kern="1200">
                          <a:solidFill>
                            <a:schemeClr val="tx1"/>
                          </a:solidFill>
                          <a:latin typeface="Verdana"/>
                        </a:defRPr>
                      </a:lvl4pPr>
                      <a:lvl5pPr marL="1915703" algn="l" defTabSz="478926" rtl="0" eaLnBrk="1" latinLnBrk="0" hangingPunct="1">
                        <a:defRPr sz="1900" kern="1200">
                          <a:solidFill>
                            <a:schemeClr val="tx1"/>
                          </a:solidFill>
                          <a:latin typeface="Verdana"/>
                        </a:defRPr>
                      </a:lvl5pPr>
                      <a:lvl6pPr marL="2394629" algn="l" defTabSz="478926" rtl="0" eaLnBrk="1" latinLnBrk="0" hangingPunct="1">
                        <a:defRPr sz="1900" kern="1200">
                          <a:solidFill>
                            <a:schemeClr val="tx1"/>
                          </a:solidFill>
                          <a:latin typeface="Verdana"/>
                        </a:defRPr>
                      </a:lvl6pPr>
                      <a:lvl7pPr marL="2873554" algn="l" defTabSz="478926" rtl="0" eaLnBrk="1" latinLnBrk="0" hangingPunct="1">
                        <a:defRPr sz="1900" kern="1200">
                          <a:solidFill>
                            <a:schemeClr val="tx1"/>
                          </a:solidFill>
                          <a:latin typeface="Verdana"/>
                        </a:defRPr>
                      </a:lvl7pPr>
                      <a:lvl8pPr marL="3352480" algn="l" defTabSz="478926" rtl="0" eaLnBrk="1" latinLnBrk="0" hangingPunct="1">
                        <a:defRPr sz="1900" kern="1200">
                          <a:solidFill>
                            <a:schemeClr val="tx1"/>
                          </a:solidFill>
                          <a:latin typeface="Verdana"/>
                        </a:defRPr>
                      </a:lvl8pPr>
                      <a:lvl9pPr marL="3831406" algn="l" defTabSz="478926" rtl="0" eaLnBrk="1" latinLnBrk="0" hangingPunct="1">
                        <a:defRPr sz="1900" kern="1200">
                          <a:solidFill>
                            <a:schemeClr val="tx1"/>
                          </a:solidFill>
                          <a:latin typeface="Verdana"/>
                        </a:defRPr>
                      </a:lvl9p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M2</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78926" rtl="0" eaLnBrk="1" latinLnBrk="0" hangingPunct="1">
                        <a:defRPr sz="1900" kern="1200">
                          <a:solidFill>
                            <a:schemeClr val="tx1"/>
                          </a:solidFill>
                          <a:latin typeface="Verdana"/>
                        </a:defRPr>
                      </a:lvl1pPr>
                      <a:lvl2pPr marL="478926" algn="l" defTabSz="478926" rtl="0" eaLnBrk="1" latinLnBrk="0" hangingPunct="1">
                        <a:defRPr sz="1900" kern="1200">
                          <a:solidFill>
                            <a:schemeClr val="tx1"/>
                          </a:solidFill>
                          <a:latin typeface="Verdana"/>
                        </a:defRPr>
                      </a:lvl2pPr>
                      <a:lvl3pPr marL="957851" algn="l" defTabSz="478926" rtl="0" eaLnBrk="1" latinLnBrk="0" hangingPunct="1">
                        <a:defRPr sz="1900" kern="1200">
                          <a:solidFill>
                            <a:schemeClr val="tx1"/>
                          </a:solidFill>
                          <a:latin typeface="Verdana"/>
                        </a:defRPr>
                      </a:lvl3pPr>
                      <a:lvl4pPr marL="1436777" algn="l" defTabSz="478926" rtl="0" eaLnBrk="1" latinLnBrk="0" hangingPunct="1">
                        <a:defRPr sz="1900" kern="1200">
                          <a:solidFill>
                            <a:schemeClr val="tx1"/>
                          </a:solidFill>
                          <a:latin typeface="Verdana"/>
                        </a:defRPr>
                      </a:lvl4pPr>
                      <a:lvl5pPr marL="1915703" algn="l" defTabSz="478926" rtl="0" eaLnBrk="1" latinLnBrk="0" hangingPunct="1">
                        <a:defRPr sz="1900" kern="1200">
                          <a:solidFill>
                            <a:schemeClr val="tx1"/>
                          </a:solidFill>
                          <a:latin typeface="Verdana"/>
                        </a:defRPr>
                      </a:lvl5pPr>
                      <a:lvl6pPr marL="2394629" algn="l" defTabSz="478926" rtl="0" eaLnBrk="1" latinLnBrk="0" hangingPunct="1">
                        <a:defRPr sz="1900" kern="1200">
                          <a:solidFill>
                            <a:schemeClr val="tx1"/>
                          </a:solidFill>
                          <a:latin typeface="Verdana"/>
                        </a:defRPr>
                      </a:lvl6pPr>
                      <a:lvl7pPr marL="2873554" algn="l" defTabSz="478926" rtl="0" eaLnBrk="1" latinLnBrk="0" hangingPunct="1">
                        <a:defRPr sz="1900" kern="1200">
                          <a:solidFill>
                            <a:schemeClr val="tx1"/>
                          </a:solidFill>
                          <a:latin typeface="Verdana"/>
                        </a:defRPr>
                      </a:lvl7pPr>
                      <a:lvl8pPr marL="3352480" algn="l" defTabSz="478926" rtl="0" eaLnBrk="1" latinLnBrk="0" hangingPunct="1">
                        <a:defRPr sz="1900" kern="1200">
                          <a:solidFill>
                            <a:schemeClr val="tx1"/>
                          </a:solidFill>
                          <a:latin typeface="Verdana"/>
                        </a:defRPr>
                      </a:lvl8pPr>
                      <a:lvl9pPr marL="3831406" algn="l" defTabSz="478926" rtl="0" eaLnBrk="1" latinLnBrk="0" hangingPunct="1">
                        <a:defRPr sz="1900" kern="1200">
                          <a:solidFill>
                            <a:schemeClr val="tx1"/>
                          </a:solidFill>
                          <a:latin typeface="Verdana"/>
                        </a:defRPr>
                      </a:lvl9p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M3</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78926" rtl="0" eaLnBrk="1" latinLnBrk="0" hangingPunct="1">
                        <a:defRPr sz="1900" kern="1200">
                          <a:solidFill>
                            <a:schemeClr val="tx1"/>
                          </a:solidFill>
                          <a:latin typeface="Verdana"/>
                        </a:defRPr>
                      </a:lvl1pPr>
                      <a:lvl2pPr marL="478926" algn="l" defTabSz="478926" rtl="0" eaLnBrk="1" latinLnBrk="0" hangingPunct="1">
                        <a:defRPr sz="1900" kern="1200">
                          <a:solidFill>
                            <a:schemeClr val="tx1"/>
                          </a:solidFill>
                          <a:latin typeface="Verdana"/>
                        </a:defRPr>
                      </a:lvl2pPr>
                      <a:lvl3pPr marL="957851" algn="l" defTabSz="478926" rtl="0" eaLnBrk="1" latinLnBrk="0" hangingPunct="1">
                        <a:defRPr sz="1900" kern="1200">
                          <a:solidFill>
                            <a:schemeClr val="tx1"/>
                          </a:solidFill>
                          <a:latin typeface="Verdana"/>
                        </a:defRPr>
                      </a:lvl3pPr>
                      <a:lvl4pPr marL="1436777" algn="l" defTabSz="478926" rtl="0" eaLnBrk="1" latinLnBrk="0" hangingPunct="1">
                        <a:defRPr sz="1900" kern="1200">
                          <a:solidFill>
                            <a:schemeClr val="tx1"/>
                          </a:solidFill>
                          <a:latin typeface="Verdana"/>
                        </a:defRPr>
                      </a:lvl4pPr>
                      <a:lvl5pPr marL="1915703" algn="l" defTabSz="478926" rtl="0" eaLnBrk="1" latinLnBrk="0" hangingPunct="1">
                        <a:defRPr sz="1900" kern="1200">
                          <a:solidFill>
                            <a:schemeClr val="tx1"/>
                          </a:solidFill>
                          <a:latin typeface="Verdana"/>
                        </a:defRPr>
                      </a:lvl5pPr>
                      <a:lvl6pPr marL="2394629" algn="l" defTabSz="478926" rtl="0" eaLnBrk="1" latinLnBrk="0" hangingPunct="1">
                        <a:defRPr sz="1900" kern="1200">
                          <a:solidFill>
                            <a:schemeClr val="tx1"/>
                          </a:solidFill>
                          <a:latin typeface="Verdana"/>
                        </a:defRPr>
                      </a:lvl6pPr>
                      <a:lvl7pPr marL="2873554" algn="l" defTabSz="478926" rtl="0" eaLnBrk="1" latinLnBrk="0" hangingPunct="1">
                        <a:defRPr sz="1900" kern="1200">
                          <a:solidFill>
                            <a:schemeClr val="tx1"/>
                          </a:solidFill>
                          <a:latin typeface="Verdana"/>
                        </a:defRPr>
                      </a:lvl7pPr>
                      <a:lvl8pPr marL="3352480" algn="l" defTabSz="478926" rtl="0" eaLnBrk="1" latinLnBrk="0" hangingPunct="1">
                        <a:defRPr sz="1900" kern="1200">
                          <a:solidFill>
                            <a:schemeClr val="tx1"/>
                          </a:solidFill>
                          <a:latin typeface="Verdana"/>
                        </a:defRPr>
                      </a:lvl8pPr>
                      <a:lvl9pPr marL="3831406" algn="l" defTabSz="478926" rtl="0" eaLnBrk="1" latinLnBrk="0" hangingPunct="1">
                        <a:defRPr sz="1900" kern="1200">
                          <a:solidFill>
                            <a:schemeClr val="tx1"/>
                          </a:solidFill>
                          <a:latin typeface="Verdana"/>
                        </a:defRPr>
                      </a:lvl9p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M4</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478926" rtl="0" eaLnBrk="1" latinLnBrk="0" hangingPunct="1">
                        <a:defRPr sz="1900" kern="1200">
                          <a:solidFill>
                            <a:schemeClr val="tx1"/>
                          </a:solidFill>
                          <a:latin typeface="Verdana"/>
                        </a:defRPr>
                      </a:lvl1pPr>
                      <a:lvl2pPr marL="478926" algn="l" defTabSz="478926" rtl="0" eaLnBrk="1" latinLnBrk="0" hangingPunct="1">
                        <a:defRPr sz="1900" kern="1200">
                          <a:solidFill>
                            <a:schemeClr val="tx1"/>
                          </a:solidFill>
                          <a:latin typeface="Verdana"/>
                        </a:defRPr>
                      </a:lvl2pPr>
                      <a:lvl3pPr marL="957851" algn="l" defTabSz="478926" rtl="0" eaLnBrk="1" latinLnBrk="0" hangingPunct="1">
                        <a:defRPr sz="1900" kern="1200">
                          <a:solidFill>
                            <a:schemeClr val="tx1"/>
                          </a:solidFill>
                          <a:latin typeface="Verdana"/>
                        </a:defRPr>
                      </a:lvl3pPr>
                      <a:lvl4pPr marL="1436777" algn="l" defTabSz="478926" rtl="0" eaLnBrk="1" latinLnBrk="0" hangingPunct="1">
                        <a:defRPr sz="1900" kern="1200">
                          <a:solidFill>
                            <a:schemeClr val="tx1"/>
                          </a:solidFill>
                          <a:latin typeface="Verdana"/>
                        </a:defRPr>
                      </a:lvl4pPr>
                      <a:lvl5pPr marL="1915703" algn="l" defTabSz="478926" rtl="0" eaLnBrk="1" latinLnBrk="0" hangingPunct="1">
                        <a:defRPr sz="1900" kern="1200">
                          <a:solidFill>
                            <a:schemeClr val="tx1"/>
                          </a:solidFill>
                          <a:latin typeface="Verdana"/>
                        </a:defRPr>
                      </a:lvl5pPr>
                      <a:lvl6pPr marL="2394629" algn="l" defTabSz="478926" rtl="0" eaLnBrk="1" latinLnBrk="0" hangingPunct="1">
                        <a:defRPr sz="1900" kern="1200">
                          <a:solidFill>
                            <a:schemeClr val="tx1"/>
                          </a:solidFill>
                          <a:latin typeface="Verdana"/>
                        </a:defRPr>
                      </a:lvl6pPr>
                      <a:lvl7pPr marL="2873554" algn="l" defTabSz="478926" rtl="0" eaLnBrk="1" latinLnBrk="0" hangingPunct="1">
                        <a:defRPr sz="1900" kern="1200">
                          <a:solidFill>
                            <a:schemeClr val="tx1"/>
                          </a:solidFill>
                          <a:latin typeface="Verdana"/>
                        </a:defRPr>
                      </a:lvl7pPr>
                      <a:lvl8pPr marL="3352480" algn="l" defTabSz="478926" rtl="0" eaLnBrk="1" latinLnBrk="0" hangingPunct="1">
                        <a:defRPr sz="1900" kern="1200">
                          <a:solidFill>
                            <a:schemeClr val="tx1"/>
                          </a:solidFill>
                          <a:latin typeface="Verdana"/>
                        </a:defRPr>
                      </a:lvl8pPr>
                      <a:lvl9pPr marL="3831406" algn="l" defTabSz="478926" rtl="0" eaLnBrk="1" latinLnBrk="0" hangingPunct="1">
                        <a:defRPr sz="1900" kern="1200">
                          <a:solidFill>
                            <a:schemeClr val="tx1"/>
                          </a:solidFill>
                          <a:latin typeface="Verdana"/>
                        </a:defRPr>
                      </a:lvl9p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M5</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M6</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M7</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M8</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M9</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M10</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M11</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M12</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M13</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M14</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M15</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M16</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M17</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M18</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M19</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M20</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M21</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M22</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M23</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marR="0" lvl="0" indent="0" algn="ctr" defTabSz="914400" rtl="0" eaLnBrk="0" fontAlgn="base" latinLnBrk="0" hangingPunct="0">
                        <a:lnSpc>
                          <a:spcPct val="100000"/>
                        </a:lnSpc>
                        <a:spcBef>
                          <a:spcPts val="0"/>
                        </a:spcBef>
                        <a:spcAft>
                          <a:spcPct val="0"/>
                        </a:spcAft>
                        <a:buClr>
                          <a:srgbClr val="CC0000"/>
                        </a:buClr>
                        <a:buSzPct val="80000"/>
                        <a:buFont typeface="Wingdings" pitchFamily="2" charset="2"/>
                        <a:buNone/>
                        <a:tabLst/>
                      </a:pPr>
                      <a:r>
                        <a:rPr kumimoji="0" lang="en-US" sz="1000" b="1" i="0" u="none" strike="noStrike" kern="1200" cap="none" normalizeH="0" baseline="0">
                          <a:ln>
                            <a:noFill/>
                          </a:ln>
                          <a:solidFill>
                            <a:schemeClr val="tx1"/>
                          </a:solidFill>
                          <a:effectLst/>
                          <a:latin typeface="Chronicle Display"/>
                          <a:ea typeface="+mn-ea"/>
                          <a:cs typeface="Verdana" panose="020B0604030504040204" pitchFamily="34" charset="0"/>
                        </a:rPr>
                        <a:t>M24</a:t>
                      </a:r>
                    </a:p>
                  </a:txBody>
                  <a:tcPr marL="5441" marR="5441" marT="5441"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2159397139"/>
                  </a:ext>
                </a:extLst>
              </a:tr>
              <a:tr h="231897">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Oct</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Nov</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Dec</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Jan</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Feb</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Mar</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Apr</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May</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Jun</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Jul</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Aug</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Sep</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Oct</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Nov</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Dec</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Jan</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Feb</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Mar</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Apr</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May</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Jun</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Jul</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Aug</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algn="ctr" fontAlgn="b"/>
                      <a:r>
                        <a:rPr kumimoji="0" lang="en-US" sz="1000" b="1" i="0" u="none" strike="noStrike" kern="1200" cap="none" normalizeH="0" baseline="0">
                          <a:ln>
                            <a:noFill/>
                          </a:ln>
                          <a:solidFill>
                            <a:schemeClr val="tx1"/>
                          </a:solidFill>
                          <a:effectLst/>
                          <a:latin typeface="Chronicle Display"/>
                          <a:ea typeface="+mn-ea"/>
                        </a:rPr>
                        <a:t>Sept</a:t>
                      </a:r>
                    </a:p>
                  </a:txBody>
                  <a:tcPr marL="6348" marR="6348" marT="6348"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extLst>
                  <a:ext uri="{0D108BD9-81ED-4DB2-BD59-A6C34878D82A}">
                    <a16:rowId xmlns:a16="http://schemas.microsoft.com/office/drawing/2014/main" val="3583851261"/>
                  </a:ext>
                </a:extLst>
              </a:tr>
              <a:tr h="775405">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algn="ctr" defTabSz="914400" rtl="0" eaLnBrk="1" fontAlgn="t" latinLnBrk="0" hangingPunct="1"/>
                      <a:endParaRPr lang="en-US" sz="900" b="1" kern="1200">
                        <a:solidFill>
                          <a:schemeClr val="tx1"/>
                        </a:solidFill>
                        <a:latin typeface="Chronicle Display"/>
                        <a:ea typeface="+mn-ea"/>
                        <a:cs typeface="+mn-cs"/>
                      </a:endParaRPr>
                    </a:p>
                  </a:txBody>
                  <a:tcPr marL="0" marR="0"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400" rtl="0" eaLnBrk="1" latinLnBrk="0" hangingPunct="1">
                        <a:defRPr sz="1800" kern="1200">
                          <a:solidFill>
                            <a:schemeClr val="tx1"/>
                          </a:solidFill>
                          <a:latin typeface="Verdana"/>
                        </a:defRPr>
                      </a:lvl1pPr>
                      <a:lvl2pPr marL="457200" algn="l" defTabSz="914400" rtl="0" eaLnBrk="1" latinLnBrk="0" hangingPunct="1">
                        <a:defRPr sz="1800" kern="1200">
                          <a:solidFill>
                            <a:schemeClr val="tx1"/>
                          </a:solidFill>
                          <a:latin typeface="Verdana"/>
                        </a:defRPr>
                      </a:lvl2pPr>
                      <a:lvl3pPr marL="914400" algn="l" defTabSz="914400" rtl="0" eaLnBrk="1" latinLnBrk="0" hangingPunct="1">
                        <a:defRPr sz="1800" kern="1200">
                          <a:solidFill>
                            <a:schemeClr val="tx1"/>
                          </a:solidFill>
                          <a:latin typeface="Verdana"/>
                        </a:defRPr>
                      </a:lvl3pPr>
                      <a:lvl4pPr marL="1371600" algn="l" defTabSz="914400" rtl="0" eaLnBrk="1" latinLnBrk="0" hangingPunct="1">
                        <a:defRPr sz="1800" kern="1200">
                          <a:solidFill>
                            <a:schemeClr val="tx1"/>
                          </a:solidFill>
                          <a:latin typeface="Verdana"/>
                        </a:defRPr>
                      </a:lvl4pPr>
                      <a:lvl5pPr marL="1828800" algn="l" defTabSz="914400" rtl="0" eaLnBrk="1" latinLnBrk="0" hangingPunct="1">
                        <a:defRPr sz="1800" kern="1200">
                          <a:solidFill>
                            <a:schemeClr val="tx1"/>
                          </a:solidFill>
                          <a:latin typeface="Verdana"/>
                        </a:defRPr>
                      </a:lvl5pPr>
                      <a:lvl6pPr marL="2286000" algn="l" defTabSz="914400" rtl="0" eaLnBrk="1" latinLnBrk="0" hangingPunct="1">
                        <a:defRPr sz="1800" kern="1200">
                          <a:solidFill>
                            <a:schemeClr val="tx1"/>
                          </a:solidFill>
                          <a:latin typeface="Verdana"/>
                        </a:defRPr>
                      </a:lvl6pPr>
                      <a:lvl7pPr marL="2743200" algn="l" defTabSz="914400" rtl="0" eaLnBrk="1" latinLnBrk="0" hangingPunct="1">
                        <a:defRPr sz="1800" kern="1200">
                          <a:solidFill>
                            <a:schemeClr val="tx1"/>
                          </a:solidFill>
                          <a:latin typeface="Verdana"/>
                        </a:defRPr>
                      </a:lvl7pPr>
                      <a:lvl8pPr marL="3200400" algn="l" defTabSz="914400" rtl="0" eaLnBrk="1" latinLnBrk="0" hangingPunct="1">
                        <a:defRPr sz="1800" kern="1200">
                          <a:solidFill>
                            <a:schemeClr val="tx1"/>
                          </a:solidFill>
                          <a:latin typeface="Verdana"/>
                        </a:defRPr>
                      </a:lvl8pPr>
                      <a:lvl9pPr marL="3657600" algn="l" defTabSz="914400" rtl="0" eaLnBrk="1" latinLnBrk="0" hangingPunct="1">
                        <a:defRPr sz="1800" kern="1200">
                          <a:solidFill>
                            <a:schemeClr val="tx1"/>
                          </a:solidFill>
                          <a:latin typeface="Verdana"/>
                        </a:defRPr>
                      </a:lvl9p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63317696"/>
                  </a:ext>
                </a:extLst>
              </a:tr>
              <a:tr h="1282679">
                <a:tc>
                  <a:txBody>
                    <a:bodyPr/>
                    <a:lstStyle/>
                    <a:p>
                      <a:pPr marL="0" algn="ctr" defTabSz="914400" rtl="0" eaLnBrk="1" fontAlgn="t" latinLnBrk="0" hangingPunct="1"/>
                      <a:endParaRPr lang="en-US" sz="900" b="1" kern="1200">
                        <a:solidFill>
                          <a:schemeClr val="tx1"/>
                        </a:solidFill>
                        <a:latin typeface="Chronicle Display"/>
                        <a:ea typeface="+mn-ea"/>
                        <a:cs typeface="+mn-cs"/>
                      </a:endParaRPr>
                    </a:p>
                  </a:txBody>
                  <a:tcPr marL="0" marR="0"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77470944"/>
                  </a:ext>
                </a:extLst>
              </a:tr>
              <a:tr h="1297172">
                <a:tc>
                  <a:txBody>
                    <a:bodyPr/>
                    <a:lstStyle/>
                    <a:p>
                      <a:pPr marL="0" algn="ctr" defTabSz="914400" rtl="0" eaLnBrk="1" fontAlgn="t" latinLnBrk="0" hangingPunct="1"/>
                      <a:endParaRPr lang="en-US" sz="900" b="1" kern="1200">
                        <a:solidFill>
                          <a:schemeClr val="tx1"/>
                        </a:solidFill>
                        <a:latin typeface="Chronicle Display"/>
                        <a:ea typeface="+mn-ea"/>
                        <a:cs typeface="+mn-cs"/>
                      </a:endParaRPr>
                    </a:p>
                  </a:txBody>
                  <a:tcPr marL="0" marR="0"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00145461"/>
                  </a:ext>
                </a:extLst>
              </a:tr>
              <a:tr h="1282679">
                <a:tc>
                  <a:txBody>
                    <a:bodyPr/>
                    <a:lstStyle/>
                    <a:p>
                      <a:pPr marL="0" algn="ctr" defTabSz="914400" rtl="0" eaLnBrk="1" fontAlgn="t" latinLnBrk="0" hangingPunct="1"/>
                      <a:endParaRPr lang="en-US" sz="900" b="1" kern="1200">
                        <a:solidFill>
                          <a:schemeClr val="tx1"/>
                        </a:solidFill>
                        <a:latin typeface="Chronicle Display"/>
                        <a:ea typeface="+mn-ea"/>
                        <a:cs typeface="+mn-cs"/>
                      </a:endParaRPr>
                    </a:p>
                  </a:txBody>
                  <a:tcPr marL="0" marR="0"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ysClr val="window" lastClr="FFFFFF"/>
                    </a:solid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14400" rtl="0" eaLnBrk="1" fontAlgn="t" latinLnBrk="0" hangingPunct="1"/>
                      <a:endParaRPr lang="en-US" sz="900" b="0" kern="1200">
                        <a:solidFill>
                          <a:schemeClr val="dk1"/>
                        </a:solidFill>
                        <a:latin typeface="Chronicle Display"/>
                        <a:ea typeface="+mn-ea"/>
                        <a:cs typeface="+mn-cs"/>
                      </a:endParaRPr>
                    </a:p>
                  </a:txBody>
                  <a:tcPr marL="9394" marR="9394" marT="0" marB="0" anchor="ctr">
                    <a:lnL w="12700" cap="flat" cmpd="sng" algn="ctr">
                      <a:solidFill>
                        <a:sysClr val="window" lastClr="FFFFFF">
                          <a:lumMod val="85000"/>
                        </a:sysClr>
                      </a:solidFill>
                      <a:prstDash val="solid"/>
                      <a:round/>
                      <a:headEnd type="none" w="med" len="med"/>
                      <a:tailEnd type="none" w="med" len="med"/>
                    </a:lnL>
                    <a:lnR w="12700" cap="flat" cmpd="sng" algn="ctr">
                      <a:solidFill>
                        <a:sysClr val="window" lastClr="FFFFFF">
                          <a:lumMod val="85000"/>
                        </a:sysClr>
                      </a:solidFill>
                      <a:prstDash val="solid"/>
                      <a:round/>
                      <a:headEnd type="none" w="med" len="med"/>
                      <a:tailEnd type="none" w="med" len="med"/>
                    </a:lnR>
                    <a:lnT w="28575" cap="flat" cmpd="sng" algn="ctr">
                      <a:solidFill>
                        <a:schemeClr val="tx2"/>
                      </a:solidFill>
                      <a:prstDash val="solid"/>
                      <a:round/>
                      <a:headEnd type="none" w="med" len="med"/>
                      <a:tailEnd type="none" w="med" len="med"/>
                    </a:lnT>
                    <a:lnB w="28575"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41100129"/>
                  </a:ext>
                </a:extLst>
              </a:tr>
            </a:tbl>
          </a:graphicData>
        </a:graphic>
      </p:graphicFrame>
      <p:sp>
        <p:nvSpPr>
          <p:cNvPr id="5" name="Title 4">
            <a:extLst>
              <a:ext uri="{FF2B5EF4-FFF2-40B4-BE49-F238E27FC236}">
                <a16:creationId xmlns:a16="http://schemas.microsoft.com/office/drawing/2014/main" id="{9862533F-B82C-4A66-BD9B-4DA8E071E103}"/>
              </a:ext>
            </a:extLst>
          </p:cNvPr>
          <p:cNvSpPr>
            <a:spLocks noGrp="1"/>
          </p:cNvSpPr>
          <p:nvPr>
            <p:ph type="title"/>
          </p:nvPr>
        </p:nvSpPr>
        <p:spPr>
          <a:xfrm>
            <a:off x="471614" y="403509"/>
            <a:ext cx="8357046" cy="457061"/>
          </a:xfrm>
        </p:spPr>
        <p:txBody>
          <a:bodyPr vert="horz" lIns="0" tIns="0" rIns="0" bIns="0" rtlCol="0" anchor="t" anchorCtr="0">
            <a:noAutofit/>
          </a:bodyPr>
          <a:lstStyle/>
          <a:p>
            <a:r>
              <a:rPr lang="en-US" sz="2400">
                <a:latin typeface="+mn-lt"/>
              </a:rPr>
              <a:t>Program Timeline with Details</a:t>
            </a:r>
          </a:p>
        </p:txBody>
      </p:sp>
      <p:sp>
        <p:nvSpPr>
          <p:cNvPr id="6" name="Rectangle 5">
            <a:extLst>
              <a:ext uri="{FF2B5EF4-FFF2-40B4-BE49-F238E27FC236}">
                <a16:creationId xmlns:a16="http://schemas.microsoft.com/office/drawing/2014/main" id="{7BB97B4F-266A-4CD3-A43F-BBFB639ACB15}"/>
              </a:ext>
            </a:extLst>
          </p:cNvPr>
          <p:cNvSpPr/>
          <p:nvPr/>
        </p:nvSpPr>
        <p:spPr>
          <a:xfrm>
            <a:off x="20851" y="1919641"/>
            <a:ext cx="924008" cy="507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88873" tIns="38088" rIns="88873" bIns="38088"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Arial" panose="020B0604020202020204"/>
                <a:ea typeface="+mn-ea"/>
                <a:cs typeface="+mn-cs"/>
              </a:rPr>
              <a:t>Global Design</a:t>
            </a:r>
          </a:p>
        </p:txBody>
      </p:sp>
      <p:sp>
        <p:nvSpPr>
          <p:cNvPr id="138" name="Rectangle 137">
            <a:extLst>
              <a:ext uri="{FF2B5EF4-FFF2-40B4-BE49-F238E27FC236}">
                <a16:creationId xmlns:a16="http://schemas.microsoft.com/office/drawing/2014/main" id="{D28DB970-2982-45C3-92A2-22FE22F9A55E}"/>
              </a:ext>
            </a:extLst>
          </p:cNvPr>
          <p:cNvSpPr/>
          <p:nvPr/>
        </p:nvSpPr>
        <p:spPr>
          <a:xfrm>
            <a:off x="24830" y="5242463"/>
            <a:ext cx="924008" cy="507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Arial" panose="020B0604020202020204"/>
                <a:ea typeface="+mn-ea"/>
                <a:cs typeface="+mn-cs"/>
              </a:rPr>
              <a:t>OP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Arial" panose="020B0604020202020204"/>
                <a:ea typeface="+mn-ea"/>
                <a:cs typeface="+mn-cs"/>
              </a:rPr>
              <a:t>Phase 2</a:t>
            </a:r>
          </a:p>
        </p:txBody>
      </p:sp>
      <p:sp>
        <p:nvSpPr>
          <p:cNvPr id="139" name="Arrow: Right 138">
            <a:extLst>
              <a:ext uri="{FF2B5EF4-FFF2-40B4-BE49-F238E27FC236}">
                <a16:creationId xmlns:a16="http://schemas.microsoft.com/office/drawing/2014/main" id="{0F9F70DC-1444-42D4-96FB-20545947600D}"/>
              </a:ext>
            </a:extLst>
          </p:cNvPr>
          <p:cNvSpPr/>
          <p:nvPr/>
        </p:nvSpPr>
        <p:spPr bwMode="gray">
          <a:xfrm>
            <a:off x="1206983" y="1782878"/>
            <a:ext cx="2586214" cy="178143"/>
          </a:xfrm>
          <a:prstGeom prst="rightArrow">
            <a:avLst>
              <a:gd name="adj1" fmla="val 100000"/>
              <a:gd name="adj2" fmla="val 23553"/>
            </a:avLst>
          </a:prstGeom>
          <a:solidFill>
            <a:schemeClr val="accent5"/>
          </a:solidFill>
          <a:ln w="9525" algn="ctr">
            <a:solidFill>
              <a:schemeClr val="accent6"/>
            </a:solidFill>
            <a:miter lim="800000"/>
            <a:headEnd/>
            <a:tailEnd/>
          </a:ln>
        </p:spPr>
        <p:txBody>
          <a:bodyPr wrap="square" lIns="88873" tIns="88873" rIns="88873" bIns="88873" rtlCol="0" anchor="ct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prstClr val="white"/>
                </a:solidFill>
                <a:effectLst/>
                <a:uLnTx/>
                <a:uFillTx/>
                <a:latin typeface="Barlow"/>
                <a:ea typeface="Open Sans" panose="020B0606030504020204" pitchFamily="34" charset="0"/>
                <a:cs typeface="+mn-cs"/>
              </a:rPr>
              <a:t>Global Design</a:t>
            </a:r>
          </a:p>
        </p:txBody>
      </p:sp>
      <p:sp>
        <p:nvSpPr>
          <p:cNvPr id="147" name="Arrow: Right 146">
            <a:extLst>
              <a:ext uri="{FF2B5EF4-FFF2-40B4-BE49-F238E27FC236}">
                <a16:creationId xmlns:a16="http://schemas.microsoft.com/office/drawing/2014/main" id="{AD894C4D-1855-4467-9492-753AEA97943D}"/>
              </a:ext>
            </a:extLst>
          </p:cNvPr>
          <p:cNvSpPr/>
          <p:nvPr/>
        </p:nvSpPr>
        <p:spPr bwMode="gray">
          <a:xfrm>
            <a:off x="1491850" y="2207793"/>
            <a:ext cx="881262" cy="178143"/>
          </a:xfrm>
          <a:prstGeom prst="rightArrow">
            <a:avLst>
              <a:gd name="adj1" fmla="val 100000"/>
              <a:gd name="adj2" fmla="val 23553"/>
            </a:avLst>
          </a:prstGeom>
          <a:solidFill>
            <a:schemeClr val="accent5"/>
          </a:solidFill>
          <a:ln w="9525" algn="ctr">
            <a:solidFill>
              <a:schemeClr val="accent6"/>
            </a:solidFill>
            <a:miter lim="800000"/>
            <a:headEnd/>
            <a:tailEnd/>
          </a:ln>
        </p:spPr>
        <p:txBody>
          <a:bodyPr wrap="square" lIns="0" tIns="0" rIns="0" bIns="0" rtlCol="0" anchor="ct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prstClr val="white"/>
                </a:solidFill>
                <a:effectLst/>
                <a:uLnTx/>
                <a:uFillTx/>
                <a:latin typeface="Barlow"/>
                <a:ea typeface="Open Sans" panose="020B0606030504020204" pitchFamily="34" charset="0"/>
                <a:cs typeface="+mn-cs"/>
              </a:rPr>
              <a:t>Finalize KDDs</a:t>
            </a:r>
          </a:p>
        </p:txBody>
      </p:sp>
      <p:sp>
        <p:nvSpPr>
          <p:cNvPr id="146" name="Arrow: Right 145">
            <a:extLst>
              <a:ext uri="{FF2B5EF4-FFF2-40B4-BE49-F238E27FC236}">
                <a16:creationId xmlns:a16="http://schemas.microsoft.com/office/drawing/2014/main" id="{82750828-A205-4234-9F43-612C2E2097D4}"/>
              </a:ext>
            </a:extLst>
          </p:cNvPr>
          <p:cNvSpPr/>
          <p:nvPr/>
        </p:nvSpPr>
        <p:spPr bwMode="gray">
          <a:xfrm>
            <a:off x="1203475" y="1995336"/>
            <a:ext cx="881262" cy="178143"/>
          </a:xfrm>
          <a:prstGeom prst="rightArrow">
            <a:avLst>
              <a:gd name="adj1" fmla="val 100000"/>
              <a:gd name="adj2" fmla="val 23553"/>
            </a:avLst>
          </a:prstGeom>
          <a:solidFill>
            <a:schemeClr val="accent5"/>
          </a:solidFill>
          <a:ln w="9525" algn="ctr">
            <a:solidFill>
              <a:schemeClr val="accent6"/>
            </a:solidFill>
            <a:miter lim="800000"/>
            <a:headEnd/>
            <a:tailEnd/>
          </a:ln>
        </p:spPr>
        <p:txBody>
          <a:bodyPr wrap="square" lIns="0" tIns="0" rIns="0" bIns="0" rtlCol="0" anchor="ct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prstClr val="white"/>
                </a:solidFill>
                <a:effectLst/>
                <a:uLnTx/>
                <a:uFillTx/>
                <a:latin typeface="Barlow"/>
                <a:ea typeface="Open Sans" panose="020B0606030504020204" pitchFamily="34" charset="0"/>
                <a:cs typeface="+mn-cs"/>
              </a:rPr>
              <a:t>Workshops </a:t>
            </a:r>
          </a:p>
        </p:txBody>
      </p:sp>
      <p:sp>
        <p:nvSpPr>
          <p:cNvPr id="148" name="Arrow: Right 147">
            <a:extLst>
              <a:ext uri="{FF2B5EF4-FFF2-40B4-BE49-F238E27FC236}">
                <a16:creationId xmlns:a16="http://schemas.microsoft.com/office/drawing/2014/main" id="{12A8AC61-6381-4C1E-ADE9-5C329008EE51}"/>
              </a:ext>
            </a:extLst>
          </p:cNvPr>
          <p:cNvSpPr/>
          <p:nvPr/>
        </p:nvSpPr>
        <p:spPr bwMode="gray">
          <a:xfrm>
            <a:off x="2427230" y="1995336"/>
            <a:ext cx="205435" cy="178143"/>
          </a:xfrm>
          <a:prstGeom prst="rightArrow">
            <a:avLst>
              <a:gd name="adj1" fmla="val 100000"/>
              <a:gd name="adj2" fmla="val 23553"/>
            </a:avLst>
          </a:prstGeom>
          <a:solidFill>
            <a:schemeClr val="accent5"/>
          </a:solidFill>
          <a:ln w="19050" algn="ctr">
            <a:noFill/>
            <a:miter lim="800000"/>
            <a:headEnd/>
            <a:tailEnd/>
          </a:ln>
        </p:spPr>
        <p:txBody>
          <a:bodyPr wrap="none" lIns="0" tIns="0" rIns="0" bIns="0" rtlCol="0" anchor="ctr"/>
          <a:lstStyle/>
          <a:p>
            <a:pPr marL="228530" marR="0" lvl="0" indent="0" algn="l"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Walk the Wall </a:t>
            </a:r>
          </a:p>
        </p:txBody>
      </p:sp>
      <p:sp>
        <p:nvSpPr>
          <p:cNvPr id="4" name="Star: 5 Points 3">
            <a:extLst>
              <a:ext uri="{FF2B5EF4-FFF2-40B4-BE49-F238E27FC236}">
                <a16:creationId xmlns:a16="http://schemas.microsoft.com/office/drawing/2014/main" id="{817DE362-4142-4BBD-A153-0551B21AF046}"/>
              </a:ext>
            </a:extLst>
          </p:cNvPr>
          <p:cNvSpPr/>
          <p:nvPr/>
        </p:nvSpPr>
        <p:spPr>
          <a:xfrm>
            <a:off x="1096009" y="1715461"/>
            <a:ext cx="182824" cy="183244"/>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57132" marR="0" lvl="0" indent="-57132"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Program    </a:t>
            </a:r>
          </a:p>
          <a:p>
            <a:pPr marL="57132" marR="0" lvl="0" indent="-57132"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Kick Off    </a:t>
            </a:r>
          </a:p>
        </p:txBody>
      </p:sp>
      <p:sp>
        <p:nvSpPr>
          <p:cNvPr id="136" name="Rectangle 135">
            <a:extLst>
              <a:ext uri="{FF2B5EF4-FFF2-40B4-BE49-F238E27FC236}">
                <a16:creationId xmlns:a16="http://schemas.microsoft.com/office/drawing/2014/main" id="{72F47899-01DB-4B7C-9A17-C94B567418CA}"/>
              </a:ext>
            </a:extLst>
          </p:cNvPr>
          <p:cNvSpPr/>
          <p:nvPr/>
        </p:nvSpPr>
        <p:spPr>
          <a:xfrm>
            <a:off x="7064" y="2800385"/>
            <a:ext cx="924008" cy="507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Arial" panose="020B0604020202020204"/>
                <a:ea typeface="+mn-ea"/>
                <a:cs typeface="+mn-cs"/>
              </a:rPr>
              <a:t>OP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Arial" panose="020B0604020202020204"/>
                <a:ea typeface="+mn-ea"/>
                <a:cs typeface="+mn-cs"/>
              </a:rPr>
              <a:t>Phase 1a</a:t>
            </a:r>
          </a:p>
        </p:txBody>
      </p:sp>
      <p:grpSp>
        <p:nvGrpSpPr>
          <p:cNvPr id="18" name="Group 17">
            <a:extLst>
              <a:ext uri="{FF2B5EF4-FFF2-40B4-BE49-F238E27FC236}">
                <a16:creationId xmlns:a16="http://schemas.microsoft.com/office/drawing/2014/main" id="{09594886-980D-415C-AB93-EE971DBB14CC}"/>
              </a:ext>
            </a:extLst>
          </p:cNvPr>
          <p:cNvGrpSpPr/>
          <p:nvPr/>
        </p:nvGrpSpPr>
        <p:grpSpPr>
          <a:xfrm>
            <a:off x="7809805" y="568734"/>
            <a:ext cx="4053728" cy="533422"/>
            <a:chOff x="5817907" y="249305"/>
            <a:chExt cx="4054963" cy="533584"/>
          </a:xfrm>
        </p:grpSpPr>
        <p:sp>
          <p:nvSpPr>
            <p:cNvPr id="16" name="Rectangle 15">
              <a:extLst>
                <a:ext uri="{FF2B5EF4-FFF2-40B4-BE49-F238E27FC236}">
                  <a16:creationId xmlns:a16="http://schemas.microsoft.com/office/drawing/2014/main" id="{4B2C2CD4-FCBE-4C3B-8AEB-B14437868F7B}"/>
                </a:ext>
              </a:extLst>
            </p:cNvPr>
            <p:cNvSpPr/>
            <p:nvPr/>
          </p:nvSpPr>
          <p:spPr>
            <a:xfrm>
              <a:off x="5817907" y="381386"/>
              <a:ext cx="4054963" cy="40150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82824" tIns="182824" rIns="182824" bIns="182824"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399" b="0" i="0" u="none" strike="noStrike" kern="1200" cap="none" spc="0" normalizeH="0" baseline="0" noProof="0">
                <a:ln>
                  <a:noFill/>
                </a:ln>
                <a:solidFill>
                  <a:srgbClr val="6B767D"/>
                </a:solidFill>
                <a:effectLst/>
                <a:uLnTx/>
                <a:uFillTx/>
                <a:latin typeface="Arial" panose="020B0604020202020204"/>
                <a:ea typeface="+mn-ea"/>
                <a:cs typeface="+mn-cs"/>
              </a:endParaRPr>
            </a:p>
          </p:txBody>
        </p:sp>
        <p:sp>
          <p:nvSpPr>
            <p:cNvPr id="17" name="TextBox 16">
              <a:extLst>
                <a:ext uri="{FF2B5EF4-FFF2-40B4-BE49-F238E27FC236}">
                  <a16:creationId xmlns:a16="http://schemas.microsoft.com/office/drawing/2014/main" id="{688D2B30-0A8C-4969-9109-4C9E3C9A84EF}"/>
                </a:ext>
              </a:extLst>
            </p:cNvPr>
            <p:cNvSpPr txBox="1"/>
            <p:nvPr/>
          </p:nvSpPr>
          <p:spPr>
            <a:xfrm>
              <a:off x="6902021" y="249305"/>
              <a:ext cx="1886735" cy="246221"/>
            </a:xfrm>
            <a:prstGeom prst="rect">
              <a:avLst/>
            </a:prstGeom>
            <a:solidFill>
              <a:schemeClr val="bg1"/>
            </a:solidFill>
          </p:spPr>
          <p:txBody>
            <a:bodyPr wrap="none" lIns="88873" tIns="38088" rIns="88873" bIns="38088"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000000"/>
                  </a:solidFill>
                  <a:effectLst/>
                  <a:uLnTx/>
                  <a:uFillTx/>
                  <a:latin typeface="Arial" panose="020B0604020202020204"/>
                  <a:ea typeface="+mn-ea"/>
                  <a:cs typeface="+mn-cs"/>
                </a:rPr>
                <a:t>Solution Lifecycle Stages</a:t>
              </a:r>
            </a:p>
          </p:txBody>
        </p:sp>
        <p:grpSp>
          <p:nvGrpSpPr>
            <p:cNvPr id="15" name="Group 14">
              <a:extLst>
                <a:ext uri="{FF2B5EF4-FFF2-40B4-BE49-F238E27FC236}">
                  <a16:creationId xmlns:a16="http://schemas.microsoft.com/office/drawing/2014/main" id="{B4EF3D57-8B79-4B8B-A8AC-0CBE794500CE}"/>
                </a:ext>
              </a:extLst>
            </p:cNvPr>
            <p:cNvGrpSpPr/>
            <p:nvPr/>
          </p:nvGrpSpPr>
          <p:grpSpPr>
            <a:xfrm>
              <a:off x="5942055" y="512665"/>
              <a:ext cx="3811845" cy="178197"/>
              <a:chOff x="5942055" y="512665"/>
              <a:chExt cx="3811845" cy="178197"/>
            </a:xfrm>
          </p:grpSpPr>
          <p:sp>
            <p:nvSpPr>
              <p:cNvPr id="172" name="Arrow: Right 171">
                <a:extLst>
                  <a:ext uri="{FF2B5EF4-FFF2-40B4-BE49-F238E27FC236}">
                    <a16:creationId xmlns:a16="http://schemas.microsoft.com/office/drawing/2014/main" id="{6E658FA9-FAAF-40EB-AF36-DE95DF9A8D09}"/>
                  </a:ext>
                </a:extLst>
              </p:cNvPr>
              <p:cNvSpPr/>
              <p:nvPr/>
            </p:nvSpPr>
            <p:spPr bwMode="gray">
              <a:xfrm>
                <a:off x="5942055" y="512665"/>
                <a:ext cx="1188720" cy="178197"/>
              </a:xfrm>
              <a:prstGeom prst="rightArrow">
                <a:avLst>
                  <a:gd name="adj1" fmla="val 100000"/>
                  <a:gd name="adj2" fmla="val 23553"/>
                </a:avLst>
              </a:prstGeom>
              <a:solidFill>
                <a:srgbClr val="00A3E0"/>
              </a:solidFill>
              <a:ln w="9525" algn="ctr">
                <a:solidFill>
                  <a:schemeClr val="accent6"/>
                </a:solidFill>
                <a:miter lim="800000"/>
                <a:headEnd/>
                <a:tailEnd/>
              </a:ln>
            </p:spPr>
            <p:txBody>
              <a:bodyPr wrap="square" lIns="0" tIns="0" rIns="0" bIns="0" rtlCol="0" anchor="ctr">
                <a:normAutofit/>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prstClr val="white"/>
                    </a:solidFill>
                    <a:effectLst/>
                    <a:uLnTx/>
                    <a:uFillTx/>
                    <a:latin typeface="Barlow"/>
                    <a:ea typeface="Open Sans" panose="020B0606030504020204" pitchFamily="34" charset="0"/>
                    <a:cs typeface="+mn-cs"/>
                  </a:rPr>
                  <a:t>Imagine</a:t>
                </a:r>
              </a:p>
            </p:txBody>
          </p:sp>
          <p:sp>
            <p:nvSpPr>
              <p:cNvPr id="173" name="Arrow: Right 172">
                <a:extLst>
                  <a:ext uri="{FF2B5EF4-FFF2-40B4-BE49-F238E27FC236}">
                    <a16:creationId xmlns:a16="http://schemas.microsoft.com/office/drawing/2014/main" id="{4D6F562B-E23C-4F16-B1EC-D765F7F2CCBC}"/>
                  </a:ext>
                </a:extLst>
              </p:cNvPr>
              <p:cNvSpPr/>
              <p:nvPr/>
            </p:nvSpPr>
            <p:spPr bwMode="gray">
              <a:xfrm>
                <a:off x="7253617" y="512665"/>
                <a:ext cx="1188720"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88873" tIns="88873" rIns="88873" bIns="88873" rtlCol="0" anchor="ct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Deliver</a:t>
                </a:r>
              </a:p>
            </p:txBody>
          </p:sp>
          <p:sp>
            <p:nvSpPr>
              <p:cNvPr id="174" name="Arrow: Right 173">
                <a:extLst>
                  <a:ext uri="{FF2B5EF4-FFF2-40B4-BE49-F238E27FC236}">
                    <a16:creationId xmlns:a16="http://schemas.microsoft.com/office/drawing/2014/main" id="{7DF6E1F2-D80A-45BE-A321-DAEE007E077D}"/>
                  </a:ext>
                </a:extLst>
              </p:cNvPr>
              <p:cNvSpPr/>
              <p:nvPr/>
            </p:nvSpPr>
            <p:spPr bwMode="gray">
              <a:xfrm>
                <a:off x="8565180" y="512665"/>
                <a:ext cx="1188720" cy="178197"/>
              </a:xfrm>
              <a:prstGeom prst="rightArrow">
                <a:avLst>
                  <a:gd name="adj1" fmla="val 100000"/>
                  <a:gd name="adj2" fmla="val 23553"/>
                </a:avLst>
              </a:prstGeom>
              <a:solidFill>
                <a:schemeClr val="accent1"/>
              </a:solidFill>
              <a:ln w="9525" algn="ctr">
                <a:solidFill>
                  <a:schemeClr val="accent6"/>
                </a:solidFill>
                <a:miter lim="800000"/>
                <a:headEnd/>
                <a:tailEnd/>
              </a:ln>
            </p:spPr>
            <p:txBody>
              <a:bodyPr wrap="square" lIns="88873" tIns="88873" rIns="88873" bIns="88873" rtlCol="0" anchor="ct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prstClr val="white"/>
                    </a:solidFill>
                    <a:effectLst/>
                    <a:uLnTx/>
                    <a:uFillTx/>
                    <a:latin typeface="Barlow"/>
                    <a:ea typeface="Open Sans" panose="020B0606030504020204" pitchFamily="34" charset="0"/>
                    <a:cs typeface="+mn-cs"/>
                  </a:rPr>
                  <a:t>Run</a:t>
                </a:r>
              </a:p>
            </p:txBody>
          </p:sp>
        </p:grpSp>
      </p:grpSp>
      <p:sp>
        <p:nvSpPr>
          <p:cNvPr id="19" name="TextBox 18">
            <a:extLst>
              <a:ext uri="{FF2B5EF4-FFF2-40B4-BE49-F238E27FC236}">
                <a16:creationId xmlns:a16="http://schemas.microsoft.com/office/drawing/2014/main" id="{D4228A2C-4F17-4868-8DDB-1EB997E2AEB0}"/>
              </a:ext>
            </a:extLst>
          </p:cNvPr>
          <p:cNvSpPr txBox="1"/>
          <p:nvPr/>
        </p:nvSpPr>
        <p:spPr>
          <a:xfrm>
            <a:off x="9004016" y="1870710"/>
            <a:ext cx="2765940" cy="1153810"/>
          </a:xfrm>
          <a:prstGeom prst="rect">
            <a:avLst/>
          </a:prstGeom>
          <a:solidFill>
            <a:schemeClr val="tx2"/>
          </a:solidFill>
          <a:effectLst>
            <a:outerShdw blurRad="50800" dist="38100" dir="2700000" algn="tl" rotWithShape="0">
              <a:prstClr val="black">
                <a:alpha val="40000"/>
              </a:prstClr>
            </a:outerShdw>
          </a:effectLst>
        </p:spPr>
        <p:txBody>
          <a:bodyPr wrap="none" lIns="88873" tIns="38088" rIns="88873" bIns="38088" rtlCol="0" anchor="ctr" anchorCtr="0">
            <a:spAutoFit/>
          </a:bodyPr>
          <a:lstStyle/>
          <a:p>
            <a:pPr marL="0" marR="0" lvl="0" indent="0" algn="l" defTabSz="914400" rtl="0" eaLnBrk="1" fontAlgn="auto" latinLnBrk="0" hangingPunct="1">
              <a:lnSpc>
                <a:spcPct val="100000"/>
              </a:lnSpc>
              <a:spcBef>
                <a:spcPts val="0"/>
              </a:spcBef>
              <a:spcAft>
                <a:spcPts val="599"/>
              </a:spcAft>
              <a:buClrTx/>
              <a:buSzTx/>
              <a:buFontTx/>
              <a:buNone/>
              <a:tabLst/>
              <a:defRPr/>
            </a:pPr>
            <a:r>
              <a:rPr kumimoji="0" lang="en-US" sz="999" b="1" i="0" u="none" strike="noStrike" kern="1200" cap="none" spc="0" normalizeH="0" baseline="0" noProof="0">
                <a:ln>
                  <a:noFill/>
                </a:ln>
                <a:solidFill>
                  <a:srgbClr val="FFFFFF"/>
                </a:solidFill>
                <a:effectLst/>
                <a:uLnTx/>
                <a:uFillTx/>
                <a:latin typeface="Arial" panose="020B0604020202020204"/>
                <a:ea typeface="+mn-ea"/>
                <a:cs typeface="+mn-cs"/>
              </a:rPr>
              <a:t>MC = Mock Conversion</a:t>
            </a:r>
          </a:p>
          <a:p>
            <a:pPr marL="0" marR="0" lvl="0" indent="0" algn="l" defTabSz="914400" rtl="0" eaLnBrk="1" fontAlgn="auto" latinLnBrk="0" hangingPunct="1">
              <a:lnSpc>
                <a:spcPct val="100000"/>
              </a:lnSpc>
              <a:spcBef>
                <a:spcPts val="0"/>
              </a:spcBef>
              <a:spcAft>
                <a:spcPts val="599"/>
              </a:spcAft>
              <a:buClrTx/>
              <a:buSzTx/>
              <a:buFontTx/>
              <a:buNone/>
              <a:tabLst/>
              <a:defRPr/>
            </a:pPr>
            <a:r>
              <a:rPr kumimoji="0" lang="en-US" sz="999" b="1" i="0" u="none" strike="noStrike" kern="1200" cap="none" spc="0" normalizeH="0" baseline="0" noProof="0">
                <a:ln>
                  <a:noFill/>
                </a:ln>
                <a:solidFill>
                  <a:srgbClr val="FFFFFF"/>
                </a:solidFill>
                <a:effectLst/>
                <a:uLnTx/>
                <a:uFillTx/>
                <a:latin typeface="Arial" panose="020B0604020202020204"/>
                <a:ea typeface="+mn-ea"/>
                <a:cs typeface="+mn-cs"/>
              </a:rPr>
              <a:t>MC&amp;C = Mock Conversion &amp; Cutover</a:t>
            </a:r>
            <a:endParaRPr kumimoji="0" lang="en-US" sz="999" b="1" i="0" u="none" strike="noStrike" kern="1200" cap="none" spc="0" normalizeH="0" baseline="0" noProof="0">
              <a:ln>
                <a:noFill/>
              </a:ln>
              <a:solidFill>
                <a:srgbClr val="FFFFFF"/>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599"/>
              </a:spcAft>
              <a:buClrTx/>
              <a:buSzTx/>
              <a:buFontTx/>
              <a:buNone/>
              <a:tabLst/>
              <a:defRPr/>
            </a:pPr>
            <a:r>
              <a:rPr kumimoji="0" lang="en-US" sz="999" b="1" i="0" u="none" strike="noStrike" kern="1200" cap="none" spc="0" normalizeH="0" baseline="0" noProof="0">
                <a:ln>
                  <a:noFill/>
                </a:ln>
                <a:solidFill>
                  <a:srgbClr val="FFFFFF"/>
                </a:solidFill>
                <a:effectLst/>
                <a:uLnTx/>
                <a:uFillTx/>
                <a:latin typeface="Arial" panose="020B0604020202020204"/>
                <a:ea typeface="+mn-ea"/>
                <a:cs typeface="+mn-cs"/>
              </a:rPr>
              <a:t>INT / SIT = System Integration Testing</a:t>
            </a:r>
            <a:endParaRPr kumimoji="0" lang="en-US" sz="999" b="1" i="0" u="none" strike="noStrike" kern="1200" cap="none" spc="0" normalizeH="0" baseline="0" noProof="0">
              <a:ln>
                <a:noFill/>
              </a:ln>
              <a:solidFill>
                <a:srgbClr val="FFFFFF"/>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599"/>
              </a:spcAft>
              <a:buClrTx/>
              <a:buSzTx/>
              <a:buFontTx/>
              <a:buNone/>
              <a:tabLst/>
              <a:defRPr/>
            </a:pPr>
            <a:r>
              <a:rPr kumimoji="0" lang="en-US" sz="999" b="1" i="0" u="none" strike="noStrike" kern="1200" cap="none" spc="0" normalizeH="0" baseline="0" noProof="0">
                <a:ln>
                  <a:noFill/>
                </a:ln>
                <a:solidFill>
                  <a:srgbClr val="FFFFFF"/>
                </a:solidFill>
                <a:effectLst/>
                <a:uLnTx/>
                <a:uFillTx/>
                <a:latin typeface="Arial" panose="020B0604020202020204"/>
                <a:ea typeface="+mn-ea"/>
                <a:cs typeface="+mn-cs"/>
              </a:rPr>
              <a:t>UAT = User Acceptance Testing</a:t>
            </a:r>
            <a:endParaRPr kumimoji="0" lang="en-US" sz="999" b="1" i="0" u="none" strike="noStrike" kern="1200" cap="none" spc="0" normalizeH="0" baseline="0" noProof="0">
              <a:ln>
                <a:noFill/>
              </a:ln>
              <a:solidFill>
                <a:srgbClr val="FFFFFF"/>
              </a:solidFill>
              <a:effectLst/>
              <a:uLnTx/>
              <a:uFillTx/>
              <a:latin typeface="Arial" panose="020B0604020202020204"/>
              <a:ea typeface="+mn-ea"/>
              <a:cs typeface="Arial"/>
            </a:endParaRPr>
          </a:p>
          <a:p>
            <a:pPr marL="0" marR="0" lvl="0" indent="0" algn="l" defTabSz="914400" rtl="0" eaLnBrk="1" fontAlgn="auto" latinLnBrk="0" hangingPunct="1">
              <a:lnSpc>
                <a:spcPct val="100000"/>
              </a:lnSpc>
              <a:spcBef>
                <a:spcPts val="0"/>
              </a:spcBef>
              <a:spcAft>
                <a:spcPts val="599"/>
              </a:spcAft>
              <a:buClrTx/>
              <a:buSzTx/>
              <a:buFontTx/>
              <a:buNone/>
              <a:tabLst/>
              <a:defRPr/>
            </a:pPr>
            <a:r>
              <a:rPr kumimoji="0" lang="en-US" sz="999" b="1" i="0" u="none" strike="noStrike" kern="1200" cap="none" spc="0" normalizeH="0" baseline="0" noProof="0">
                <a:ln>
                  <a:noFill/>
                </a:ln>
                <a:solidFill>
                  <a:srgbClr val="FFFFFF"/>
                </a:solidFill>
                <a:effectLst/>
                <a:uLnTx/>
                <a:uFillTx/>
                <a:latin typeface="Arial" panose="020B0604020202020204"/>
                <a:ea typeface="+mn-ea"/>
                <a:cs typeface="+mn-cs"/>
              </a:rPr>
              <a:t>UATPT = User Acceptance Parallel Testing</a:t>
            </a:r>
            <a:endParaRPr kumimoji="0" lang="en-US" sz="999" b="1" i="0" u="none" strike="noStrike" kern="1200" cap="none" spc="0" normalizeH="0" baseline="0" noProof="0">
              <a:ln>
                <a:noFill/>
              </a:ln>
              <a:solidFill>
                <a:srgbClr val="FFFFFF"/>
              </a:solidFill>
              <a:effectLst/>
              <a:uLnTx/>
              <a:uFillTx/>
              <a:latin typeface="Arial" panose="020B0604020202020204"/>
              <a:ea typeface="+mn-ea"/>
              <a:cs typeface="Arial"/>
            </a:endParaRPr>
          </a:p>
        </p:txBody>
      </p:sp>
      <p:grpSp>
        <p:nvGrpSpPr>
          <p:cNvPr id="30" name="Group 29">
            <a:extLst>
              <a:ext uri="{FF2B5EF4-FFF2-40B4-BE49-F238E27FC236}">
                <a16:creationId xmlns:a16="http://schemas.microsoft.com/office/drawing/2014/main" id="{CBA8A334-5C84-4DAC-87E0-EE704282C821}"/>
              </a:ext>
            </a:extLst>
          </p:cNvPr>
          <p:cNvGrpSpPr/>
          <p:nvPr/>
        </p:nvGrpSpPr>
        <p:grpSpPr>
          <a:xfrm>
            <a:off x="1601765" y="2504494"/>
            <a:ext cx="7228410" cy="1247378"/>
            <a:chOff x="1600395" y="2442944"/>
            <a:chExt cx="7230612" cy="1247758"/>
          </a:xfrm>
        </p:grpSpPr>
        <p:grpSp>
          <p:nvGrpSpPr>
            <p:cNvPr id="24" name="Group 23">
              <a:extLst>
                <a:ext uri="{FF2B5EF4-FFF2-40B4-BE49-F238E27FC236}">
                  <a16:creationId xmlns:a16="http://schemas.microsoft.com/office/drawing/2014/main" id="{6AD68619-66C8-4102-86EB-C48137788FB4}"/>
                </a:ext>
              </a:extLst>
            </p:cNvPr>
            <p:cNvGrpSpPr/>
            <p:nvPr/>
          </p:nvGrpSpPr>
          <p:grpSpPr>
            <a:xfrm>
              <a:off x="1600395" y="2442944"/>
              <a:ext cx="4627724" cy="1247758"/>
              <a:chOff x="1600395" y="2332311"/>
              <a:chExt cx="4627724" cy="1247758"/>
            </a:xfrm>
          </p:grpSpPr>
          <p:sp>
            <p:nvSpPr>
              <p:cNvPr id="156" name="Arrow: Right 155">
                <a:extLst>
                  <a:ext uri="{FF2B5EF4-FFF2-40B4-BE49-F238E27FC236}">
                    <a16:creationId xmlns:a16="http://schemas.microsoft.com/office/drawing/2014/main" id="{E8E4F2AE-CE4D-456D-816C-56428DB60004}"/>
                  </a:ext>
                </a:extLst>
              </p:cNvPr>
              <p:cNvSpPr/>
              <p:nvPr/>
            </p:nvSpPr>
            <p:spPr bwMode="gray">
              <a:xfrm>
                <a:off x="1929759" y="2595827"/>
                <a:ext cx="614966" cy="178197"/>
              </a:xfrm>
              <a:prstGeom prst="rightArrow">
                <a:avLst>
                  <a:gd name="adj1" fmla="val 100000"/>
                  <a:gd name="adj2" fmla="val 23553"/>
                </a:avLst>
              </a:prstGeom>
              <a:solidFill>
                <a:srgbClr val="00A3E0"/>
              </a:solidFill>
              <a:ln w="9525" algn="ctr">
                <a:solidFill>
                  <a:schemeClr val="accent6"/>
                </a:solidFill>
                <a:miter lim="800000"/>
                <a:headEnd/>
                <a:tailEnd/>
              </a:ln>
            </p:spPr>
            <p:txBody>
              <a:bodyPr wrap="none" lIns="0" tIns="0" rIns="0" bIns="0" rtlCol="0" anchor="ctr"/>
              <a:lstStyle/>
              <a:p>
                <a:pPr marL="628457" marR="0" lvl="0" indent="0" algn="l"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Design Sessions, Deployment / Testing Approach, Sprint Plan</a:t>
                </a:r>
              </a:p>
            </p:txBody>
          </p:sp>
          <p:sp>
            <p:nvSpPr>
              <p:cNvPr id="159" name="Arrow: Right 158">
                <a:extLst>
                  <a:ext uri="{FF2B5EF4-FFF2-40B4-BE49-F238E27FC236}">
                    <a16:creationId xmlns:a16="http://schemas.microsoft.com/office/drawing/2014/main" id="{A2172A49-9C46-4F00-BFD1-706F11CA94B5}"/>
                  </a:ext>
                </a:extLst>
              </p:cNvPr>
              <p:cNvSpPr/>
              <p:nvPr/>
            </p:nvSpPr>
            <p:spPr bwMode="gray">
              <a:xfrm>
                <a:off x="1600395" y="2591744"/>
                <a:ext cx="274320" cy="178197"/>
              </a:xfrm>
              <a:prstGeom prst="rightArrow">
                <a:avLst>
                  <a:gd name="adj1" fmla="val 100000"/>
                  <a:gd name="adj2" fmla="val 23553"/>
                </a:avLst>
              </a:prstGeom>
              <a:solidFill>
                <a:srgbClr val="00A3E0"/>
              </a:solidFill>
              <a:ln w="9525" algn="ctr">
                <a:solidFill>
                  <a:schemeClr val="accent6"/>
                </a:solidFill>
                <a:miter lim="800000"/>
                <a:headEnd/>
                <a:tailEnd/>
              </a:ln>
            </p:spPr>
            <p:txBody>
              <a:bodyPr wrap="square" lIns="0" tIns="0" rIns="0" bIns="0" rtlCol="0" anchor="ctr">
                <a:normAutofit fontScale="85000" lnSpcReduction="10000"/>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prstClr val="white"/>
                    </a:solidFill>
                    <a:effectLst/>
                    <a:uLnTx/>
                    <a:uFillTx/>
                    <a:latin typeface="Barlow"/>
                    <a:ea typeface="Open Sans" panose="020B0606030504020204" pitchFamily="34" charset="0"/>
                    <a:cs typeface="+mn-cs"/>
                  </a:rPr>
                  <a:t>Prep</a:t>
                </a:r>
              </a:p>
            </p:txBody>
          </p:sp>
          <p:sp>
            <p:nvSpPr>
              <p:cNvPr id="160" name="Arrow: Right 159">
                <a:extLst>
                  <a:ext uri="{FF2B5EF4-FFF2-40B4-BE49-F238E27FC236}">
                    <a16:creationId xmlns:a16="http://schemas.microsoft.com/office/drawing/2014/main" id="{5D511EC2-327C-4DDC-B4FD-C1EA8C86B4B9}"/>
                  </a:ext>
                </a:extLst>
              </p:cNvPr>
              <p:cNvSpPr/>
              <p:nvPr/>
            </p:nvSpPr>
            <p:spPr bwMode="gray">
              <a:xfrm>
                <a:off x="2393064" y="2811672"/>
                <a:ext cx="1188720"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fontScale="92500"/>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Development Sprints</a:t>
                </a:r>
              </a:p>
            </p:txBody>
          </p:sp>
          <p:sp>
            <p:nvSpPr>
              <p:cNvPr id="161" name="Arrow: Right 160">
                <a:extLst>
                  <a:ext uri="{FF2B5EF4-FFF2-40B4-BE49-F238E27FC236}">
                    <a16:creationId xmlns:a16="http://schemas.microsoft.com/office/drawing/2014/main" id="{957E9D75-71CA-4BDE-B1B8-16936E82174A}"/>
                  </a:ext>
                </a:extLst>
              </p:cNvPr>
              <p:cNvSpPr/>
              <p:nvPr/>
            </p:nvSpPr>
            <p:spPr bwMode="gray">
              <a:xfrm>
                <a:off x="4028048" y="3027517"/>
                <a:ext cx="39122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UAT</a:t>
                </a:r>
              </a:p>
            </p:txBody>
          </p:sp>
          <p:sp>
            <p:nvSpPr>
              <p:cNvPr id="162" name="Arrow: Right 161">
                <a:extLst>
                  <a:ext uri="{FF2B5EF4-FFF2-40B4-BE49-F238E27FC236}">
                    <a16:creationId xmlns:a16="http://schemas.microsoft.com/office/drawing/2014/main" id="{E2F3612B-B4C3-436C-9901-AD2FDAA74C42}"/>
                  </a:ext>
                </a:extLst>
              </p:cNvPr>
              <p:cNvSpPr/>
              <p:nvPr/>
            </p:nvSpPr>
            <p:spPr bwMode="gray">
              <a:xfrm>
                <a:off x="4467778" y="3027517"/>
                <a:ext cx="39122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fontScale="85000" lnSpcReduction="10000"/>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UATPT1</a:t>
                </a:r>
              </a:p>
            </p:txBody>
          </p:sp>
          <p:sp>
            <p:nvSpPr>
              <p:cNvPr id="163" name="Arrow: Right 162">
                <a:extLst>
                  <a:ext uri="{FF2B5EF4-FFF2-40B4-BE49-F238E27FC236}">
                    <a16:creationId xmlns:a16="http://schemas.microsoft.com/office/drawing/2014/main" id="{94858BA0-7231-4D04-B56B-6323044F6391}"/>
                  </a:ext>
                </a:extLst>
              </p:cNvPr>
              <p:cNvSpPr/>
              <p:nvPr/>
            </p:nvSpPr>
            <p:spPr bwMode="gray">
              <a:xfrm>
                <a:off x="3154814" y="3027517"/>
                <a:ext cx="39122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MC&amp;C</a:t>
                </a:r>
              </a:p>
            </p:txBody>
          </p:sp>
          <p:sp>
            <p:nvSpPr>
              <p:cNvPr id="164" name="Arrow: Right 163">
                <a:extLst>
                  <a:ext uri="{FF2B5EF4-FFF2-40B4-BE49-F238E27FC236}">
                    <a16:creationId xmlns:a16="http://schemas.microsoft.com/office/drawing/2014/main" id="{B7118837-CB5E-450E-A5FA-8E4EF0D7D5F8}"/>
                  </a:ext>
                </a:extLst>
              </p:cNvPr>
              <p:cNvSpPr/>
              <p:nvPr/>
            </p:nvSpPr>
            <p:spPr bwMode="gray">
              <a:xfrm>
                <a:off x="3591503" y="3029351"/>
                <a:ext cx="39122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INT1</a:t>
                </a:r>
              </a:p>
            </p:txBody>
          </p:sp>
          <p:sp>
            <p:nvSpPr>
              <p:cNvPr id="165" name="Arrow: Right 164">
                <a:extLst>
                  <a:ext uri="{FF2B5EF4-FFF2-40B4-BE49-F238E27FC236}">
                    <a16:creationId xmlns:a16="http://schemas.microsoft.com/office/drawing/2014/main" id="{20CF98D5-F3C0-44CD-9F4E-01E0377D0D65}"/>
                  </a:ext>
                </a:extLst>
              </p:cNvPr>
              <p:cNvSpPr/>
              <p:nvPr/>
            </p:nvSpPr>
            <p:spPr bwMode="gray">
              <a:xfrm>
                <a:off x="5023955" y="2850487"/>
                <a:ext cx="39122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fontScale="70000" lnSpcReduction="20000"/>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UATPT2</a:t>
                </a:r>
              </a:p>
            </p:txBody>
          </p:sp>
          <p:sp>
            <p:nvSpPr>
              <p:cNvPr id="166" name="Arrow: Right 165">
                <a:extLst>
                  <a:ext uri="{FF2B5EF4-FFF2-40B4-BE49-F238E27FC236}">
                    <a16:creationId xmlns:a16="http://schemas.microsoft.com/office/drawing/2014/main" id="{28E82F83-ECDF-40C0-9234-73EB43727550}"/>
                  </a:ext>
                </a:extLst>
              </p:cNvPr>
              <p:cNvSpPr/>
              <p:nvPr/>
            </p:nvSpPr>
            <p:spPr bwMode="gray">
              <a:xfrm>
                <a:off x="5039399" y="3401872"/>
                <a:ext cx="1188720" cy="178197"/>
              </a:xfrm>
              <a:prstGeom prst="rightArrow">
                <a:avLst>
                  <a:gd name="adj1" fmla="val 100000"/>
                  <a:gd name="adj2" fmla="val 23553"/>
                </a:avLst>
              </a:prstGeom>
              <a:solidFill>
                <a:schemeClr val="accent1"/>
              </a:solidFill>
              <a:ln w="9525" algn="ctr">
                <a:solidFill>
                  <a:schemeClr val="accent6"/>
                </a:solidFill>
                <a:miter lim="800000"/>
                <a:headEnd/>
                <a:tailEnd/>
              </a:ln>
            </p:spPr>
            <p:txBody>
              <a:bodyPr wrap="square" lIns="88873" tIns="88873" rIns="88873" bIns="88873" rtlCol="0" anchor="ct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prstClr val="white"/>
                    </a:solidFill>
                    <a:effectLst/>
                    <a:uLnTx/>
                    <a:uFillTx/>
                    <a:latin typeface="Barlow"/>
                    <a:ea typeface="Open Sans" panose="020B0606030504020204" pitchFamily="34" charset="0"/>
                    <a:cs typeface="+mn-cs"/>
                  </a:rPr>
                  <a:t>Hypercare</a:t>
                </a:r>
              </a:p>
            </p:txBody>
          </p:sp>
          <p:sp>
            <p:nvSpPr>
              <p:cNvPr id="154" name="Star: 5 Points 153">
                <a:extLst>
                  <a:ext uri="{FF2B5EF4-FFF2-40B4-BE49-F238E27FC236}">
                    <a16:creationId xmlns:a16="http://schemas.microsoft.com/office/drawing/2014/main" id="{5A16D353-2145-449D-AD58-E73758DCA52C}"/>
                  </a:ext>
                </a:extLst>
              </p:cNvPr>
              <p:cNvSpPr/>
              <p:nvPr/>
            </p:nvSpPr>
            <p:spPr>
              <a:xfrm>
                <a:off x="1608263" y="2370796"/>
                <a:ext cx="182880" cy="183300"/>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57132" marR="0" lvl="0" indent="-57132"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Phase 1a    </a:t>
                </a:r>
              </a:p>
              <a:p>
                <a:pPr marL="57132" marR="0" lvl="0" indent="-57132"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Kick Off    </a:t>
                </a:r>
              </a:p>
            </p:txBody>
          </p:sp>
          <p:sp>
            <p:nvSpPr>
              <p:cNvPr id="167" name="Star: 5 Points 166">
                <a:extLst>
                  <a:ext uri="{FF2B5EF4-FFF2-40B4-BE49-F238E27FC236}">
                    <a16:creationId xmlns:a16="http://schemas.microsoft.com/office/drawing/2014/main" id="{AC927133-42C8-40DB-8806-4FE526D541DC}"/>
                  </a:ext>
                </a:extLst>
              </p:cNvPr>
              <p:cNvSpPr/>
              <p:nvPr/>
            </p:nvSpPr>
            <p:spPr>
              <a:xfrm>
                <a:off x="4997921" y="2332311"/>
                <a:ext cx="182880" cy="183300"/>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112678"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Phase 1a    </a:t>
                </a:r>
              </a:p>
              <a:p>
                <a:pPr marL="112678"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ERP Go Live  </a:t>
                </a:r>
              </a:p>
            </p:txBody>
          </p:sp>
          <p:sp>
            <p:nvSpPr>
              <p:cNvPr id="168" name="Star: 5 Points 167">
                <a:extLst>
                  <a:ext uri="{FF2B5EF4-FFF2-40B4-BE49-F238E27FC236}">
                    <a16:creationId xmlns:a16="http://schemas.microsoft.com/office/drawing/2014/main" id="{B2508CBC-C6BA-41F0-A2DD-ACE7558ACA05}"/>
                  </a:ext>
                </a:extLst>
              </p:cNvPr>
              <p:cNvSpPr/>
              <p:nvPr/>
            </p:nvSpPr>
            <p:spPr>
              <a:xfrm>
                <a:off x="5435804" y="2332311"/>
                <a:ext cx="182880" cy="183300"/>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11236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Phase 1a    </a:t>
                </a:r>
                <a:endParaRPr kumimoji="0" lang="en-US" sz="800" b="1" i="0" u="none" strike="noStrike" kern="1200" cap="none" spc="0" normalizeH="0" baseline="0" noProof="0">
                  <a:ln>
                    <a:noFill/>
                  </a:ln>
                  <a:solidFill>
                    <a:srgbClr val="000000"/>
                  </a:solidFill>
                  <a:effectLst/>
                  <a:uLnTx/>
                  <a:uFillTx/>
                  <a:latin typeface="Arial" panose="020B0604020202020204"/>
                  <a:ea typeface="+mn-ea"/>
                  <a:cs typeface="Arial"/>
                </a:endParaRPr>
              </a:p>
              <a:p>
                <a:pPr marL="11236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EPM Go Live</a:t>
                </a:r>
                <a:endParaRPr kumimoji="0" lang="en-US" sz="800" b="1" i="0" u="none" strike="noStrike" kern="1200" cap="none" spc="0" normalizeH="0" baseline="0" noProof="0">
                  <a:ln>
                    <a:noFill/>
                  </a:ln>
                  <a:solidFill>
                    <a:srgbClr val="000000"/>
                  </a:solidFill>
                  <a:effectLst/>
                  <a:uLnTx/>
                  <a:uFillTx/>
                  <a:latin typeface="Arial" panose="020B0604020202020204"/>
                  <a:ea typeface="+mn-ea"/>
                  <a:cs typeface="Arial"/>
                </a:endParaRPr>
              </a:p>
            </p:txBody>
          </p:sp>
        </p:grpSp>
        <p:sp>
          <p:nvSpPr>
            <p:cNvPr id="201" name="TextBox 200">
              <a:extLst>
                <a:ext uri="{FF2B5EF4-FFF2-40B4-BE49-F238E27FC236}">
                  <a16:creationId xmlns:a16="http://schemas.microsoft.com/office/drawing/2014/main" id="{B5D68E86-4EBA-4429-AC8D-3C33AD1F03EE}"/>
                </a:ext>
              </a:extLst>
            </p:cNvPr>
            <p:cNvSpPr txBox="1"/>
            <p:nvPr/>
          </p:nvSpPr>
          <p:spPr>
            <a:xfrm>
              <a:off x="6718450" y="2481536"/>
              <a:ext cx="2112557" cy="338554"/>
            </a:xfrm>
            <a:prstGeom prst="rect">
              <a:avLst/>
            </a:prstGeom>
            <a:solidFill>
              <a:schemeClr val="bg1"/>
            </a:solidFill>
            <a:ln>
              <a:solidFill>
                <a:schemeClr val="tx1"/>
              </a:solidFill>
            </a:ln>
            <a:effectLst>
              <a:outerShdw blurRad="50800" dist="38100" dir="2700000" algn="tl" rotWithShape="0">
                <a:schemeClr val="accent1">
                  <a:alpha val="40000"/>
                </a:schemeClr>
              </a:outerShdw>
            </a:effectLst>
          </p:spPr>
          <p:txBody>
            <a:bodyPr wrap="square">
              <a:spAutoFit/>
            </a:bodyPr>
            <a:lstStyle>
              <a:defPPr>
                <a:defRPr lang="en-US"/>
              </a:defPPr>
              <a:lvl1pPr algn="ctr">
                <a:spcBef>
                  <a:spcPts val="600"/>
                </a:spcBef>
                <a:buSzPct val="100000"/>
                <a:defRPr sz="800">
                  <a:latin typeface="+mj-lt"/>
                </a:defRPr>
              </a:lvl1p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800" b="0" i="0" u="none" strike="noStrike" kern="1200" cap="none" spc="0" normalizeH="0" baseline="0" noProof="0">
                  <a:ln>
                    <a:noFill/>
                  </a:ln>
                  <a:solidFill>
                    <a:srgbClr val="000000"/>
                  </a:solidFill>
                  <a:effectLst/>
                  <a:uLnTx/>
                  <a:uFillTx/>
                  <a:latin typeface="Arial" panose="020B0604020202020204"/>
                  <a:ea typeface="+mn-ea"/>
                  <a:cs typeface="+mn-cs"/>
                </a:rPr>
                <a:t>Ent. Structure &amp; Chart of Accounts, MDM &amp; Hierarchy, reporting, tech. architecture</a:t>
              </a:r>
            </a:p>
          </p:txBody>
        </p:sp>
      </p:grpSp>
      <p:sp>
        <p:nvSpPr>
          <p:cNvPr id="137" name="Rectangle 136">
            <a:extLst>
              <a:ext uri="{FF2B5EF4-FFF2-40B4-BE49-F238E27FC236}">
                <a16:creationId xmlns:a16="http://schemas.microsoft.com/office/drawing/2014/main" id="{FF0DDB4D-F6A3-473D-BE52-53B615A2C91A}"/>
              </a:ext>
            </a:extLst>
          </p:cNvPr>
          <p:cNvSpPr/>
          <p:nvPr/>
        </p:nvSpPr>
        <p:spPr>
          <a:xfrm>
            <a:off x="1857" y="4004998"/>
            <a:ext cx="924008" cy="5076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Arial" panose="020B0604020202020204"/>
                <a:ea typeface="+mn-ea"/>
                <a:cs typeface="+mn-cs"/>
              </a:rPr>
              <a:t>OP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99" b="1" i="0" u="none" strike="noStrike" kern="1200" cap="none" spc="0" normalizeH="0" baseline="0" noProof="0">
                <a:ln>
                  <a:noFill/>
                </a:ln>
                <a:solidFill>
                  <a:srgbClr val="000000"/>
                </a:solidFill>
                <a:effectLst/>
                <a:uLnTx/>
                <a:uFillTx/>
                <a:latin typeface="Arial" panose="020B0604020202020204"/>
                <a:ea typeface="+mn-ea"/>
                <a:cs typeface="+mn-cs"/>
              </a:rPr>
              <a:t>Phase 1b</a:t>
            </a:r>
          </a:p>
        </p:txBody>
      </p:sp>
      <p:grpSp>
        <p:nvGrpSpPr>
          <p:cNvPr id="31" name="Group 30">
            <a:extLst>
              <a:ext uri="{FF2B5EF4-FFF2-40B4-BE49-F238E27FC236}">
                <a16:creationId xmlns:a16="http://schemas.microsoft.com/office/drawing/2014/main" id="{633E936F-AD0A-4239-99EA-433BBC85C96F}"/>
              </a:ext>
            </a:extLst>
          </p:cNvPr>
          <p:cNvGrpSpPr/>
          <p:nvPr/>
        </p:nvGrpSpPr>
        <p:grpSpPr>
          <a:xfrm>
            <a:off x="1772736" y="3880333"/>
            <a:ext cx="9345127" cy="1182065"/>
            <a:chOff x="1840691" y="3808886"/>
            <a:chExt cx="9347975" cy="1182426"/>
          </a:xfrm>
        </p:grpSpPr>
        <p:sp>
          <p:nvSpPr>
            <p:cNvPr id="180" name="Star: 5 Points 179">
              <a:extLst>
                <a:ext uri="{FF2B5EF4-FFF2-40B4-BE49-F238E27FC236}">
                  <a16:creationId xmlns:a16="http://schemas.microsoft.com/office/drawing/2014/main" id="{7C06B73D-4F5F-43CD-B4A6-45B39009014C}"/>
                </a:ext>
              </a:extLst>
            </p:cNvPr>
            <p:cNvSpPr/>
            <p:nvPr/>
          </p:nvSpPr>
          <p:spPr>
            <a:xfrm>
              <a:off x="1840691" y="3808886"/>
              <a:ext cx="182880" cy="183300"/>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57132" marR="0" lvl="0" indent="-57132"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Phase 1b    </a:t>
              </a:r>
            </a:p>
            <a:p>
              <a:pPr marL="57132" marR="0" lvl="0" indent="-57132"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Kick Off    </a:t>
              </a:r>
            </a:p>
          </p:txBody>
        </p:sp>
        <p:sp>
          <p:nvSpPr>
            <p:cNvPr id="181" name="Arrow: Right 180">
              <a:extLst>
                <a:ext uri="{FF2B5EF4-FFF2-40B4-BE49-F238E27FC236}">
                  <a16:creationId xmlns:a16="http://schemas.microsoft.com/office/drawing/2014/main" id="{A292115E-4364-48C8-BE6E-695B182E264C}"/>
                </a:ext>
              </a:extLst>
            </p:cNvPr>
            <p:cNvSpPr/>
            <p:nvPr/>
          </p:nvSpPr>
          <p:spPr bwMode="gray">
            <a:xfrm>
              <a:off x="2325794" y="4084717"/>
              <a:ext cx="1107073" cy="178197"/>
            </a:xfrm>
            <a:prstGeom prst="rightArrow">
              <a:avLst>
                <a:gd name="adj1" fmla="val 100000"/>
                <a:gd name="adj2" fmla="val 23553"/>
              </a:avLst>
            </a:prstGeom>
            <a:solidFill>
              <a:srgbClr val="00A3E0"/>
            </a:solidFill>
            <a:ln w="9525" algn="ctr">
              <a:solidFill>
                <a:schemeClr val="accent6"/>
              </a:solidFill>
              <a:miter lim="800000"/>
              <a:headEnd/>
              <a:tailEnd/>
            </a:ln>
          </p:spPr>
          <p:txBody>
            <a:bodyPr wrap="none" lIns="0" tIns="0" rIns="0" bIns="0" rtlCol="0" anchor="ctr"/>
            <a:lstStyle/>
            <a:p>
              <a:pPr marL="1142650" marR="0" lvl="0" indent="0" algn="l"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Design Sessions, Finalize KDDs, Deployment / Testing Approach, Sprint Plan</a:t>
              </a:r>
            </a:p>
          </p:txBody>
        </p:sp>
        <p:sp>
          <p:nvSpPr>
            <p:cNvPr id="182" name="Arrow: Right 181">
              <a:extLst>
                <a:ext uri="{FF2B5EF4-FFF2-40B4-BE49-F238E27FC236}">
                  <a16:creationId xmlns:a16="http://schemas.microsoft.com/office/drawing/2014/main" id="{4BD79DAB-C709-4379-B22A-0301F09C01B5}"/>
                </a:ext>
              </a:extLst>
            </p:cNvPr>
            <p:cNvSpPr/>
            <p:nvPr/>
          </p:nvSpPr>
          <p:spPr bwMode="gray">
            <a:xfrm>
              <a:off x="1920916" y="4072376"/>
              <a:ext cx="365760" cy="178197"/>
            </a:xfrm>
            <a:prstGeom prst="rightArrow">
              <a:avLst>
                <a:gd name="adj1" fmla="val 100000"/>
                <a:gd name="adj2" fmla="val 23553"/>
              </a:avLst>
            </a:prstGeom>
            <a:solidFill>
              <a:srgbClr val="00A3E0"/>
            </a:solidFill>
            <a:ln w="9525" algn="ctr">
              <a:solidFill>
                <a:schemeClr val="accent6"/>
              </a:solidFill>
              <a:miter lim="800000"/>
              <a:headEnd/>
              <a:tailEnd/>
            </a:ln>
          </p:spPr>
          <p:txBody>
            <a:bodyPr wrap="square" lIns="0" tIns="0" rIns="0" bIns="0" rtlCol="0" anchor="ctr">
              <a:normAutofit/>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prstClr val="white"/>
                  </a:solidFill>
                  <a:effectLst/>
                  <a:uLnTx/>
                  <a:uFillTx/>
                  <a:latin typeface="Barlow"/>
                  <a:ea typeface="Open Sans" panose="020B0606030504020204" pitchFamily="34" charset="0"/>
                  <a:cs typeface="+mn-cs"/>
                </a:rPr>
                <a:t>Prep</a:t>
              </a:r>
            </a:p>
          </p:txBody>
        </p:sp>
        <p:sp>
          <p:nvSpPr>
            <p:cNvPr id="183" name="Arrow: Right 182">
              <a:extLst>
                <a:ext uri="{FF2B5EF4-FFF2-40B4-BE49-F238E27FC236}">
                  <a16:creationId xmlns:a16="http://schemas.microsoft.com/office/drawing/2014/main" id="{E4AA8A7C-C27F-4E0B-88F8-5609CC4BD0AC}"/>
                </a:ext>
              </a:extLst>
            </p:cNvPr>
            <p:cNvSpPr/>
            <p:nvPr/>
          </p:nvSpPr>
          <p:spPr bwMode="gray">
            <a:xfrm>
              <a:off x="2526547" y="4312972"/>
              <a:ext cx="2834640"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88873" tIns="88873" rIns="88873" bIns="88873" rtlCol="0" anchor="ct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Development Sprints</a:t>
              </a:r>
            </a:p>
          </p:txBody>
        </p:sp>
        <p:sp>
          <p:nvSpPr>
            <p:cNvPr id="185" name="Arrow: Right 184">
              <a:extLst>
                <a:ext uri="{FF2B5EF4-FFF2-40B4-BE49-F238E27FC236}">
                  <a16:creationId xmlns:a16="http://schemas.microsoft.com/office/drawing/2014/main" id="{9E43A0A4-4C95-48EA-BA4A-C1B624BB92C9}"/>
                </a:ext>
              </a:extLst>
            </p:cNvPr>
            <p:cNvSpPr/>
            <p:nvPr/>
          </p:nvSpPr>
          <p:spPr bwMode="gray">
            <a:xfrm>
              <a:off x="5427215" y="4528730"/>
              <a:ext cx="9144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none" lIns="0" tIns="0" rIns="0" bIns="0" rtlCol="0" anchor="ctr">
              <a:noAutofit/>
            </a:bodyPr>
            <a:lstStyle/>
            <a:p>
              <a:pPr marL="104743" marR="0" lvl="0" indent="0" algn="l"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MC1</a:t>
              </a:r>
            </a:p>
          </p:txBody>
        </p:sp>
        <p:sp>
          <p:nvSpPr>
            <p:cNvPr id="186" name="Arrow: Right 185">
              <a:extLst>
                <a:ext uri="{FF2B5EF4-FFF2-40B4-BE49-F238E27FC236}">
                  <a16:creationId xmlns:a16="http://schemas.microsoft.com/office/drawing/2014/main" id="{CFEDA1E2-7186-49F6-8908-45E8F29FE6AB}"/>
                </a:ext>
              </a:extLst>
            </p:cNvPr>
            <p:cNvSpPr/>
            <p:nvPr/>
          </p:nvSpPr>
          <p:spPr bwMode="gray">
            <a:xfrm>
              <a:off x="5542244" y="4338265"/>
              <a:ext cx="463089"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INT1</a:t>
              </a:r>
            </a:p>
          </p:txBody>
        </p:sp>
        <p:sp>
          <p:nvSpPr>
            <p:cNvPr id="187" name="Arrow: Right 186">
              <a:extLst>
                <a:ext uri="{FF2B5EF4-FFF2-40B4-BE49-F238E27FC236}">
                  <a16:creationId xmlns:a16="http://schemas.microsoft.com/office/drawing/2014/main" id="{2248FD87-16B0-4B10-86A7-4F52C5148D00}"/>
                </a:ext>
              </a:extLst>
            </p:cNvPr>
            <p:cNvSpPr/>
            <p:nvPr/>
          </p:nvSpPr>
          <p:spPr bwMode="gray">
            <a:xfrm>
              <a:off x="6001445" y="4528730"/>
              <a:ext cx="9144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none" lIns="0" tIns="0" rIns="0" bIns="0" rtlCol="0" anchor="ctr">
              <a:noAutofit/>
            </a:bodyPr>
            <a:lstStyle/>
            <a:p>
              <a:pPr marL="104743" marR="0" lvl="0" indent="0" algn="l"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MC2</a:t>
              </a:r>
            </a:p>
          </p:txBody>
        </p:sp>
        <p:sp>
          <p:nvSpPr>
            <p:cNvPr id="188" name="Arrow: Right 187">
              <a:extLst>
                <a:ext uri="{FF2B5EF4-FFF2-40B4-BE49-F238E27FC236}">
                  <a16:creationId xmlns:a16="http://schemas.microsoft.com/office/drawing/2014/main" id="{A93DAE51-5727-42C8-8AF1-08490579C9C3}"/>
                </a:ext>
              </a:extLst>
            </p:cNvPr>
            <p:cNvSpPr/>
            <p:nvPr/>
          </p:nvSpPr>
          <p:spPr bwMode="gray">
            <a:xfrm>
              <a:off x="6124277" y="4338265"/>
              <a:ext cx="463089"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INT2</a:t>
              </a:r>
            </a:p>
          </p:txBody>
        </p:sp>
        <p:sp>
          <p:nvSpPr>
            <p:cNvPr id="189" name="Arrow: Right 188">
              <a:extLst>
                <a:ext uri="{FF2B5EF4-FFF2-40B4-BE49-F238E27FC236}">
                  <a16:creationId xmlns:a16="http://schemas.microsoft.com/office/drawing/2014/main" id="{CB4F59C2-17D6-4D9E-83B4-41039DE083D5}"/>
                </a:ext>
              </a:extLst>
            </p:cNvPr>
            <p:cNvSpPr/>
            <p:nvPr/>
          </p:nvSpPr>
          <p:spPr bwMode="gray">
            <a:xfrm>
              <a:off x="6579217" y="4528730"/>
              <a:ext cx="9144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none" lIns="0" tIns="0" rIns="0" bIns="0" rtlCol="0" anchor="ctr">
              <a:noAutofit/>
            </a:bodyPr>
            <a:lstStyle/>
            <a:p>
              <a:pPr marL="104743" marR="0" lvl="0" indent="0" algn="l"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MC3</a:t>
              </a:r>
            </a:p>
          </p:txBody>
        </p:sp>
        <p:sp>
          <p:nvSpPr>
            <p:cNvPr id="190" name="Arrow: Right 189">
              <a:extLst>
                <a:ext uri="{FF2B5EF4-FFF2-40B4-BE49-F238E27FC236}">
                  <a16:creationId xmlns:a16="http://schemas.microsoft.com/office/drawing/2014/main" id="{11DD47FD-460D-426C-BC06-B158893D7F63}"/>
                </a:ext>
              </a:extLst>
            </p:cNvPr>
            <p:cNvSpPr/>
            <p:nvPr/>
          </p:nvSpPr>
          <p:spPr bwMode="gray">
            <a:xfrm>
              <a:off x="6687814" y="4338265"/>
              <a:ext cx="463089"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INT3</a:t>
              </a:r>
            </a:p>
          </p:txBody>
        </p:sp>
        <p:sp>
          <p:nvSpPr>
            <p:cNvPr id="191" name="Arrow: Right 190">
              <a:extLst>
                <a:ext uri="{FF2B5EF4-FFF2-40B4-BE49-F238E27FC236}">
                  <a16:creationId xmlns:a16="http://schemas.microsoft.com/office/drawing/2014/main" id="{02ED8FEC-1563-46ED-9972-5C311543494D}"/>
                </a:ext>
              </a:extLst>
            </p:cNvPr>
            <p:cNvSpPr/>
            <p:nvPr/>
          </p:nvSpPr>
          <p:spPr bwMode="gray">
            <a:xfrm>
              <a:off x="7137136" y="4528730"/>
              <a:ext cx="9144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none" lIns="0" tIns="0" rIns="0" bIns="0" rtlCol="0" anchor="ctr">
              <a:noAutofit/>
            </a:bodyPr>
            <a:lstStyle/>
            <a:p>
              <a:pPr marL="104743" marR="0" lvl="0" indent="0" algn="l"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MC UAT</a:t>
              </a:r>
            </a:p>
          </p:txBody>
        </p:sp>
        <p:sp>
          <p:nvSpPr>
            <p:cNvPr id="192" name="Arrow: Right 191">
              <a:extLst>
                <a:ext uri="{FF2B5EF4-FFF2-40B4-BE49-F238E27FC236}">
                  <a16:creationId xmlns:a16="http://schemas.microsoft.com/office/drawing/2014/main" id="{114E9DDC-5777-4A6A-BE74-2CB761497BA8}"/>
                </a:ext>
              </a:extLst>
            </p:cNvPr>
            <p:cNvSpPr/>
            <p:nvPr/>
          </p:nvSpPr>
          <p:spPr bwMode="gray">
            <a:xfrm>
              <a:off x="7219935" y="4321518"/>
              <a:ext cx="463089"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UAT</a:t>
              </a:r>
            </a:p>
          </p:txBody>
        </p:sp>
        <p:sp>
          <p:nvSpPr>
            <p:cNvPr id="194" name="Arrow: Right 193">
              <a:extLst>
                <a:ext uri="{FF2B5EF4-FFF2-40B4-BE49-F238E27FC236}">
                  <a16:creationId xmlns:a16="http://schemas.microsoft.com/office/drawing/2014/main" id="{304F83CB-F583-4501-95EA-6D28800C2921}"/>
                </a:ext>
              </a:extLst>
            </p:cNvPr>
            <p:cNvSpPr/>
            <p:nvPr/>
          </p:nvSpPr>
          <p:spPr bwMode="gray">
            <a:xfrm>
              <a:off x="7719918" y="4323950"/>
              <a:ext cx="167083"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none" lIns="0" tIns="0" rIns="0" bIns="0" rtlCol="0" anchor="ctr">
              <a:noAutofit/>
            </a:bodyPr>
            <a:lstStyle/>
            <a:p>
              <a:pPr marL="171397" marR="0" lvl="0" indent="0" algn="l"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Cutover</a:t>
              </a:r>
            </a:p>
          </p:txBody>
        </p:sp>
        <p:sp>
          <p:nvSpPr>
            <p:cNvPr id="195" name="Star: 5 Points 194">
              <a:extLst>
                <a:ext uri="{FF2B5EF4-FFF2-40B4-BE49-F238E27FC236}">
                  <a16:creationId xmlns:a16="http://schemas.microsoft.com/office/drawing/2014/main" id="{5F7EA1DD-41FC-439A-A6AB-F6E3CB32FDF2}"/>
                </a:ext>
              </a:extLst>
            </p:cNvPr>
            <p:cNvSpPr/>
            <p:nvPr/>
          </p:nvSpPr>
          <p:spPr>
            <a:xfrm>
              <a:off x="7746659" y="3814026"/>
              <a:ext cx="182880" cy="183300"/>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112678"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Phase 1b Go Live</a:t>
              </a:r>
            </a:p>
          </p:txBody>
        </p:sp>
        <p:sp>
          <p:nvSpPr>
            <p:cNvPr id="196" name="Arrow: Right 195">
              <a:extLst>
                <a:ext uri="{FF2B5EF4-FFF2-40B4-BE49-F238E27FC236}">
                  <a16:creationId xmlns:a16="http://schemas.microsoft.com/office/drawing/2014/main" id="{514BE8CA-E003-4C22-9BC2-29E57224B01F}"/>
                </a:ext>
              </a:extLst>
            </p:cNvPr>
            <p:cNvSpPr/>
            <p:nvPr/>
          </p:nvSpPr>
          <p:spPr bwMode="gray">
            <a:xfrm>
              <a:off x="7840577" y="4813115"/>
              <a:ext cx="630925" cy="178197"/>
            </a:xfrm>
            <a:prstGeom prst="rightArrow">
              <a:avLst>
                <a:gd name="adj1" fmla="val 100000"/>
                <a:gd name="adj2" fmla="val 23553"/>
              </a:avLst>
            </a:prstGeom>
            <a:solidFill>
              <a:schemeClr val="accent1"/>
            </a:solidFill>
            <a:ln w="9525" algn="ctr">
              <a:solidFill>
                <a:schemeClr val="accent6"/>
              </a:solidFill>
              <a:miter lim="800000"/>
              <a:headEnd/>
              <a:tailEnd/>
            </a:ln>
          </p:spPr>
          <p:txBody>
            <a:bodyPr wrap="square" lIns="0" tIns="0" rIns="0" bIns="0" rtlCol="0" anchor="ctr">
              <a:normAutofit/>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899" b="1" i="0" u="none" strike="noStrike" kern="1200" cap="none" spc="0" normalizeH="0" baseline="0" noProof="0">
                  <a:ln>
                    <a:noFill/>
                  </a:ln>
                  <a:solidFill>
                    <a:prstClr val="white"/>
                  </a:solidFill>
                  <a:effectLst/>
                  <a:uLnTx/>
                  <a:uFillTx/>
                  <a:latin typeface="Barlow"/>
                  <a:ea typeface="Open Sans" panose="020B0606030504020204" pitchFamily="34" charset="0"/>
                  <a:cs typeface="+mn-cs"/>
                </a:rPr>
                <a:t>Hypercare</a:t>
              </a:r>
            </a:p>
          </p:txBody>
        </p:sp>
        <p:sp>
          <p:nvSpPr>
            <p:cNvPr id="202" name="TextBox 201">
              <a:extLst>
                <a:ext uri="{FF2B5EF4-FFF2-40B4-BE49-F238E27FC236}">
                  <a16:creationId xmlns:a16="http://schemas.microsoft.com/office/drawing/2014/main" id="{064388D8-BFE0-4E07-8F90-BAF2F36AE44D}"/>
                </a:ext>
              </a:extLst>
            </p:cNvPr>
            <p:cNvSpPr txBox="1"/>
            <p:nvPr/>
          </p:nvSpPr>
          <p:spPr>
            <a:xfrm>
              <a:off x="9639353" y="3823669"/>
              <a:ext cx="1549313" cy="338554"/>
            </a:xfrm>
            <a:prstGeom prst="rect">
              <a:avLst/>
            </a:prstGeom>
            <a:solidFill>
              <a:schemeClr val="bg1"/>
            </a:solidFill>
            <a:ln>
              <a:solidFill>
                <a:schemeClr val="tx1"/>
              </a:solidFill>
            </a:ln>
            <a:effectLst>
              <a:outerShdw blurRad="50800" dist="38100" dir="2700000" algn="tl" rotWithShape="0">
                <a:schemeClr val="accent1">
                  <a:alpha val="40000"/>
                </a:schemeClr>
              </a:outerShdw>
            </a:effectLst>
          </p:spPr>
          <p:txBody>
            <a:bodyPr wrap="square">
              <a:spAutoFit/>
            </a:bodyPr>
            <a:lstStyle>
              <a:defPPr>
                <a:defRPr lang="en-US"/>
              </a:defPPr>
              <a:lvl1pPr algn="ctr">
                <a:spcBef>
                  <a:spcPts val="600"/>
                </a:spcBef>
                <a:buSzPct val="100000"/>
                <a:defRPr sz="800">
                  <a:latin typeface="+mj-lt"/>
                </a:defRPr>
              </a:lvl1pPr>
            </a:lstStyle>
            <a:p>
              <a:pPr marL="0" marR="0" lvl="0" indent="0" algn="ctr" defTabSz="914400" rtl="0" eaLnBrk="1" fontAlgn="auto" latinLnBrk="0" hangingPunct="1">
                <a:lnSpc>
                  <a:spcPct val="100000"/>
                </a:lnSpc>
                <a:spcBef>
                  <a:spcPts val="600"/>
                </a:spcBef>
                <a:spcAft>
                  <a:spcPts val="0"/>
                </a:spcAft>
                <a:buClrTx/>
                <a:buSzPct val="100000"/>
                <a:buFontTx/>
                <a:buNone/>
                <a:tabLst/>
                <a:defRPr/>
              </a:pPr>
              <a:r>
                <a:rPr kumimoji="0" lang="en-US" sz="800" b="0" i="0" u="none" strike="noStrike" kern="1200" cap="none" spc="0" normalizeH="0" baseline="0" noProof="0">
                  <a:ln>
                    <a:noFill/>
                  </a:ln>
                  <a:solidFill>
                    <a:srgbClr val="000000"/>
                  </a:solidFill>
                  <a:effectLst/>
                  <a:uLnTx/>
                  <a:uFillTx/>
                  <a:latin typeface="Arial" panose="020B0604020202020204"/>
                  <a:ea typeface="+mn-ea"/>
                  <a:cs typeface="+mn-cs"/>
                </a:rPr>
                <a:t>SFDC, Order Orchestration, Invoice to Cash </a:t>
              </a:r>
            </a:p>
          </p:txBody>
        </p:sp>
      </p:grpSp>
      <p:grpSp>
        <p:nvGrpSpPr>
          <p:cNvPr id="32" name="Group 31">
            <a:extLst>
              <a:ext uri="{FF2B5EF4-FFF2-40B4-BE49-F238E27FC236}">
                <a16:creationId xmlns:a16="http://schemas.microsoft.com/office/drawing/2014/main" id="{6E065B17-E45C-472B-A043-3AFD693636DC}"/>
              </a:ext>
            </a:extLst>
          </p:cNvPr>
          <p:cNvGrpSpPr/>
          <p:nvPr/>
        </p:nvGrpSpPr>
        <p:grpSpPr>
          <a:xfrm>
            <a:off x="4971083" y="5100211"/>
            <a:ext cx="6988738" cy="1243178"/>
            <a:chOff x="5555710" y="5013409"/>
            <a:chExt cx="6990867" cy="1243556"/>
          </a:xfrm>
        </p:grpSpPr>
        <p:sp>
          <p:nvSpPr>
            <p:cNvPr id="197" name="Star: 5 Points 196">
              <a:extLst>
                <a:ext uri="{FF2B5EF4-FFF2-40B4-BE49-F238E27FC236}">
                  <a16:creationId xmlns:a16="http://schemas.microsoft.com/office/drawing/2014/main" id="{924FE804-A058-459C-A2EA-7F05FB564E88}"/>
                </a:ext>
              </a:extLst>
            </p:cNvPr>
            <p:cNvSpPr/>
            <p:nvPr/>
          </p:nvSpPr>
          <p:spPr>
            <a:xfrm>
              <a:off x="5555710" y="5018701"/>
              <a:ext cx="182880" cy="183300"/>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57132" marR="0" lvl="0" indent="-57132"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Phase 2   </a:t>
              </a:r>
            </a:p>
            <a:p>
              <a:pPr marL="57132" marR="0" lvl="0" indent="-57132"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Kick Off    </a:t>
              </a:r>
            </a:p>
          </p:txBody>
        </p:sp>
        <p:sp>
          <p:nvSpPr>
            <p:cNvPr id="198" name="Arrow: Right 197">
              <a:extLst>
                <a:ext uri="{FF2B5EF4-FFF2-40B4-BE49-F238E27FC236}">
                  <a16:creationId xmlns:a16="http://schemas.microsoft.com/office/drawing/2014/main" id="{40CFFFBD-B558-4324-AAA1-4533B1FB2A5E}"/>
                </a:ext>
              </a:extLst>
            </p:cNvPr>
            <p:cNvSpPr/>
            <p:nvPr/>
          </p:nvSpPr>
          <p:spPr bwMode="gray">
            <a:xfrm>
              <a:off x="5833880" y="5279138"/>
              <a:ext cx="1107073" cy="178197"/>
            </a:xfrm>
            <a:prstGeom prst="rightArrow">
              <a:avLst>
                <a:gd name="adj1" fmla="val 100000"/>
                <a:gd name="adj2" fmla="val 23553"/>
              </a:avLst>
            </a:prstGeom>
            <a:solidFill>
              <a:srgbClr val="00A3E0"/>
            </a:solidFill>
            <a:ln w="9525" algn="ctr">
              <a:solidFill>
                <a:schemeClr val="accent6"/>
              </a:solidFill>
              <a:miter lim="800000"/>
              <a:headEnd/>
              <a:tailEnd/>
            </a:ln>
          </p:spPr>
          <p:txBody>
            <a:bodyPr wrap="none" lIns="0" tIns="0" rIns="0" bIns="0" rtlCol="0" anchor="ctr"/>
            <a:lstStyle/>
            <a:p>
              <a:pPr marL="1142650" marR="0" lvl="0" indent="0" algn="l"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Design Sessions, Finalize KDDs, Deployment / Testing Approach, Sprint Plan</a:t>
              </a:r>
            </a:p>
          </p:txBody>
        </p:sp>
        <p:sp>
          <p:nvSpPr>
            <p:cNvPr id="199" name="Arrow: Right 198">
              <a:extLst>
                <a:ext uri="{FF2B5EF4-FFF2-40B4-BE49-F238E27FC236}">
                  <a16:creationId xmlns:a16="http://schemas.microsoft.com/office/drawing/2014/main" id="{F3E4414E-F2C8-470B-9A73-23AC16B3E4E7}"/>
                </a:ext>
              </a:extLst>
            </p:cNvPr>
            <p:cNvSpPr/>
            <p:nvPr/>
          </p:nvSpPr>
          <p:spPr bwMode="gray">
            <a:xfrm>
              <a:off x="5623930" y="5282191"/>
              <a:ext cx="182880" cy="178197"/>
            </a:xfrm>
            <a:prstGeom prst="rightArrow">
              <a:avLst>
                <a:gd name="adj1" fmla="val 100000"/>
                <a:gd name="adj2" fmla="val 23553"/>
              </a:avLst>
            </a:prstGeom>
            <a:solidFill>
              <a:srgbClr val="00A3E0"/>
            </a:solidFill>
            <a:ln w="9525" algn="ctr">
              <a:solidFill>
                <a:schemeClr val="accent6"/>
              </a:solidFill>
              <a:miter lim="800000"/>
              <a:headEnd/>
              <a:tailEnd/>
            </a:ln>
          </p:spPr>
          <p:txBody>
            <a:bodyPr wrap="none" lIns="0" tIns="0" rIns="0" bIns="0" rtlCol="0" anchor="ctr">
              <a:normAutofit/>
            </a:bodyPr>
            <a:lstStyle/>
            <a:p>
              <a:pPr marL="0" marR="0" lvl="0" indent="0" algn="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Prep      </a:t>
              </a:r>
            </a:p>
          </p:txBody>
        </p:sp>
        <p:sp>
          <p:nvSpPr>
            <p:cNvPr id="206" name="TextBox 205">
              <a:extLst>
                <a:ext uri="{FF2B5EF4-FFF2-40B4-BE49-F238E27FC236}">
                  <a16:creationId xmlns:a16="http://schemas.microsoft.com/office/drawing/2014/main" id="{8833EA22-2F3E-4C6E-AE85-97C5516EC82E}"/>
                </a:ext>
              </a:extLst>
            </p:cNvPr>
            <p:cNvSpPr txBox="1"/>
            <p:nvPr/>
          </p:nvSpPr>
          <p:spPr>
            <a:xfrm>
              <a:off x="9148551" y="5013409"/>
              <a:ext cx="1604503" cy="215444"/>
            </a:xfrm>
            <a:prstGeom prst="rect">
              <a:avLst/>
            </a:prstGeom>
            <a:solidFill>
              <a:schemeClr val="bg1"/>
            </a:solidFill>
            <a:ln>
              <a:solidFill>
                <a:schemeClr val="tx1"/>
              </a:solidFill>
            </a:ln>
            <a:effectLst>
              <a:outerShdw blurRad="50800" dist="38100" dir="2700000" algn="tl" rotWithShape="0">
                <a:schemeClr val="accent1">
                  <a:alpha val="40000"/>
                </a:schemeClr>
              </a:outerShdw>
            </a:effectLst>
          </p:spPr>
          <p:txBody>
            <a:bodyPr wrap="square">
              <a:spAutoFit/>
            </a:bodyPr>
            <a:lstStyle/>
            <a:p>
              <a:pPr marL="0" marR="0" lvl="0" indent="0" algn="ctr" defTabSz="914400" rtl="0" eaLnBrk="1" fontAlgn="auto" latinLnBrk="0" hangingPunct="1">
                <a:lnSpc>
                  <a:spcPct val="100000"/>
                </a:lnSpc>
                <a:spcBef>
                  <a:spcPts val="599"/>
                </a:spcBef>
                <a:spcAft>
                  <a:spcPts val="0"/>
                </a:spcAft>
                <a:buClrTx/>
                <a:buSzPct val="100000"/>
                <a:buFontTx/>
                <a:buNone/>
                <a:tabLst/>
                <a:defRPr/>
              </a:pPr>
              <a:r>
                <a:rPr kumimoji="0" lang="en-US" sz="800" b="0" i="0" u="none" strike="noStrike" kern="1200" cap="none" spc="0" normalizeH="0" baseline="0" noProof="0">
                  <a:ln>
                    <a:noFill/>
                  </a:ln>
                  <a:solidFill>
                    <a:srgbClr val="000000"/>
                  </a:solidFill>
                  <a:effectLst/>
                  <a:uLnTx/>
                  <a:uFillTx/>
                  <a:latin typeface="Arial" panose="020B0604020202020204"/>
                  <a:ea typeface="+mn-ea"/>
                  <a:cs typeface="+mn-cs"/>
                </a:rPr>
                <a:t>Supply Chain &amp; Finance</a:t>
              </a:r>
            </a:p>
          </p:txBody>
        </p:sp>
        <p:sp>
          <p:nvSpPr>
            <p:cNvPr id="207" name="Arrow: Right 206">
              <a:extLst>
                <a:ext uri="{FF2B5EF4-FFF2-40B4-BE49-F238E27FC236}">
                  <a16:creationId xmlns:a16="http://schemas.microsoft.com/office/drawing/2014/main" id="{0B928E2A-8471-4900-93CE-38736EECE991}"/>
                </a:ext>
              </a:extLst>
            </p:cNvPr>
            <p:cNvSpPr/>
            <p:nvPr/>
          </p:nvSpPr>
          <p:spPr bwMode="gray">
            <a:xfrm>
              <a:off x="6567836" y="5534852"/>
              <a:ext cx="3474720"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88873" tIns="88873" rIns="88873" bIns="88873" rtlCol="0" anchor="ct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Development Sprints</a:t>
              </a:r>
            </a:p>
          </p:txBody>
        </p:sp>
        <p:sp>
          <p:nvSpPr>
            <p:cNvPr id="208" name="Arrow: Right 207">
              <a:extLst>
                <a:ext uri="{FF2B5EF4-FFF2-40B4-BE49-F238E27FC236}">
                  <a16:creationId xmlns:a16="http://schemas.microsoft.com/office/drawing/2014/main" id="{883CF49A-270C-4BD1-B097-C582D24277DF}"/>
                </a:ext>
              </a:extLst>
            </p:cNvPr>
            <p:cNvSpPr/>
            <p:nvPr/>
          </p:nvSpPr>
          <p:spPr bwMode="gray">
            <a:xfrm>
              <a:off x="10034009" y="5765825"/>
              <a:ext cx="9144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none" lIns="0" tIns="0" rIns="0" bIns="0" rtlCol="0" anchor="ctr">
              <a:noAutofit/>
            </a:bodyPr>
            <a:lstStyle/>
            <a:p>
              <a:pPr marL="104743" marR="0" lvl="0" indent="0" algn="l"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MC1</a:t>
              </a:r>
            </a:p>
          </p:txBody>
        </p:sp>
        <p:sp>
          <p:nvSpPr>
            <p:cNvPr id="209" name="Arrow: Right 208">
              <a:extLst>
                <a:ext uri="{FF2B5EF4-FFF2-40B4-BE49-F238E27FC236}">
                  <a16:creationId xmlns:a16="http://schemas.microsoft.com/office/drawing/2014/main" id="{55F794F0-E4CA-47AF-81FF-504E8565E178}"/>
                </a:ext>
              </a:extLst>
            </p:cNvPr>
            <p:cNvSpPr/>
            <p:nvPr/>
          </p:nvSpPr>
          <p:spPr bwMode="gray">
            <a:xfrm>
              <a:off x="10133858" y="5518909"/>
              <a:ext cx="463089"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INT1</a:t>
              </a:r>
            </a:p>
          </p:txBody>
        </p:sp>
        <p:sp>
          <p:nvSpPr>
            <p:cNvPr id="211" name="Arrow: Right 210">
              <a:extLst>
                <a:ext uri="{FF2B5EF4-FFF2-40B4-BE49-F238E27FC236}">
                  <a16:creationId xmlns:a16="http://schemas.microsoft.com/office/drawing/2014/main" id="{DEBF0FBF-A366-42B5-BED2-2D8D7E5D6FF4}"/>
                </a:ext>
              </a:extLst>
            </p:cNvPr>
            <p:cNvSpPr/>
            <p:nvPr/>
          </p:nvSpPr>
          <p:spPr bwMode="gray">
            <a:xfrm>
              <a:off x="10599886" y="5751242"/>
              <a:ext cx="9144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none" lIns="0" tIns="0" rIns="0" bIns="0" rtlCol="0" anchor="ctr">
              <a:noAutofit/>
            </a:bodyPr>
            <a:lstStyle/>
            <a:p>
              <a:pPr marL="104743" marR="0" lvl="0" indent="0" algn="l"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MC2</a:t>
              </a:r>
            </a:p>
          </p:txBody>
        </p:sp>
        <p:sp>
          <p:nvSpPr>
            <p:cNvPr id="212" name="Arrow: Right 211">
              <a:extLst>
                <a:ext uri="{FF2B5EF4-FFF2-40B4-BE49-F238E27FC236}">
                  <a16:creationId xmlns:a16="http://schemas.microsoft.com/office/drawing/2014/main" id="{086EEBD1-EE15-456D-8AB5-FCB4976ADEB9}"/>
                </a:ext>
              </a:extLst>
            </p:cNvPr>
            <p:cNvSpPr/>
            <p:nvPr/>
          </p:nvSpPr>
          <p:spPr bwMode="gray">
            <a:xfrm>
              <a:off x="10681075" y="5518909"/>
              <a:ext cx="463089"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INT2</a:t>
              </a:r>
            </a:p>
          </p:txBody>
        </p:sp>
        <p:sp>
          <p:nvSpPr>
            <p:cNvPr id="221" name="Arrow: Right 220">
              <a:extLst>
                <a:ext uri="{FF2B5EF4-FFF2-40B4-BE49-F238E27FC236}">
                  <a16:creationId xmlns:a16="http://schemas.microsoft.com/office/drawing/2014/main" id="{B74F6DE3-5BDD-40E3-8B10-577252E3C338}"/>
                </a:ext>
              </a:extLst>
            </p:cNvPr>
            <p:cNvSpPr/>
            <p:nvPr/>
          </p:nvSpPr>
          <p:spPr bwMode="gray">
            <a:xfrm>
              <a:off x="11144163" y="5751242"/>
              <a:ext cx="91441"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none" lIns="0" tIns="0" rIns="0" bIns="0" rtlCol="0" anchor="ctr">
              <a:noAutofit/>
            </a:bodyPr>
            <a:lstStyle/>
            <a:p>
              <a:pPr marL="104743" marR="0" lvl="0" indent="0" algn="l"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MC UAT</a:t>
              </a:r>
            </a:p>
          </p:txBody>
        </p:sp>
        <p:sp>
          <p:nvSpPr>
            <p:cNvPr id="222" name="Arrow: Right 221">
              <a:extLst>
                <a:ext uri="{FF2B5EF4-FFF2-40B4-BE49-F238E27FC236}">
                  <a16:creationId xmlns:a16="http://schemas.microsoft.com/office/drawing/2014/main" id="{FBF6A5F5-30BD-4893-AF1D-F7D70430E0DA}"/>
                </a:ext>
              </a:extLst>
            </p:cNvPr>
            <p:cNvSpPr/>
            <p:nvPr/>
          </p:nvSpPr>
          <p:spPr bwMode="gray">
            <a:xfrm>
              <a:off x="11227418" y="5518909"/>
              <a:ext cx="463089"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square" lIns="0" tIns="0" rIns="0" bIns="0" rtlCol="0" anchor="ctr">
              <a:normAutofit/>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UAT</a:t>
              </a:r>
            </a:p>
          </p:txBody>
        </p:sp>
        <p:sp>
          <p:nvSpPr>
            <p:cNvPr id="223" name="Arrow: Right 222">
              <a:extLst>
                <a:ext uri="{FF2B5EF4-FFF2-40B4-BE49-F238E27FC236}">
                  <a16:creationId xmlns:a16="http://schemas.microsoft.com/office/drawing/2014/main" id="{46255BD0-DFA6-41CC-AFEC-B6F6F1C1AE22}"/>
                </a:ext>
              </a:extLst>
            </p:cNvPr>
            <p:cNvSpPr/>
            <p:nvPr/>
          </p:nvSpPr>
          <p:spPr bwMode="gray">
            <a:xfrm>
              <a:off x="11726054" y="5522442"/>
              <a:ext cx="167083" cy="178197"/>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none" lIns="0" tIns="0" rIns="0" bIns="0" rtlCol="0" anchor="ctr">
              <a:noAutofit/>
            </a:bodyPr>
            <a:lstStyle/>
            <a:p>
              <a:pPr marL="171397" marR="0" lvl="0" indent="0" algn="l"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Cutover</a:t>
              </a:r>
            </a:p>
          </p:txBody>
        </p:sp>
        <p:sp>
          <p:nvSpPr>
            <p:cNvPr id="226" name="Star: 5 Points 225">
              <a:extLst>
                <a:ext uri="{FF2B5EF4-FFF2-40B4-BE49-F238E27FC236}">
                  <a16:creationId xmlns:a16="http://schemas.microsoft.com/office/drawing/2014/main" id="{B088765C-BA75-4140-90C4-BE3B47EFCCE6}"/>
                </a:ext>
              </a:extLst>
            </p:cNvPr>
            <p:cNvSpPr/>
            <p:nvPr/>
          </p:nvSpPr>
          <p:spPr>
            <a:xfrm>
              <a:off x="11863550" y="5062976"/>
              <a:ext cx="182880" cy="183300"/>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112678" marR="0" lvl="0" indent="0" algn="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Phase 2 Go Live   </a:t>
              </a:r>
            </a:p>
          </p:txBody>
        </p:sp>
        <p:sp>
          <p:nvSpPr>
            <p:cNvPr id="234" name="Arrow: Right 233">
              <a:extLst>
                <a:ext uri="{FF2B5EF4-FFF2-40B4-BE49-F238E27FC236}">
                  <a16:creationId xmlns:a16="http://schemas.microsoft.com/office/drawing/2014/main" id="{BEA2A9FE-AB46-4394-95A4-651DF98FB6DF}"/>
                </a:ext>
              </a:extLst>
            </p:cNvPr>
            <p:cNvSpPr/>
            <p:nvPr/>
          </p:nvSpPr>
          <p:spPr bwMode="gray">
            <a:xfrm>
              <a:off x="11915652" y="6078768"/>
              <a:ext cx="630925" cy="178197"/>
            </a:xfrm>
            <a:prstGeom prst="rightArrow">
              <a:avLst>
                <a:gd name="adj1" fmla="val 100000"/>
                <a:gd name="adj2" fmla="val 23553"/>
              </a:avLst>
            </a:prstGeom>
            <a:solidFill>
              <a:schemeClr val="accent1"/>
            </a:solidFill>
            <a:ln w="9525" algn="ctr">
              <a:solidFill>
                <a:schemeClr val="accent6"/>
              </a:solidFill>
              <a:miter lim="800000"/>
              <a:headEnd/>
              <a:tailEnd/>
            </a:ln>
          </p:spPr>
          <p:txBody>
            <a:bodyPr wrap="square" lIns="0" tIns="0" rIns="0" bIns="0" rtlCol="0" anchor="ctr">
              <a:normAutofit/>
            </a:bodyPr>
            <a:lstStyle/>
            <a:p>
              <a:pPr marL="0" marR="0" lvl="0" indent="0" algn="ctr" defTabSz="914120" rtl="0" eaLnBrk="1" fontAlgn="auto" latinLnBrk="0" hangingPunct="1">
                <a:lnSpc>
                  <a:spcPct val="106000"/>
                </a:lnSpc>
                <a:spcBef>
                  <a:spcPts val="0"/>
                </a:spcBef>
                <a:spcAft>
                  <a:spcPts val="0"/>
                </a:spcAft>
                <a:buClrTx/>
                <a:buSzTx/>
                <a:buFontTx/>
                <a:buNone/>
                <a:tabLst/>
                <a:defRPr/>
              </a:pPr>
              <a:r>
                <a:rPr kumimoji="0" lang="en-US" sz="899" b="1" i="0" u="none" strike="noStrike" kern="1200" cap="none" spc="0" normalizeH="0" baseline="0" noProof="0">
                  <a:ln>
                    <a:noFill/>
                  </a:ln>
                  <a:solidFill>
                    <a:prstClr val="white"/>
                  </a:solidFill>
                  <a:effectLst/>
                  <a:uLnTx/>
                  <a:uFillTx/>
                  <a:latin typeface="Barlow"/>
                  <a:ea typeface="Open Sans" panose="020B0606030504020204" pitchFamily="34" charset="0"/>
                  <a:cs typeface="+mn-cs"/>
                </a:rPr>
                <a:t>Hypercare</a:t>
              </a:r>
            </a:p>
          </p:txBody>
        </p:sp>
      </p:grpSp>
      <p:sp>
        <p:nvSpPr>
          <p:cNvPr id="69" name="Star: 5 Points 68">
            <a:extLst>
              <a:ext uri="{FF2B5EF4-FFF2-40B4-BE49-F238E27FC236}">
                <a16:creationId xmlns:a16="http://schemas.microsoft.com/office/drawing/2014/main" id="{5B19BD64-BA18-42CC-A548-4F13EC0063B4}"/>
              </a:ext>
            </a:extLst>
          </p:cNvPr>
          <p:cNvSpPr/>
          <p:nvPr/>
        </p:nvSpPr>
        <p:spPr>
          <a:xfrm>
            <a:off x="6957217" y="3883363"/>
            <a:ext cx="182824" cy="183244"/>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11236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MDM </a:t>
            </a:r>
            <a:endParaRPr kumimoji="0" lang="en-US" sz="2399" b="0" i="0" u="none" strike="noStrike" kern="1200" cap="none" spc="0" normalizeH="0" baseline="0" noProof="0">
              <a:ln>
                <a:noFill/>
              </a:ln>
              <a:solidFill>
                <a:srgbClr val="000000"/>
              </a:solidFill>
              <a:effectLst/>
              <a:uLnTx/>
              <a:uFillTx/>
              <a:latin typeface="Arial" panose="020B0604020202020204"/>
              <a:ea typeface="+mn-ea"/>
              <a:cs typeface="+mn-cs"/>
            </a:endParaRPr>
          </a:p>
          <a:p>
            <a:pPr marL="11236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Go live</a:t>
            </a:r>
            <a:endParaRPr kumimoji="0" lang="en-US" sz="2399" b="0" i="0" u="none" strike="noStrike" kern="1200" cap="none" spc="0" normalizeH="0" baseline="0" noProof="0">
              <a:ln>
                <a:noFill/>
              </a:ln>
              <a:solidFill>
                <a:srgbClr val="000000"/>
              </a:solidFill>
              <a:effectLst/>
              <a:uLnTx/>
              <a:uFillTx/>
              <a:latin typeface="Arial" panose="020B0604020202020204"/>
              <a:ea typeface="+mn-ea"/>
              <a:cs typeface="Arial"/>
            </a:endParaRPr>
          </a:p>
        </p:txBody>
      </p:sp>
      <p:sp>
        <p:nvSpPr>
          <p:cNvPr id="7" name="Arrow: Right 6">
            <a:extLst>
              <a:ext uri="{FF2B5EF4-FFF2-40B4-BE49-F238E27FC236}">
                <a16:creationId xmlns:a16="http://schemas.microsoft.com/office/drawing/2014/main" id="{106A9400-D80A-7DA2-91F2-2BC6421A5604}"/>
              </a:ext>
            </a:extLst>
          </p:cNvPr>
          <p:cNvSpPr/>
          <p:nvPr/>
        </p:nvSpPr>
        <p:spPr bwMode="gray">
          <a:xfrm>
            <a:off x="4870875" y="3198389"/>
            <a:ext cx="167032" cy="178143"/>
          </a:xfrm>
          <a:prstGeom prst="rightArrow">
            <a:avLst>
              <a:gd name="adj1" fmla="val 100000"/>
              <a:gd name="adj2" fmla="val 23553"/>
            </a:avLst>
          </a:prstGeom>
          <a:solidFill>
            <a:schemeClr val="accent4"/>
          </a:solidFill>
          <a:ln w="9525" algn="ctr">
            <a:solidFill>
              <a:schemeClr val="accent6"/>
            </a:solidFill>
            <a:miter lim="800000"/>
            <a:headEnd/>
            <a:tailEnd/>
          </a:ln>
        </p:spPr>
        <p:txBody>
          <a:bodyPr wrap="none" lIns="0" tIns="0" rIns="0" bIns="0" rtlCol="0" anchor="ctr">
            <a:noAutofit/>
          </a:bodyPr>
          <a:lstStyle/>
          <a:p>
            <a:pPr marL="171397" marR="0" lvl="0" indent="0" algn="l" defTabSz="914120" rtl="0" eaLnBrk="1" fontAlgn="auto" latinLnBrk="0" hangingPunct="1">
              <a:lnSpc>
                <a:spcPct val="106000"/>
              </a:lnSpc>
              <a:spcBef>
                <a:spcPts val="0"/>
              </a:spcBef>
              <a:spcAft>
                <a:spcPts val="0"/>
              </a:spcAft>
              <a:buClrTx/>
              <a:buSzTx/>
              <a:buFontTx/>
              <a:buNone/>
              <a:tabLst/>
              <a:defRPr/>
            </a:pPr>
            <a:r>
              <a:rPr kumimoji="0" lang="en-US" sz="999" b="1" i="0" u="none" strike="noStrike" kern="1200" cap="none" spc="0" normalizeH="0" baseline="0" noProof="0">
                <a:ln>
                  <a:noFill/>
                </a:ln>
                <a:solidFill>
                  <a:srgbClr val="000000"/>
                </a:solidFill>
                <a:effectLst/>
                <a:uLnTx/>
                <a:uFillTx/>
                <a:latin typeface="Barlow"/>
                <a:ea typeface="Open Sans" panose="020B0606030504020204" pitchFamily="34" charset="0"/>
                <a:cs typeface="+mn-cs"/>
              </a:rPr>
              <a:t>Cutover</a:t>
            </a:r>
          </a:p>
        </p:txBody>
      </p:sp>
      <p:sp>
        <p:nvSpPr>
          <p:cNvPr id="8" name="Star: 5 Points 7">
            <a:extLst>
              <a:ext uri="{FF2B5EF4-FFF2-40B4-BE49-F238E27FC236}">
                <a16:creationId xmlns:a16="http://schemas.microsoft.com/office/drawing/2014/main" id="{287ABF97-EE6A-2673-E2F4-9A31441D562F}"/>
              </a:ext>
            </a:extLst>
          </p:cNvPr>
          <p:cNvSpPr/>
          <p:nvPr/>
        </p:nvSpPr>
        <p:spPr>
          <a:xfrm>
            <a:off x="2528623" y="2204821"/>
            <a:ext cx="182824" cy="183244"/>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11236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Design/ Requirements Freeze</a:t>
            </a:r>
            <a:endParaRPr kumimoji="0" lang="en-US" sz="2399"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Star: 5 Points 8">
            <a:extLst>
              <a:ext uri="{FF2B5EF4-FFF2-40B4-BE49-F238E27FC236}">
                <a16:creationId xmlns:a16="http://schemas.microsoft.com/office/drawing/2014/main" id="{97725F9A-5117-6B93-377A-0496AA4B5BBA}"/>
              </a:ext>
            </a:extLst>
          </p:cNvPr>
          <p:cNvSpPr/>
          <p:nvPr/>
        </p:nvSpPr>
        <p:spPr>
          <a:xfrm>
            <a:off x="4782187" y="3395084"/>
            <a:ext cx="182824" cy="183244"/>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11236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Phase 1a Code Freeze</a:t>
            </a:r>
            <a:endParaRPr kumimoji="0" lang="en-US" sz="2399"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0" name="Star: 5 Points 9">
            <a:extLst>
              <a:ext uri="{FF2B5EF4-FFF2-40B4-BE49-F238E27FC236}">
                <a16:creationId xmlns:a16="http://schemas.microsoft.com/office/drawing/2014/main" id="{F9316E4D-258D-DD74-0899-ADF8DBCCF6FC}"/>
              </a:ext>
            </a:extLst>
          </p:cNvPr>
          <p:cNvSpPr/>
          <p:nvPr/>
        </p:nvSpPr>
        <p:spPr>
          <a:xfrm>
            <a:off x="7527725" y="4712308"/>
            <a:ext cx="182824" cy="183244"/>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11236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Phase 1b Code Freeze</a:t>
            </a:r>
            <a:endParaRPr kumimoji="0" lang="en-US" sz="2399"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Star: 5 Points 10">
            <a:extLst>
              <a:ext uri="{FF2B5EF4-FFF2-40B4-BE49-F238E27FC236}">
                <a16:creationId xmlns:a16="http://schemas.microsoft.com/office/drawing/2014/main" id="{7C1DCD0E-53D5-9C74-F5A0-7754D8737A60}"/>
              </a:ext>
            </a:extLst>
          </p:cNvPr>
          <p:cNvSpPr/>
          <p:nvPr/>
        </p:nvSpPr>
        <p:spPr>
          <a:xfrm>
            <a:off x="11027095" y="5862894"/>
            <a:ext cx="182824" cy="183244"/>
          </a:xfrm>
          <a:prstGeom prst="star5">
            <a:avLst/>
          </a:prstGeom>
          <a:solidFill>
            <a:srgbClr val="F3753F"/>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182824" tIns="182824" rIns="182824" bIns="182824" rtlCol="0" anchor="ctr"/>
          <a:lstStyle/>
          <a:p>
            <a:pPr marL="11236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Phase 2 </a:t>
            </a:r>
            <a:endParaRPr kumimoji="0" lang="en-US" sz="2399" b="0" i="0" u="none" strike="noStrike" kern="1200" cap="none" spc="0" normalizeH="0" baseline="0" noProof="0">
              <a:ln>
                <a:noFill/>
              </a:ln>
              <a:solidFill>
                <a:srgbClr val="000000"/>
              </a:solidFill>
              <a:effectLst/>
              <a:uLnTx/>
              <a:uFillTx/>
              <a:latin typeface="Arial" panose="020B0604020202020204"/>
              <a:ea typeface="+mn-ea"/>
              <a:cs typeface="+mn-cs"/>
            </a:endParaRPr>
          </a:p>
          <a:p>
            <a:pPr marL="11236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Arial" panose="020B0604020202020204"/>
                <a:ea typeface="+mn-ea"/>
                <a:cs typeface="+mn-cs"/>
              </a:rPr>
              <a:t>Code Freeze</a:t>
            </a:r>
            <a:endParaRPr kumimoji="0" lang="en-US" sz="2399" b="0" i="0" u="none" strike="noStrike" kern="1200" cap="none" spc="0" normalizeH="0" baseline="0" noProof="0">
              <a:ln>
                <a:noFill/>
              </a:ln>
              <a:solidFill>
                <a:srgbClr val="000000"/>
              </a:solidFill>
              <a:effectLst/>
              <a:uLnTx/>
              <a:uFillTx/>
              <a:latin typeface="Arial" panose="020B0604020202020204"/>
              <a:ea typeface="+mn-ea"/>
              <a:cs typeface="Arial"/>
            </a:endParaRPr>
          </a:p>
        </p:txBody>
      </p:sp>
      <p:sp>
        <p:nvSpPr>
          <p:cNvPr id="12" name="TextBox 11">
            <a:extLst>
              <a:ext uri="{FF2B5EF4-FFF2-40B4-BE49-F238E27FC236}">
                <a16:creationId xmlns:a16="http://schemas.microsoft.com/office/drawing/2014/main" id="{FFFA758F-2A73-313A-1615-576136658536}"/>
              </a:ext>
            </a:extLst>
          </p:cNvPr>
          <p:cNvSpPr txBox="1"/>
          <p:nvPr/>
        </p:nvSpPr>
        <p:spPr>
          <a:xfrm>
            <a:off x="5027325" y="1811402"/>
            <a:ext cx="2365835" cy="623058"/>
          </a:xfrm>
          <a:prstGeom prst="rect">
            <a:avLst/>
          </a:prstGeom>
          <a:solidFill>
            <a:schemeClr val="bg1"/>
          </a:solidFill>
          <a:ln>
            <a:solidFill>
              <a:schemeClr val="tx1"/>
            </a:solidFill>
          </a:ln>
          <a:effectLst>
            <a:outerShdw blurRad="50800" dist="38100" dir="2700000" algn="tl" rotWithShape="0">
              <a:schemeClr val="accent1">
                <a:alpha val="40000"/>
              </a:schemeClr>
            </a:outerShdw>
          </a:effectLst>
        </p:spPr>
        <p:txBody>
          <a:bodyPr wrap="square" lIns="91412" tIns="45706" rIns="91412" bIns="45706" anchor="t">
            <a:spAutoFit/>
          </a:bodyPr>
          <a:lstStyle>
            <a:defPPr>
              <a:defRPr lang="en-US"/>
            </a:defPPr>
            <a:lvl1pPr algn="ctr">
              <a:spcBef>
                <a:spcPts val="600"/>
              </a:spcBef>
              <a:buSzPct val="100000"/>
              <a:defRPr sz="800">
                <a:latin typeface="+mj-lt"/>
              </a:defRPr>
            </a:lvl1pPr>
          </a:lstStyle>
          <a:p>
            <a:pPr marL="0" marR="0" lvl="0" indent="0" algn="l" defTabSz="914400" rtl="0" eaLnBrk="1" fontAlgn="auto" latinLnBrk="0" hangingPunct="1">
              <a:lnSpc>
                <a:spcPct val="100000"/>
              </a:lnSpc>
              <a:spcBef>
                <a:spcPts val="100"/>
              </a:spcBef>
              <a:spcAft>
                <a:spcPts val="0"/>
              </a:spcAft>
              <a:buClrTx/>
              <a:buSzPct val="100000"/>
              <a:buFont typeface="Arial"/>
              <a:buChar char="•"/>
              <a:tabLst/>
              <a:defRPr/>
            </a:pPr>
            <a:r>
              <a:rPr kumimoji="0" lang="en-US" sz="800" b="0" i="0" u="none" strike="noStrike" kern="1200" cap="none" spc="0" normalizeH="0" baseline="0" noProof="0">
                <a:ln>
                  <a:noFill/>
                </a:ln>
                <a:solidFill>
                  <a:srgbClr val="000000"/>
                </a:solidFill>
                <a:effectLst/>
                <a:uLnTx/>
                <a:uFillTx/>
                <a:latin typeface="Arial" panose="020B0604020202020204"/>
                <a:ea typeface="+mn-ea"/>
                <a:cs typeface="+mn-cs"/>
              </a:rPr>
              <a:t>Finalize COA, Enterprise Structure</a:t>
            </a:r>
          </a:p>
          <a:p>
            <a:pPr marL="0" marR="0" lvl="0" indent="0" algn="l" defTabSz="914400" rtl="0" eaLnBrk="1" fontAlgn="auto" latinLnBrk="0" hangingPunct="1">
              <a:lnSpc>
                <a:spcPct val="100000"/>
              </a:lnSpc>
              <a:spcBef>
                <a:spcPts val="100"/>
              </a:spcBef>
              <a:spcAft>
                <a:spcPts val="0"/>
              </a:spcAft>
              <a:buClrTx/>
              <a:buSzPct val="100000"/>
              <a:buFont typeface="Arial"/>
              <a:buChar char="•"/>
              <a:tabLst/>
              <a:defRPr/>
            </a:pPr>
            <a:r>
              <a:rPr kumimoji="0" lang="en-US" sz="800" b="0" i="0" u="none" strike="noStrike" kern="1200" cap="none" spc="0" normalizeH="0" baseline="0" noProof="0">
                <a:ln>
                  <a:noFill/>
                </a:ln>
                <a:solidFill>
                  <a:srgbClr val="000000"/>
                </a:solidFill>
                <a:effectLst/>
                <a:uLnTx/>
                <a:uFillTx/>
                <a:latin typeface="Arial" panose="020B0604020202020204"/>
                <a:ea typeface="+mn-ea"/>
                <a:cs typeface="Arial"/>
              </a:rPr>
              <a:t>Capture User Stories (Requirements)</a:t>
            </a:r>
          </a:p>
          <a:p>
            <a:pPr marL="0" marR="0" lvl="0" indent="0" algn="l" defTabSz="914400" rtl="0" eaLnBrk="1" fontAlgn="auto" latinLnBrk="0" hangingPunct="1">
              <a:lnSpc>
                <a:spcPct val="100000"/>
              </a:lnSpc>
              <a:spcBef>
                <a:spcPts val="100"/>
              </a:spcBef>
              <a:spcAft>
                <a:spcPts val="0"/>
              </a:spcAft>
              <a:buClrTx/>
              <a:buSzPct val="100000"/>
              <a:buFont typeface="Arial"/>
              <a:buChar char="•"/>
              <a:tabLst/>
              <a:defRPr/>
            </a:pPr>
            <a:r>
              <a:rPr kumimoji="0" lang="en-US" sz="800" b="0" i="0" u="none" strike="noStrike" kern="1200" cap="none" spc="0" normalizeH="0" baseline="0" noProof="0">
                <a:ln>
                  <a:noFill/>
                </a:ln>
                <a:solidFill>
                  <a:srgbClr val="000000"/>
                </a:solidFill>
                <a:effectLst/>
                <a:uLnTx/>
                <a:uFillTx/>
                <a:latin typeface="Arial" panose="020B0604020202020204"/>
                <a:ea typeface="+mn-ea"/>
                <a:cs typeface="Arial"/>
              </a:rPr>
              <a:t>Update Process Flows</a:t>
            </a:r>
          </a:p>
          <a:p>
            <a:pPr marL="0" marR="0" lvl="0" indent="0" algn="l" defTabSz="914400" rtl="0" eaLnBrk="1" fontAlgn="auto" latinLnBrk="0" hangingPunct="1">
              <a:lnSpc>
                <a:spcPct val="100000"/>
              </a:lnSpc>
              <a:spcBef>
                <a:spcPts val="100"/>
              </a:spcBef>
              <a:spcAft>
                <a:spcPts val="0"/>
              </a:spcAft>
              <a:buClrTx/>
              <a:buSzPct val="100000"/>
              <a:buFont typeface="Arial"/>
              <a:buChar char="•"/>
              <a:tabLst/>
              <a:defRPr/>
            </a:pPr>
            <a:r>
              <a:rPr kumimoji="0" lang="en-US" sz="800" b="0" i="0" u="none" strike="noStrike" kern="1200" cap="none" spc="0" normalizeH="0" baseline="0" noProof="0">
                <a:ln>
                  <a:noFill/>
                </a:ln>
                <a:solidFill>
                  <a:srgbClr val="000000"/>
                </a:solidFill>
                <a:effectLst/>
                <a:uLnTx/>
                <a:uFillTx/>
                <a:latin typeface="Arial" panose="020B0604020202020204"/>
                <a:ea typeface="+mn-ea"/>
                <a:cs typeface="Arial"/>
              </a:rPr>
              <a:t>Disposition Parking Lot Items (e.g., KDDs)</a:t>
            </a:r>
          </a:p>
        </p:txBody>
      </p:sp>
      <p:grpSp>
        <p:nvGrpSpPr>
          <p:cNvPr id="75" name="Group 74">
            <a:extLst>
              <a:ext uri="{FF2B5EF4-FFF2-40B4-BE49-F238E27FC236}">
                <a16:creationId xmlns:a16="http://schemas.microsoft.com/office/drawing/2014/main" id="{63B3A4D5-B922-4A9B-BFCA-28AAA69DA8BC}"/>
              </a:ext>
            </a:extLst>
          </p:cNvPr>
          <p:cNvGrpSpPr/>
          <p:nvPr/>
        </p:nvGrpSpPr>
        <p:grpSpPr>
          <a:xfrm>
            <a:off x="243236" y="25648"/>
            <a:ext cx="5593075" cy="285355"/>
            <a:chOff x="243236" y="25648"/>
            <a:chExt cx="5593075" cy="285355"/>
          </a:xfrm>
        </p:grpSpPr>
        <p:sp>
          <p:nvSpPr>
            <p:cNvPr id="76" name="Arrow: Chevron 75">
              <a:extLst>
                <a:ext uri="{FF2B5EF4-FFF2-40B4-BE49-F238E27FC236}">
                  <a16:creationId xmlns:a16="http://schemas.microsoft.com/office/drawing/2014/main" id="{8F991E53-13E1-460B-99F5-C5E65443B7F8}"/>
                </a:ext>
              </a:extLst>
            </p:cNvPr>
            <p:cNvSpPr/>
            <p:nvPr/>
          </p:nvSpPr>
          <p:spPr>
            <a:xfrm>
              <a:off x="243236" y="26445"/>
              <a:ext cx="1487468" cy="284558"/>
            </a:xfrm>
            <a:prstGeom prst="chevron">
              <a:avLst/>
            </a:prstGeom>
            <a:solidFill>
              <a:srgbClr val="E7E6E6"/>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84951"/>
                  </a:solidFill>
                  <a:effectLst/>
                  <a:uLnTx/>
                  <a:uFillTx/>
                  <a:latin typeface="Arial" panose="020B0604020202020204"/>
                  <a:ea typeface="+mn-ea"/>
                  <a:cs typeface="+mn-cs"/>
                </a:rPr>
                <a:t>Objective</a:t>
              </a:r>
            </a:p>
          </p:txBody>
        </p:sp>
        <p:sp>
          <p:nvSpPr>
            <p:cNvPr id="77" name="Arrow: Chevron 76">
              <a:extLst>
                <a:ext uri="{FF2B5EF4-FFF2-40B4-BE49-F238E27FC236}">
                  <a16:creationId xmlns:a16="http://schemas.microsoft.com/office/drawing/2014/main" id="{6C409366-F488-4775-B0C4-266371858136}"/>
                </a:ext>
              </a:extLst>
            </p:cNvPr>
            <p:cNvSpPr/>
            <p:nvPr/>
          </p:nvSpPr>
          <p:spPr>
            <a:xfrm>
              <a:off x="1603804" y="26445"/>
              <a:ext cx="1487468" cy="284558"/>
            </a:xfrm>
            <a:prstGeom prst="chevron">
              <a:avLst/>
            </a:prstGeom>
            <a:solidFill>
              <a:srgbClr val="E7E6E6"/>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84951"/>
                  </a:solidFill>
                  <a:effectLst/>
                  <a:uLnTx/>
                  <a:uFillTx/>
                  <a:latin typeface="Arial" panose="020B0604020202020204"/>
                  <a:ea typeface="+mn-ea"/>
                  <a:cs typeface="+mn-cs"/>
                </a:rPr>
                <a:t>Workshop Expectations</a:t>
              </a:r>
            </a:p>
          </p:txBody>
        </p:sp>
        <p:sp>
          <p:nvSpPr>
            <p:cNvPr id="78" name="Arrow: Chevron 77">
              <a:extLst>
                <a:ext uri="{FF2B5EF4-FFF2-40B4-BE49-F238E27FC236}">
                  <a16:creationId xmlns:a16="http://schemas.microsoft.com/office/drawing/2014/main" id="{551FD21A-30A8-40B2-8D2F-818AB0CE6181}"/>
                </a:ext>
              </a:extLst>
            </p:cNvPr>
            <p:cNvSpPr/>
            <p:nvPr/>
          </p:nvSpPr>
          <p:spPr>
            <a:xfrm>
              <a:off x="4348843" y="25648"/>
              <a:ext cx="1487468" cy="284558"/>
            </a:xfrm>
            <a:prstGeom prst="chevron">
              <a:avLst/>
            </a:prstGeom>
            <a:solidFill>
              <a:srgbClr val="F3753F"/>
            </a:solidFill>
            <a:ln w="12700" cap="flat" cmpd="sng" algn="ctr">
              <a:solidFill>
                <a:srgbClr val="F3753F"/>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Arial" panose="020B0604020202020204"/>
                  <a:ea typeface="+mn-ea"/>
                  <a:cs typeface="+mn-cs"/>
                </a:rPr>
                <a:t>Program Timeline</a:t>
              </a:r>
            </a:p>
          </p:txBody>
        </p:sp>
        <p:sp>
          <p:nvSpPr>
            <p:cNvPr id="79" name="Arrow: Chevron 78">
              <a:extLst>
                <a:ext uri="{FF2B5EF4-FFF2-40B4-BE49-F238E27FC236}">
                  <a16:creationId xmlns:a16="http://schemas.microsoft.com/office/drawing/2014/main" id="{6CE01E09-B1CB-4997-AAE2-F409D36E1735}"/>
                </a:ext>
              </a:extLst>
            </p:cNvPr>
            <p:cNvSpPr/>
            <p:nvPr/>
          </p:nvSpPr>
          <p:spPr>
            <a:xfrm>
              <a:off x="2975584" y="26445"/>
              <a:ext cx="1487468" cy="284558"/>
            </a:xfrm>
            <a:prstGeom prst="chevron">
              <a:avLst/>
            </a:prstGeom>
            <a:solidFill>
              <a:srgbClr val="E7E6E6"/>
            </a:solidFill>
            <a:ln w="12700" cap="flat" cmpd="sng" algn="ctr">
              <a:no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384951"/>
                  </a:solidFill>
                  <a:effectLst/>
                  <a:uLnTx/>
                  <a:uFillTx/>
                  <a:latin typeface="Arial" panose="020B0604020202020204"/>
                  <a:ea typeface="+mn-ea"/>
                  <a:cs typeface="+mn-cs"/>
                </a:rPr>
                <a:t>Rules Of The Road</a:t>
              </a:r>
            </a:p>
          </p:txBody>
        </p:sp>
      </p:grpSp>
    </p:spTree>
    <p:extLst>
      <p:ext uri="{BB962C8B-B14F-4D97-AF65-F5344CB8AC3E}">
        <p14:creationId xmlns:p14="http://schemas.microsoft.com/office/powerpoint/2010/main" val="911262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3862C61C-8990-4424-B4CA-347B9B5C8F9E}"/>
              </a:ext>
            </a:extLst>
          </p:cNvPr>
          <p:cNvSpPr>
            <a:spLocks noGrp="1"/>
          </p:cNvSpPr>
          <p:nvPr>
            <p:ph type="body" sz="quarter" idx="10"/>
          </p:nvPr>
        </p:nvSpPr>
        <p:spPr>
          <a:xfrm>
            <a:off x="688024" y="2231753"/>
            <a:ext cx="9579695" cy="928687"/>
          </a:xfrm>
        </p:spPr>
        <p:txBody>
          <a:bodyPr>
            <a:normAutofit fontScale="92500"/>
          </a:bodyPr>
          <a:lstStyle/>
          <a:p>
            <a:pPr algn="l"/>
            <a:r>
              <a:rPr lang="en-US" dirty="0">
                <a:solidFill>
                  <a:schemeClr val="bg1"/>
                </a:solidFill>
              </a:rPr>
              <a:t>Signature Requirements &amp; Pain-Points (15 min)</a:t>
            </a:r>
          </a:p>
        </p:txBody>
      </p:sp>
      <p:sp>
        <p:nvSpPr>
          <p:cNvPr id="4" name="Subtitle 6">
            <a:extLst>
              <a:ext uri="{FF2B5EF4-FFF2-40B4-BE49-F238E27FC236}">
                <a16:creationId xmlns:a16="http://schemas.microsoft.com/office/drawing/2014/main" id="{321D4EB3-1A3C-41D6-91D9-7D3635759D8D}"/>
              </a:ext>
            </a:extLst>
          </p:cNvPr>
          <p:cNvSpPr txBox="1">
            <a:spLocks/>
          </p:cNvSpPr>
          <p:nvPr/>
        </p:nvSpPr>
        <p:spPr>
          <a:xfrm>
            <a:off x="688026" y="3259592"/>
            <a:ext cx="10075454" cy="1585049"/>
          </a:xfrm>
          <a:prstGeom prst="rect">
            <a:avLst/>
          </a:prstGeom>
        </p:spPr>
        <p:txBody>
          <a:bodyPr vert="horz" wrap="square" lIns="0" tIns="0" rIns="0" bIns="0" rtlCol="0">
            <a:spAutoFit/>
          </a:bodyPr>
          <a:lstStyle>
            <a:lvl1pPr marL="0" indent="0" algn="ctr" defTabSz="914400" rtl="0" eaLnBrk="1" latinLnBrk="0" hangingPunct="1">
              <a:lnSpc>
                <a:spcPct val="120000"/>
              </a:lnSpc>
              <a:spcBef>
                <a:spcPts val="1000"/>
              </a:spcBef>
              <a:buFont typeface="Arial" panose="020B0604020202020204" pitchFamily="34" charset="0"/>
              <a:buNone/>
              <a:tabLst/>
              <a:defRPr lang="en-US" sz="2200" kern="1200" smtClean="0">
                <a:solidFill>
                  <a:schemeClr val="bg1"/>
                </a:solidFill>
                <a:effectLst/>
                <a:latin typeface="+mn-lt"/>
                <a:ea typeface="+mn-ea"/>
                <a:cs typeface="+mn-cs"/>
              </a:defRPr>
            </a:lvl1pPr>
            <a:lvl2pPr marL="457200" indent="0" algn="ctr" defTabSz="914400" rtl="0" eaLnBrk="1" latinLnBrk="0" hangingPunct="1">
              <a:lnSpc>
                <a:spcPct val="100000"/>
              </a:lnSpc>
              <a:spcBef>
                <a:spcPts val="500"/>
              </a:spcBef>
              <a:buFont typeface="Arial" panose="020B0604020202020204" pitchFamily="34" charset="0"/>
              <a:buNone/>
              <a:tabLst/>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tabLst/>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tabLst/>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tabLst/>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F3753F"/>
                </a:solidFill>
                <a:effectLst/>
                <a:uLnTx/>
                <a:uFillTx/>
                <a:latin typeface="Arial" panose="020B0604020202020204"/>
                <a:ea typeface="+mn-ea"/>
                <a:cs typeface="+mn-cs"/>
              </a:rPr>
              <a:t>Manage Bank Transaction Process Taxonomy</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F3753F"/>
                </a:solidFill>
                <a:effectLst/>
                <a:uLnTx/>
                <a:uFillTx/>
                <a:latin typeface="Arial" panose="020B0604020202020204"/>
                <a:ea typeface="+mn-ea"/>
                <a:cs typeface="+mn-cs"/>
              </a:rPr>
              <a:t>User Persona</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F3753F"/>
                </a:solidFill>
                <a:effectLst/>
                <a:uLnTx/>
                <a:uFillTx/>
                <a:latin typeface="Arial" panose="020B0604020202020204"/>
                <a:ea typeface="+mn-ea"/>
                <a:cs typeface="+mn-cs"/>
              </a:rPr>
              <a:t>Pain Points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rgbClr val="F3753F"/>
                </a:solidFill>
                <a:effectLst/>
                <a:uLnTx/>
                <a:uFillTx/>
                <a:latin typeface="Arial" panose="020B0604020202020204"/>
                <a:ea typeface="+mn-ea"/>
                <a:cs typeface="+mn-cs"/>
              </a:rPr>
              <a:t>Signature Requirement</a:t>
            </a:r>
            <a:endParaRPr kumimoji="0" lang="en-US" sz="22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79490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3DE48-7D57-4FD6-B15C-62750D1CF953}"/>
              </a:ext>
            </a:extLst>
          </p:cNvPr>
          <p:cNvSpPr>
            <a:spLocks noGrp="1"/>
          </p:cNvSpPr>
          <p:nvPr>
            <p:ph type="title"/>
          </p:nvPr>
        </p:nvSpPr>
        <p:spPr>
          <a:xfrm>
            <a:off x="228578" y="229439"/>
            <a:ext cx="10689336" cy="382297"/>
          </a:xfrm>
        </p:spPr>
        <p:txBody>
          <a:bodyPr>
            <a:noAutofit/>
          </a:bodyPr>
          <a:lstStyle/>
          <a:p>
            <a:r>
              <a:rPr lang="en-US" sz="2000" b="1" dirty="0">
                <a:latin typeface="Arial Body"/>
                <a:ea typeface="Open Sans" panose="020B0606030504020204" pitchFamily="34" charset="0"/>
              </a:rPr>
              <a:t>Enterprise Structure L1/L2 Process Taxonomy Session Scope</a:t>
            </a:r>
          </a:p>
        </p:txBody>
      </p:sp>
      <p:graphicFrame>
        <p:nvGraphicFramePr>
          <p:cNvPr id="4" name="Table 3">
            <a:extLst>
              <a:ext uri="{FF2B5EF4-FFF2-40B4-BE49-F238E27FC236}">
                <a16:creationId xmlns:a16="http://schemas.microsoft.com/office/drawing/2014/main" id="{433297C0-6C6F-4FFF-969C-B8ED4EF33B6B}"/>
              </a:ext>
            </a:extLst>
          </p:cNvPr>
          <p:cNvGraphicFramePr>
            <a:graphicFrameLocks noGrp="1"/>
          </p:cNvGraphicFramePr>
          <p:nvPr>
            <p:extLst>
              <p:ext uri="{D42A27DB-BD31-4B8C-83A1-F6EECF244321}">
                <p14:modId xmlns:p14="http://schemas.microsoft.com/office/powerpoint/2010/main" val="2158768981"/>
              </p:ext>
            </p:extLst>
          </p:nvPr>
        </p:nvGraphicFramePr>
        <p:xfrm>
          <a:off x="206779" y="825354"/>
          <a:ext cx="11964317" cy="5913120"/>
        </p:xfrm>
        <a:graphic>
          <a:graphicData uri="http://schemas.openxmlformats.org/drawingml/2006/table">
            <a:tbl>
              <a:tblPr/>
              <a:tblGrid>
                <a:gridCol w="510008">
                  <a:extLst>
                    <a:ext uri="{9D8B030D-6E8A-4147-A177-3AD203B41FA5}">
                      <a16:colId xmlns:a16="http://schemas.microsoft.com/office/drawing/2014/main" val="1490880884"/>
                    </a:ext>
                  </a:extLst>
                </a:gridCol>
                <a:gridCol w="802638">
                  <a:extLst>
                    <a:ext uri="{9D8B030D-6E8A-4147-A177-3AD203B41FA5}">
                      <a16:colId xmlns:a16="http://schemas.microsoft.com/office/drawing/2014/main" val="3937315178"/>
                    </a:ext>
                  </a:extLst>
                </a:gridCol>
                <a:gridCol w="915939">
                  <a:extLst>
                    <a:ext uri="{9D8B030D-6E8A-4147-A177-3AD203B41FA5}">
                      <a16:colId xmlns:a16="http://schemas.microsoft.com/office/drawing/2014/main" val="1707985399"/>
                    </a:ext>
                  </a:extLst>
                </a:gridCol>
                <a:gridCol w="764086">
                  <a:extLst>
                    <a:ext uri="{9D8B030D-6E8A-4147-A177-3AD203B41FA5}">
                      <a16:colId xmlns:a16="http://schemas.microsoft.com/office/drawing/2014/main" val="54681081"/>
                    </a:ext>
                  </a:extLst>
                </a:gridCol>
                <a:gridCol w="789555">
                  <a:extLst>
                    <a:ext uri="{9D8B030D-6E8A-4147-A177-3AD203B41FA5}">
                      <a16:colId xmlns:a16="http://schemas.microsoft.com/office/drawing/2014/main" val="1571793922"/>
                    </a:ext>
                  </a:extLst>
                </a:gridCol>
                <a:gridCol w="789555">
                  <a:extLst>
                    <a:ext uri="{9D8B030D-6E8A-4147-A177-3AD203B41FA5}">
                      <a16:colId xmlns:a16="http://schemas.microsoft.com/office/drawing/2014/main" val="2621844143"/>
                    </a:ext>
                  </a:extLst>
                </a:gridCol>
                <a:gridCol w="706780">
                  <a:extLst>
                    <a:ext uri="{9D8B030D-6E8A-4147-A177-3AD203B41FA5}">
                      <a16:colId xmlns:a16="http://schemas.microsoft.com/office/drawing/2014/main" val="2189561944"/>
                    </a:ext>
                  </a:extLst>
                </a:gridCol>
                <a:gridCol w="662208">
                  <a:extLst>
                    <a:ext uri="{9D8B030D-6E8A-4147-A177-3AD203B41FA5}">
                      <a16:colId xmlns:a16="http://schemas.microsoft.com/office/drawing/2014/main" val="2758408261"/>
                    </a:ext>
                  </a:extLst>
                </a:gridCol>
                <a:gridCol w="687678">
                  <a:extLst>
                    <a:ext uri="{9D8B030D-6E8A-4147-A177-3AD203B41FA5}">
                      <a16:colId xmlns:a16="http://schemas.microsoft.com/office/drawing/2014/main" val="2604164012"/>
                    </a:ext>
                  </a:extLst>
                </a:gridCol>
                <a:gridCol w="783189">
                  <a:extLst>
                    <a:ext uri="{9D8B030D-6E8A-4147-A177-3AD203B41FA5}">
                      <a16:colId xmlns:a16="http://schemas.microsoft.com/office/drawing/2014/main" val="1339684105"/>
                    </a:ext>
                  </a:extLst>
                </a:gridCol>
                <a:gridCol w="783189">
                  <a:extLst>
                    <a:ext uri="{9D8B030D-6E8A-4147-A177-3AD203B41FA5}">
                      <a16:colId xmlns:a16="http://schemas.microsoft.com/office/drawing/2014/main" val="1480833117"/>
                    </a:ext>
                  </a:extLst>
                </a:gridCol>
                <a:gridCol w="770455">
                  <a:extLst>
                    <a:ext uri="{9D8B030D-6E8A-4147-A177-3AD203B41FA5}">
                      <a16:colId xmlns:a16="http://schemas.microsoft.com/office/drawing/2014/main" val="3914614880"/>
                    </a:ext>
                  </a:extLst>
                </a:gridCol>
                <a:gridCol w="732249">
                  <a:extLst>
                    <a:ext uri="{9D8B030D-6E8A-4147-A177-3AD203B41FA5}">
                      <a16:colId xmlns:a16="http://schemas.microsoft.com/office/drawing/2014/main" val="1515296184"/>
                    </a:ext>
                  </a:extLst>
                </a:gridCol>
                <a:gridCol w="674942">
                  <a:extLst>
                    <a:ext uri="{9D8B030D-6E8A-4147-A177-3AD203B41FA5}">
                      <a16:colId xmlns:a16="http://schemas.microsoft.com/office/drawing/2014/main" val="1367228432"/>
                    </a:ext>
                  </a:extLst>
                </a:gridCol>
                <a:gridCol w="795923">
                  <a:extLst>
                    <a:ext uri="{9D8B030D-6E8A-4147-A177-3AD203B41FA5}">
                      <a16:colId xmlns:a16="http://schemas.microsoft.com/office/drawing/2014/main" val="1928523285"/>
                    </a:ext>
                  </a:extLst>
                </a:gridCol>
                <a:gridCol w="795923">
                  <a:extLst>
                    <a:ext uri="{9D8B030D-6E8A-4147-A177-3AD203B41FA5}">
                      <a16:colId xmlns:a16="http://schemas.microsoft.com/office/drawing/2014/main" val="3575519749"/>
                    </a:ext>
                  </a:extLst>
                </a:gridCol>
              </a:tblGrid>
              <a:tr h="536646">
                <a:tc>
                  <a:txBody>
                    <a:bodyPr/>
                    <a:lstStyle/>
                    <a:p>
                      <a:pPr algn="ctr" fontAlgn="ctr"/>
                      <a:r>
                        <a:rPr lang="en-US" sz="900" b="1" i="0" u="none" strike="noStrike">
                          <a:solidFill>
                            <a:srgbClr val="000000"/>
                          </a:solidFill>
                          <a:effectLst/>
                          <a:latin typeface="Corbel" panose="020B0503020204020204" pitchFamily="34" charset="0"/>
                        </a:rPr>
                        <a:t>Level 1</a:t>
                      </a:r>
                    </a:p>
                  </a:txBody>
                  <a:tcPr marL="0" marR="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900" b="1" i="0" u="none" strike="noStrike" dirty="0">
                          <a:solidFill>
                            <a:schemeClr val="bg1"/>
                          </a:solidFill>
                          <a:effectLst/>
                          <a:latin typeface="Corbel" panose="020B0503020204020204" pitchFamily="34" charset="0"/>
                        </a:rPr>
                        <a:t>Develop Vision &amp; Strategy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900" b="1" i="0" u="none" strike="noStrike" dirty="0">
                          <a:solidFill>
                            <a:schemeClr val="bg1"/>
                          </a:solidFill>
                          <a:effectLst/>
                          <a:latin typeface="Corbel" panose="020B0503020204020204" pitchFamily="34" charset="0"/>
                        </a:rPr>
                        <a:t>Develop Products &amp; Services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900" b="1" i="0" u="none" strike="noStrike" dirty="0">
                          <a:solidFill>
                            <a:schemeClr val="bg1"/>
                          </a:solidFill>
                          <a:effectLst/>
                          <a:latin typeface="Corbel" panose="020B0503020204020204" pitchFamily="34" charset="0"/>
                        </a:rPr>
                        <a:t>Market Products &amp; Services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900" b="1" i="0" u="none" strike="noStrike" dirty="0">
                          <a:solidFill>
                            <a:schemeClr val="bg1"/>
                          </a:solidFill>
                          <a:effectLst/>
                          <a:latin typeface="Corbel" panose="020B0503020204020204" pitchFamily="34" charset="0"/>
                        </a:rPr>
                        <a:t>Sell Products &amp; Services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900" b="1" i="0" u="none" strike="noStrike" dirty="0">
                          <a:solidFill>
                            <a:schemeClr val="bg1"/>
                          </a:solidFill>
                          <a:effectLst/>
                          <a:latin typeface="Corbel" panose="020B0503020204020204" pitchFamily="34" charset="0"/>
                        </a:rPr>
                        <a:t>Manage Customer Services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900" b="1" i="0" u="none" strike="noStrike" dirty="0">
                          <a:solidFill>
                            <a:schemeClr val="bg1"/>
                          </a:solidFill>
                          <a:effectLst/>
                          <a:latin typeface="Corbel" panose="020B0503020204020204" pitchFamily="34" charset="0"/>
                        </a:rPr>
                        <a:t>Order to Fulfill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900" b="1" i="0" u="none" strike="noStrike" dirty="0">
                          <a:solidFill>
                            <a:schemeClr val="bg1"/>
                          </a:solidFill>
                          <a:effectLst/>
                          <a:latin typeface="Corbel" panose="020B0503020204020204" pitchFamily="34" charset="0"/>
                        </a:rPr>
                        <a:t>Invoice to Cash</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algn="ctr" defTabSz="914400" rtl="0" eaLnBrk="1" fontAlgn="ctr" latinLnBrk="0" hangingPunct="1"/>
                      <a:r>
                        <a:rPr lang="en-US" sz="900" b="1" i="0" u="none" strike="noStrike" kern="1200" dirty="0">
                          <a:solidFill>
                            <a:schemeClr val="bg1"/>
                          </a:solidFill>
                          <a:effectLst/>
                          <a:latin typeface="Corbel" panose="020B0503020204020204" pitchFamily="34" charset="0"/>
                          <a:ea typeface="+mn-ea"/>
                          <a:cs typeface="+mn-cs"/>
                        </a:rPr>
                        <a:t>Record to Report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algn="ctr" defTabSz="914400" rtl="0" eaLnBrk="1" fontAlgn="ctr" latinLnBrk="0" hangingPunct="1"/>
                      <a:r>
                        <a:rPr lang="en-US" sz="900" b="1" i="0" u="none" strike="noStrike" kern="1200" dirty="0">
                          <a:solidFill>
                            <a:schemeClr val="bg1"/>
                          </a:solidFill>
                          <a:effectLst/>
                          <a:latin typeface="Corbel" panose="020B0503020204020204" pitchFamily="34" charset="0"/>
                          <a:ea typeface="+mn-ea"/>
                          <a:cs typeface="+mn-cs"/>
                        </a:rPr>
                        <a:t>Financial Planning and Analysis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marL="0" algn="ctr" defTabSz="914400" rtl="0" eaLnBrk="1" fontAlgn="ctr" latinLnBrk="0" hangingPunct="1"/>
                      <a:r>
                        <a:rPr lang="en-US" sz="900" b="1" i="0" u="none" strike="noStrike" kern="1200" dirty="0">
                          <a:solidFill>
                            <a:schemeClr val="bg1"/>
                          </a:solidFill>
                          <a:effectLst/>
                          <a:latin typeface="Corbel" panose="020B0503020204020204" pitchFamily="34" charset="0"/>
                          <a:ea typeface="+mn-ea"/>
                          <a:cs typeface="+mn-cs"/>
                        </a:rPr>
                        <a:t>Procure to Pay, Acquire Capital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900" b="1" i="0" u="none" strike="noStrike" dirty="0">
                          <a:solidFill>
                            <a:schemeClr val="bg1"/>
                          </a:solidFill>
                          <a:effectLst/>
                          <a:latin typeface="Corbel" panose="020B0503020204020204" pitchFamily="34" charset="0"/>
                        </a:rPr>
                        <a:t>Develop &amp; Manage Human Capital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900" b="1" i="0" u="none" strike="noStrike" dirty="0">
                          <a:solidFill>
                            <a:schemeClr val="bg1"/>
                          </a:solidFill>
                          <a:effectLst/>
                          <a:latin typeface="Corbel" panose="020B0503020204020204" pitchFamily="34" charset="0"/>
                        </a:rPr>
                        <a:t>Provide Information Technology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900" b="1" i="0" u="none" strike="noStrike" dirty="0">
                          <a:solidFill>
                            <a:schemeClr val="bg1"/>
                          </a:solidFill>
                          <a:effectLst/>
                          <a:latin typeface="Corbel" panose="020B0503020204020204" pitchFamily="34" charset="0"/>
                        </a:rPr>
                        <a:t>Manage External Relationships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900" b="1" i="0" u="none" strike="noStrike" dirty="0">
                          <a:solidFill>
                            <a:schemeClr val="bg1"/>
                          </a:solidFill>
                          <a:effectLst/>
                          <a:latin typeface="Corbel" panose="020B0503020204020204" pitchFamily="34" charset="0"/>
                        </a:rPr>
                        <a:t>Manage Enterprise Risk, legal, Ethics and Compliance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tc>
                  <a:txBody>
                    <a:bodyPr/>
                    <a:lstStyle/>
                    <a:p>
                      <a:pPr algn="ctr" fontAlgn="ctr"/>
                      <a:r>
                        <a:rPr lang="en-US" sz="900" b="1" i="0" u="none" strike="noStrike" dirty="0">
                          <a:solidFill>
                            <a:schemeClr val="bg1"/>
                          </a:solidFill>
                          <a:effectLst/>
                          <a:latin typeface="Corbel" panose="020B0503020204020204" pitchFamily="34" charset="0"/>
                        </a:rPr>
                        <a:t>Develop and Manage Business Capabilities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829396975"/>
                  </a:ext>
                </a:extLst>
              </a:tr>
              <a:tr h="596274">
                <a:tc rowSpan="11">
                  <a:txBody>
                    <a:bodyPr/>
                    <a:lstStyle/>
                    <a:p>
                      <a:pPr algn="ctr" fontAlgn="ctr"/>
                      <a:endParaRPr lang="en-US" sz="800" b="1" i="0" u="none" strike="noStrike" dirty="0">
                        <a:solidFill>
                          <a:srgbClr val="000000"/>
                        </a:solidFill>
                        <a:effectLst/>
                        <a:latin typeface="Corbel" panose="020B0503020204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algn="ctr" fontAlgn="ctr"/>
                      <a:r>
                        <a:rPr lang="en-US" sz="800" b="1" i="0" u="none" strike="noStrike" dirty="0">
                          <a:solidFill>
                            <a:srgbClr val="000000"/>
                          </a:solidFill>
                          <a:effectLst/>
                          <a:latin typeface="Corbel" panose="020B0503020204020204" pitchFamily="34" charset="0"/>
                        </a:rPr>
                        <a:t>Define the business concept and long-term vision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Govern &amp; manage product/services management program  (PMM)</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Develop Marketing Plans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Analyze the Sales Area</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Develop customer care / customer service strategy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Perform Order Management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Process Customer Credit (Check)</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1000" b="1" i="0" u="none" strike="noStrike" dirty="0">
                          <a:solidFill>
                            <a:schemeClr val="tx1"/>
                          </a:solidFill>
                          <a:effectLst/>
                          <a:latin typeface="Corbel" panose="020B0503020204020204" pitchFamily="34" charset="0"/>
                        </a:rPr>
                        <a:t>Manage the General Ledger</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dirty="0">
                          <a:solidFill>
                            <a:srgbClr val="000000"/>
                          </a:solidFill>
                          <a:effectLst/>
                          <a:latin typeface="Corbel" panose="020B0503020204020204" pitchFamily="34" charset="0"/>
                        </a:rPr>
                        <a:t>Perform planning, budgeting, forecasting</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dirty="0">
                          <a:solidFill>
                            <a:srgbClr val="000000"/>
                          </a:solidFill>
                          <a:effectLst/>
                          <a:latin typeface="Corbel" panose="020B0503020204020204" pitchFamily="34" charset="0"/>
                        </a:rPr>
                        <a:t>Determine Sourcing Strategy, Policies, Governance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Develop and manage HR polices and strategies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dirty="0">
                          <a:solidFill>
                            <a:srgbClr val="000000"/>
                          </a:solidFill>
                          <a:effectLst/>
                          <a:latin typeface="Corbel" panose="020B0503020204020204" pitchFamily="34" charset="0"/>
                        </a:rPr>
                        <a:t>Develop &amp; manage business partner relationships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dirty="0">
                          <a:solidFill>
                            <a:srgbClr val="000000"/>
                          </a:solidFill>
                          <a:effectLst/>
                          <a:latin typeface="Corbel" panose="020B0503020204020204" pitchFamily="34" charset="0"/>
                        </a:rPr>
                        <a:t>Build Investor Relations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dirty="0">
                          <a:solidFill>
                            <a:srgbClr val="000000"/>
                          </a:solidFill>
                          <a:effectLst/>
                          <a:latin typeface="Corbel" panose="020B0503020204020204" pitchFamily="34" charset="0"/>
                        </a:rPr>
                        <a:t>Manage Enterprise Risk</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dirty="0">
                          <a:solidFill>
                            <a:srgbClr val="000000"/>
                          </a:solidFill>
                          <a:effectLst/>
                          <a:latin typeface="Corbel" panose="020B0503020204020204" pitchFamily="34" charset="0"/>
                        </a:rPr>
                        <a:t>Manage business processes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6664852"/>
                  </a:ext>
                </a:extLst>
              </a:tr>
              <a:tr h="596274">
                <a:tc vMerge="1">
                  <a:txBody>
                    <a:bodyPr/>
                    <a:lstStyle/>
                    <a:p>
                      <a:endParaRPr lang="en-US"/>
                    </a:p>
                  </a:txBody>
                  <a:tcPr/>
                </a:tc>
                <a:tc>
                  <a:txBody>
                    <a:bodyPr/>
                    <a:lstStyle/>
                    <a:p>
                      <a:pPr algn="ctr" fontAlgn="ctr"/>
                      <a:r>
                        <a:rPr lang="en-US" sz="800" b="1" i="0" u="none" strike="noStrike">
                          <a:solidFill>
                            <a:srgbClr val="000000"/>
                          </a:solidFill>
                          <a:effectLst/>
                          <a:latin typeface="Corbel" panose="020B0503020204020204" pitchFamily="34" charset="0"/>
                        </a:rPr>
                        <a:t>Develop Business Strategy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Manage product and service life cycle  (UOL)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Perform customer and market intelligence analysis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Develop Sales Operating Plan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dirty="0">
                          <a:solidFill>
                            <a:srgbClr val="000000"/>
                          </a:solidFill>
                          <a:effectLst/>
                          <a:latin typeface="Corbel" panose="020B0503020204020204" pitchFamily="34" charset="0"/>
                        </a:rPr>
                        <a:t>Plan and manage customer service contracts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Deliver Physical Products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dirty="0">
                          <a:solidFill>
                            <a:srgbClr val="000000"/>
                          </a:solidFill>
                          <a:effectLst/>
                          <a:latin typeface="Corbel" panose="020B0503020204020204" pitchFamily="34" charset="0"/>
                        </a:rPr>
                        <a:t>Invoice Customer</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dirty="0">
                          <a:solidFill>
                            <a:srgbClr val="000000"/>
                          </a:solidFill>
                          <a:effectLst/>
                          <a:latin typeface="Corbel" panose="020B0503020204020204" pitchFamily="34" charset="0"/>
                        </a:rPr>
                        <a:t>Perform Transaction Processing</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Perform cost accounting and control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Vendor Management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Recruit, source and select employees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Develop and manage IT business strategy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Manage government and industry relationships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Manage Ethics and Compliance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dirty="0">
                          <a:solidFill>
                            <a:srgbClr val="000000"/>
                          </a:solidFill>
                          <a:effectLst/>
                          <a:latin typeface="Corbel" panose="020B0503020204020204" pitchFamily="34" charset="0"/>
                        </a:rPr>
                        <a:t>Manage portfolio, program and project (PMO)</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08456518"/>
                  </a:ext>
                </a:extLst>
              </a:tr>
              <a:tr h="596274">
                <a:tc vMerge="1">
                  <a:txBody>
                    <a:bodyPr/>
                    <a:lstStyle/>
                    <a:p>
                      <a:endParaRPr lang="en-US"/>
                    </a:p>
                  </a:txBody>
                  <a:tcPr/>
                </a:tc>
                <a:tc>
                  <a:txBody>
                    <a:bodyPr/>
                    <a:lstStyle/>
                    <a:p>
                      <a:pPr algn="ctr" fontAlgn="ctr"/>
                      <a:r>
                        <a:rPr lang="en-US" sz="800" b="1" i="0" u="none" strike="noStrike">
                          <a:solidFill>
                            <a:srgbClr val="000000"/>
                          </a:solidFill>
                          <a:effectLst/>
                          <a:latin typeface="Corbel" panose="020B0503020204020204" pitchFamily="34" charset="0"/>
                        </a:rPr>
                        <a:t>Execute and measure strategic initiatives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dirty="0">
                          <a:solidFill>
                            <a:srgbClr val="000000"/>
                          </a:solidFill>
                          <a:effectLst/>
                          <a:latin typeface="Corbel" panose="020B0503020204020204" pitchFamily="34" charset="0"/>
                        </a:rPr>
                        <a:t>Manage patents, copyrights, and regulatory requirements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Develop marketing communication strategy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Manage Customer Relationships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Service products after sales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Deliver Software </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Process Accounts Receivable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dirty="0">
                          <a:solidFill>
                            <a:srgbClr val="000000"/>
                          </a:solidFill>
                          <a:effectLst/>
                          <a:latin typeface="Corbel" panose="020B0503020204020204" pitchFamily="34" charset="0"/>
                        </a:rPr>
                        <a:t>Perform Closing</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Perform cost management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dirty="0">
                          <a:solidFill>
                            <a:srgbClr val="000000"/>
                          </a:solidFill>
                          <a:effectLst/>
                          <a:latin typeface="Corbel" panose="020B0503020204020204" pitchFamily="34" charset="0"/>
                        </a:rPr>
                        <a:t>Requisition, PO, Receipt of goods and services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Manage employee on boarding, development and training</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Develop and manage IT resilience and risk</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dirty="0">
                          <a:solidFill>
                            <a:srgbClr val="000000"/>
                          </a:solidFill>
                          <a:effectLst/>
                          <a:latin typeface="Corbel" panose="020B0503020204020204" pitchFamily="34" charset="0"/>
                        </a:rPr>
                        <a:t>Manage Board of Directors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Manage remediation program</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dirty="0">
                          <a:solidFill>
                            <a:srgbClr val="000000"/>
                          </a:solidFill>
                          <a:effectLst/>
                          <a:latin typeface="Corbel" panose="020B0503020204020204" pitchFamily="34" charset="0"/>
                        </a:rPr>
                        <a:t>Manage enterprise quality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05755524"/>
                  </a:ext>
                </a:extLst>
              </a:tr>
              <a:tr h="477019">
                <a:tc vMerge="1">
                  <a:txBody>
                    <a:bodyPr/>
                    <a:lstStyle/>
                    <a:p>
                      <a:endParaRPr lang="en-US"/>
                    </a:p>
                  </a:txBody>
                  <a:tcPr/>
                </a:tc>
                <a:tc>
                  <a:txBody>
                    <a:bodyPr/>
                    <a:lstStyle/>
                    <a:p>
                      <a:pPr algn="ctr" fontAlgn="ctr"/>
                      <a:r>
                        <a:rPr lang="en-US" sz="800" b="1" i="0" u="none" strike="noStrike">
                          <a:solidFill>
                            <a:srgbClr val="000000"/>
                          </a:solidFill>
                          <a:effectLst/>
                          <a:latin typeface="Corbel" panose="020B0503020204020204" pitchFamily="34" charset="0"/>
                        </a:rPr>
                        <a:t>Develop and maintain business models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Manage product and service master data</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Design and manage customer loyalty program</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Manage Leads / Opportunities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Manage product recalls and regulatory audits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Deliver Services (Cons, MS, 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Manage and Process Collections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dirty="0">
                          <a:solidFill>
                            <a:srgbClr val="000000"/>
                          </a:solidFill>
                          <a:effectLst/>
                          <a:latin typeface="Corbel" panose="020B0503020204020204" pitchFamily="34" charset="0"/>
                        </a:rPr>
                        <a:t>Recognize Revenue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dirty="0">
                          <a:solidFill>
                            <a:srgbClr val="000000"/>
                          </a:solidFill>
                          <a:effectLst/>
                          <a:latin typeface="Corbel" panose="020B0503020204020204" pitchFamily="34" charset="0"/>
                        </a:rPr>
                        <a:t>Evaluate and manage financial performance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Process Accounts Payable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Manage employee relations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Manage information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Manage legal  issues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dirty="0">
                          <a:solidFill>
                            <a:srgbClr val="000000"/>
                          </a:solidFill>
                          <a:effectLst/>
                          <a:latin typeface="Corbel" panose="020B0503020204020204" pitchFamily="34" charset="0"/>
                        </a:rPr>
                        <a:t>Manage business resiliency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dirty="0">
                          <a:solidFill>
                            <a:srgbClr val="000000"/>
                          </a:solidFill>
                          <a:effectLst/>
                          <a:latin typeface="Corbel" panose="020B0503020204020204" pitchFamily="34" charset="0"/>
                        </a:rPr>
                        <a:t>Manage change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29996060"/>
                  </a:ext>
                </a:extLst>
              </a:tr>
              <a:tr h="596274">
                <a:tc vMerge="1">
                  <a:txBody>
                    <a:bodyPr/>
                    <a:lstStyle/>
                    <a:p>
                      <a:endParaRPr lang="en-US"/>
                    </a:p>
                  </a:txBody>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solidFill>
                      <a:schemeClr val="bg1"/>
                    </a:solid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800" b="1" i="0" u="none" strike="noStrike">
                          <a:solidFill>
                            <a:srgbClr val="000000"/>
                          </a:solidFill>
                          <a:effectLst/>
                          <a:latin typeface="Corbel" panose="020B0503020204020204" pitchFamily="34" charset="0"/>
                        </a:rPr>
                        <a:t>Develop and manage promotional activities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Renewal Management</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Evaluate customer service operations &amp; customer satisfaction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Deliver Cloud Onboarding Services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800" b="1" i="0" u="none" strike="noStrike" dirty="0">
                          <a:solidFill>
                            <a:srgbClr val="000000"/>
                          </a:solidFill>
                          <a:effectLst/>
                          <a:latin typeface="Corbel" panose="020B0503020204020204" pitchFamily="34" charset="0"/>
                        </a:rPr>
                        <a:t>Manage Fixed Assets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0" i="0" u="none" strike="noStrike" dirty="0">
                        <a:solidFill>
                          <a:srgbClr val="000000"/>
                        </a:solidFill>
                        <a:effectLst/>
                        <a:latin typeface="Corbel" panose="020B0503020204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800" b="1" i="0" u="none" strike="noStrike">
                          <a:solidFill>
                            <a:srgbClr val="000000"/>
                          </a:solidFill>
                          <a:effectLst/>
                          <a:latin typeface="Corbel" panose="020B0503020204020204" pitchFamily="34" charset="0"/>
                        </a:rPr>
                        <a:t>Process Employee Reimbursable Expenses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Reward and retain employees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Develop and Manage services and solutions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Manage public relations program</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Manage Internal Controls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dirty="0">
                          <a:solidFill>
                            <a:srgbClr val="000000"/>
                          </a:solidFill>
                          <a:effectLst/>
                          <a:latin typeface="Corbel" panose="020B0503020204020204" pitchFamily="34" charset="0"/>
                        </a:rPr>
                        <a:t>Develop &amp; manage knowledge management capability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43164318"/>
                  </a:ext>
                </a:extLst>
              </a:tr>
              <a:tr h="477019">
                <a:tc vMerge="1">
                  <a:txBody>
                    <a:bodyPr/>
                    <a:lstStyle/>
                    <a:p>
                      <a:endParaRPr lang="en-US"/>
                    </a:p>
                  </a:txBody>
                  <a:tcPr/>
                </a:tc>
                <a:tc>
                  <a:txBody>
                    <a:bodyPr/>
                    <a:lstStyle/>
                    <a:p>
                      <a:pPr algn="ctr" fontAlgn="ctr"/>
                      <a:endParaRPr lang="en-US" sz="800" b="0" i="0" u="none" strike="noStrike" dirty="0">
                        <a:solidFill>
                          <a:srgbClr val="000000"/>
                        </a:solidFill>
                        <a:effectLst/>
                        <a:latin typeface="Corbel" panose="020B0503020204020204" pitchFamily="34" charset="0"/>
                      </a:endParaRPr>
                    </a:p>
                  </a:txBody>
                  <a:tcPr marL="0" marR="0" marT="0"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orbel" panose="020B0503020204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800" b="1" i="0" u="none" strike="noStrike">
                          <a:solidFill>
                            <a:srgbClr val="000000"/>
                          </a:solidFill>
                          <a:effectLst/>
                          <a:latin typeface="Corbel" panose="020B0503020204020204" pitchFamily="34" charset="0"/>
                        </a:rPr>
                        <a:t>Product Marketing/Launch Process (PMM)</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Develop and manage sales partner/alliance relationships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800" b="1" i="0" u="none" strike="noStrike">
                          <a:solidFill>
                            <a:srgbClr val="000000"/>
                          </a:solidFill>
                          <a:effectLst/>
                          <a:latin typeface="Corbel" panose="020B0503020204020204" pitchFamily="34" charset="0"/>
                        </a:rPr>
                        <a:t>Administer Payroll</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0" i="0" u="none" strike="noStrike" dirty="0">
                        <a:solidFill>
                          <a:srgbClr val="000000"/>
                        </a:solidFill>
                        <a:effectLst/>
                        <a:latin typeface="Corbel" panose="020B0503020204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800" b="1" i="0" u="none" strike="noStrike">
                          <a:solidFill>
                            <a:srgbClr val="000000"/>
                          </a:solidFill>
                          <a:effectLst/>
                          <a:latin typeface="Corbel" panose="020B0503020204020204" pitchFamily="34" charset="0"/>
                        </a:rPr>
                        <a:t>Manage Corporate Credit Card</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Redeploy and retire employees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Deploy services solutions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800" b="1" i="0" u="none" strike="noStrike" dirty="0">
                          <a:solidFill>
                            <a:srgbClr val="000000"/>
                          </a:solidFill>
                          <a:effectLst/>
                          <a:latin typeface="Corbel" panose="020B0503020204020204" pitchFamily="34" charset="0"/>
                        </a:rPr>
                        <a:t>Measure and benchmark</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33991016"/>
                  </a:ext>
                </a:extLst>
              </a:tr>
              <a:tr h="477019">
                <a:tc vMerge="1">
                  <a:txBody>
                    <a:bodyPr/>
                    <a:lstStyle/>
                    <a:p>
                      <a:endParaRPr lang="en-US"/>
                    </a:p>
                  </a:txBody>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800" b="1" i="0" u="none" strike="noStrike">
                          <a:solidFill>
                            <a:srgbClr val="000000"/>
                          </a:solidFill>
                          <a:effectLst/>
                          <a:latin typeface="Corbel" panose="020B0503020204020204" pitchFamily="34" charset="0"/>
                        </a:rPr>
                        <a:t>Develop Sales Forecasts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800" b="0" i="0" u="none" strike="noStrike" dirty="0">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800" b="1" i="0" u="none" strike="noStrike" dirty="0">
                          <a:solidFill>
                            <a:srgbClr val="000000"/>
                          </a:solidFill>
                          <a:effectLst/>
                          <a:latin typeface="Corbel" panose="020B0503020204020204" pitchFamily="34" charset="0"/>
                        </a:rPr>
                        <a:t>Manage </a:t>
                      </a:r>
                      <a:r>
                        <a:rPr lang="en-US" sz="800" b="1" i="0" u="none" strike="noStrike" kern="1200" dirty="0">
                          <a:solidFill>
                            <a:srgbClr val="000000"/>
                          </a:solidFill>
                          <a:effectLst/>
                          <a:latin typeface="Corbel" panose="020B0503020204020204" pitchFamily="34" charset="0"/>
                          <a:ea typeface="+mn-ea"/>
                          <a:cs typeface="+mn-cs"/>
                        </a:rPr>
                        <a:t>Treasury</a:t>
                      </a:r>
                      <a:r>
                        <a:rPr lang="en-US" sz="800" b="1" i="0" u="none" strike="noStrike" dirty="0">
                          <a:solidFill>
                            <a:srgbClr val="000000"/>
                          </a:solidFill>
                          <a:effectLst/>
                          <a:latin typeface="Corbel" panose="020B0503020204020204" pitchFamily="34" charset="0"/>
                        </a:rPr>
                        <a:t> Operations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D7D31"/>
                    </a:solidFill>
                  </a:tcPr>
                </a:tc>
                <a:tc>
                  <a:txBody>
                    <a:bodyPr/>
                    <a:lstStyle/>
                    <a:p>
                      <a:pPr algn="ctr" fontAlgn="ctr"/>
                      <a:endParaRPr lang="en-US" sz="800" b="0" i="0" u="none" strike="noStrike" dirty="0">
                        <a:solidFill>
                          <a:srgbClr val="000000"/>
                        </a:solidFill>
                        <a:effectLst/>
                        <a:latin typeface="Corbel" panose="020B0503020204020204" pitchFamily="34"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800" b="1" i="0" u="none" strike="noStrike">
                          <a:solidFill>
                            <a:srgbClr val="000000"/>
                          </a:solidFill>
                          <a:effectLst/>
                          <a:latin typeface="Corbel" panose="020B0503020204020204" pitchFamily="34" charset="0"/>
                        </a:rPr>
                        <a:t>Acquire Manage Real Estate / Facility Portfolio</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Manage employee information and analytics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r>
                        <a:rPr lang="en-US" sz="800" b="1" i="0" u="none" strike="noStrike">
                          <a:solidFill>
                            <a:srgbClr val="000000"/>
                          </a:solidFill>
                          <a:effectLst/>
                          <a:latin typeface="Corbel" panose="020B0503020204020204" pitchFamily="34" charset="0"/>
                        </a:rPr>
                        <a:t>Create and manage support service solutions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800" b="1" i="0" u="none" strike="noStrike" dirty="0">
                          <a:solidFill>
                            <a:srgbClr val="000000"/>
                          </a:solidFill>
                          <a:effectLst/>
                          <a:latin typeface="Corbel" panose="020B0503020204020204" pitchFamily="34" charset="0"/>
                        </a:rPr>
                        <a:t>Manage environmental health and safety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5580450"/>
                  </a:ext>
                </a:extLst>
              </a:tr>
              <a:tr h="357764">
                <a:tc vMerge="1">
                  <a:txBody>
                    <a:bodyPr/>
                    <a:lstStyle/>
                    <a:p>
                      <a:endParaRPr lang="en-US"/>
                    </a:p>
                  </a:txBody>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800" b="1" i="0" u="none" strike="noStrike">
                          <a:solidFill>
                            <a:srgbClr val="000000"/>
                          </a:solidFill>
                          <a:effectLst/>
                          <a:latin typeface="Corbel" panose="020B0503020204020204" pitchFamily="34" charset="0"/>
                        </a:rPr>
                        <a:t>Manage and Evaluate Performance</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0" i="0" u="none" strike="noStrike" dirty="0">
                        <a:solidFill>
                          <a:srgbClr val="000000"/>
                        </a:solidFill>
                        <a:effectLst/>
                        <a:latin typeface="Corbel" panose="020B05030202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800" b="0" i="0" u="none" strike="noStrike" dirty="0">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800" b="1" i="0" u="none" strike="noStrike" dirty="0">
                          <a:solidFill>
                            <a:srgbClr val="000000"/>
                          </a:solidFill>
                          <a:effectLst/>
                          <a:latin typeface="Corbel" panose="020B0503020204020204" pitchFamily="34" charset="0"/>
                        </a:rPr>
                        <a:t>Manage Taxes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0" i="0" u="none" strike="noStrike" dirty="0">
                        <a:solidFill>
                          <a:srgbClr val="000000"/>
                        </a:solidFill>
                        <a:effectLst/>
                        <a:latin typeface="Corbel" panose="020B05030202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ctr" fontAlgn="ctr"/>
                      <a:r>
                        <a:rPr lang="en-US" sz="800" b="1" i="0" u="none" strike="noStrike">
                          <a:solidFill>
                            <a:srgbClr val="000000"/>
                          </a:solidFill>
                          <a:effectLst/>
                          <a:latin typeface="Corbel" panose="020B0503020204020204" pitchFamily="34" charset="0"/>
                        </a:rPr>
                        <a:t>Manage employee communication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800" b="1" i="0" u="none" strike="noStrike" dirty="0">
                          <a:solidFill>
                            <a:srgbClr val="000000"/>
                          </a:solidFill>
                          <a:effectLst/>
                          <a:latin typeface="Corbel" panose="020B0503020204020204" pitchFamily="34" charset="0"/>
                        </a:rPr>
                        <a:t>Develop, manage and deliver analytics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57762734"/>
                  </a:ext>
                </a:extLst>
              </a:tr>
              <a:tr h="357764">
                <a:tc vMerge="1">
                  <a:txBody>
                    <a:bodyPr/>
                    <a:lstStyle/>
                    <a:p>
                      <a:endParaRPr lang="en-US"/>
                    </a:p>
                  </a:txBody>
                  <a:tcPr/>
                </a:tc>
                <a:tc>
                  <a:txBody>
                    <a:bodyPr/>
                    <a:lstStyle/>
                    <a:p>
                      <a:pPr algn="ctr" fontAlgn="ctr"/>
                      <a:endParaRPr lang="en-US" sz="800" b="0" i="0" u="none" strike="noStrike" dirty="0">
                        <a:solidFill>
                          <a:srgbClr val="000000"/>
                        </a:solidFill>
                        <a:effectLst/>
                        <a:latin typeface="Corbel" panose="020B0503020204020204" pitchFamily="34" charset="0"/>
                      </a:endParaRPr>
                    </a:p>
                  </a:txBody>
                  <a:tcPr marL="0" marR="0" marT="0" marB="0" anchor="ctr">
                    <a:lnL>
                      <a:noFill/>
                    </a:lnL>
                    <a:lnR>
                      <a:noFill/>
                    </a:lnR>
                    <a:lnT>
                      <a:noFill/>
                    </a:lnT>
                    <a:lnB>
                      <a:noFill/>
                    </a:lnB>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800" b="1" i="0" u="none" strike="noStrike">
                          <a:solidFill>
                            <a:srgbClr val="000000"/>
                          </a:solidFill>
                          <a:effectLst/>
                          <a:latin typeface="Corbel" panose="020B0503020204020204" pitchFamily="34" charset="0"/>
                        </a:rPr>
                        <a:t>Manage Customer Success</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dirty="0">
                        <a:solidFill>
                          <a:srgbClr val="000000"/>
                        </a:solidFill>
                        <a:effectLst/>
                        <a:latin typeface="Corbel" panose="020B0503020204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800" b="1" i="0" u="none" strike="noStrike" dirty="0">
                          <a:solidFill>
                            <a:srgbClr val="000000"/>
                          </a:solidFill>
                          <a:effectLst/>
                          <a:latin typeface="Corbel" panose="020B0503020204020204" pitchFamily="34" charset="0"/>
                        </a:rPr>
                        <a:t>Financial &amp; Operational Reporting</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0" i="0" u="none" strike="noStrike" dirty="0">
                        <a:solidFill>
                          <a:srgbClr val="000000"/>
                        </a:solidFill>
                        <a:effectLst/>
                        <a:latin typeface="Corbel" panose="020B05030202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800" b="1" i="0" u="none" strike="noStrike" dirty="0">
                          <a:solidFill>
                            <a:srgbClr val="000000"/>
                          </a:solidFill>
                          <a:effectLst/>
                          <a:latin typeface="Corbel" panose="020B0503020204020204" pitchFamily="34" charset="0"/>
                        </a:rPr>
                        <a:t>Manage enterprise security</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17665771"/>
                  </a:ext>
                </a:extLst>
              </a:tr>
              <a:tr h="357764">
                <a:tc vMerge="1">
                  <a:txBody>
                    <a:bodyPr/>
                    <a:lstStyle/>
                    <a:p>
                      <a:endParaRPr lang="en-US"/>
                    </a:p>
                  </a:txBody>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800" b="1" i="0" u="none" strike="noStrike">
                          <a:solidFill>
                            <a:srgbClr val="000000"/>
                          </a:solidFill>
                          <a:effectLst/>
                          <a:latin typeface="Corbel" panose="020B0503020204020204" pitchFamily="34" charset="0"/>
                        </a:rPr>
                        <a:t>Manage Tools, Tech, Customer Data</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dirty="0">
                        <a:solidFill>
                          <a:srgbClr val="000000"/>
                        </a:solidFill>
                        <a:effectLst/>
                        <a:latin typeface="Corbel" panose="020B0503020204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noFill/>
                  </a:tcPr>
                </a:tc>
                <a:tc>
                  <a:txBody>
                    <a:bodyPr/>
                    <a:lstStyle/>
                    <a:p>
                      <a:pPr algn="ctr" fontAlgn="ctr"/>
                      <a:endParaRPr lang="en-US" sz="800" b="0" i="0" u="none" strike="noStrike" dirty="0">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dirty="0">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dirty="0">
                        <a:solidFill>
                          <a:srgbClr val="000000"/>
                        </a:solidFill>
                        <a:effectLst/>
                        <a:latin typeface="Corbel" panose="020B0503020204020204" pitchFamily="34" charset="0"/>
                      </a:endParaRPr>
                    </a:p>
                  </a:txBody>
                  <a:tcPr marL="0" marR="0" marT="0" marB="0" anchor="ctr">
                    <a:lnL>
                      <a:noFill/>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1373806196"/>
                  </a:ext>
                </a:extLst>
              </a:tr>
              <a:tr h="357764">
                <a:tc vMerge="1">
                  <a:txBody>
                    <a:bodyPr/>
                    <a:lstStyle/>
                    <a:p>
                      <a:endParaRPr lang="en-US"/>
                    </a:p>
                  </a:txBody>
                  <a:tcPr/>
                </a:tc>
                <a:tc>
                  <a:txBody>
                    <a:bodyPr/>
                    <a:lstStyle/>
                    <a:p>
                      <a:pPr algn="ctr" fontAlgn="ctr"/>
                      <a:endParaRPr lang="en-US" sz="800" b="0" i="0" u="none" strike="noStrike" dirty="0">
                        <a:solidFill>
                          <a:srgbClr val="000000"/>
                        </a:solidFill>
                        <a:effectLst/>
                        <a:latin typeface="Corbel" panose="020B0503020204020204" pitchFamily="34" charset="0"/>
                      </a:endParaRPr>
                    </a:p>
                  </a:txBody>
                  <a:tcPr marL="0" marR="0" marT="0" marB="0" anchor="ctr">
                    <a:lnL>
                      <a:noFill/>
                    </a:lnL>
                    <a:lnR>
                      <a:noFill/>
                    </a:lnR>
                    <a:lnT>
                      <a:noFill/>
                    </a:lnT>
                    <a:lnB>
                      <a:noFill/>
                    </a:lnB>
                  </a:tcPr>
                </a:tc>
                <a:tc>
                  <a:txBody>
                    <a:bodyPr/>
                    <a:lstStyle/>
                    <a:p>
                      <a:pPr algn="ctr" fontAlgn="ctr"/>
                      <a:endParaRPr lang="en-US" sz="800" b="0" i="0" u="none" strike="noStrike" dirty="0">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w="12700" cap="flat" cmpd="sng" algn="ctr">
                      <a:solidFill>
                        <a:srgbClr val="000000"/>
                      </a:solidFill>
                      <a:prstDash val="solid"/>
                      <a:round/>
                      <a:headEnd type="none" w="med" len="med"/>
                      <a:tailEnd type="none" w="med" len="med"/>
                    </a:lnR>
                    <a:lnT>
                      <a:noFill/>
                    </a:lnT>
                    <a:lnB>
                      <a:noFill/>
                    </a:lnB>
                    <a:noFill/>
                  </a:tcPr>
                </a:tc>
                <a:tc>
                  <a:txBody>
                    <a:bodyPr/>
                    <a:lstStyle/>
                    <a:p>
                      <a:pPr algn="ctr" fontAlgn="ctr"/>
                      <a:r>
                        <a:rPr lang="en-US" sz="800" b="1" i="0" u="none" strike="noStrike">
                          <a:solidFill>
                            <a:srgbClr val="000000"/>
                          </a:solidFill>
                          <a:effectLst/>
                          <a:latin typeface="Corbel" panose="020B0503020204020204" pitchFamily="34" charset="0"/>
                        </a:rPr>
                        <a:t>Measure Customer Satisfaction</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w="12700" cap="flat" cmpd="sng" algn="ctr">
                      <a:solidFill>
                        <a:srgbClr val="000000"/>
                      </a:solidFill>
                      <a:prstDash val="solid"/>
                      <a:round/>
                      <a:headEnd type="none" w="med" len="med"/>
                      <a:tailEnd type="none" w="med" len="med"/>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a:solidFill>
                          <a:srgbClr val="000000"/>
                        </a:solidFill>
                        <a:effectLst/>
                        <a:latin typeface="Corbel" panose="020B0503020204020204" pitchFamily="34" charset="0"/>
                      </a:endParaRPr>
                    </a:p>
                  </a:txBody>
                  <a:tcPr marL="0" marR="0" marT="0" marB="0" anchor="ctr">
                    <a:lnL>
                      <a:noFill/>
                    </a:lnL>
                    <a:lnR>
                      <a:noFill/>
                    </a:lnR>
                    <a:lnT>
                      <a:noFill/>
                    </a:lnT>
                    <a:lnB>
                      <a:noFill/>
                    </a:lnB>
                    <a:noFill/>
                  </a:tcPr>
                </a:tc>
                <a:tc>
                  <a:txBody>
                    <a:bodyPr/>
                    <a:lstStyle/>
                    <a:p>
                      <a:pPr algn="ctr" fontAlgn="ctr"/>
                      <a:endParaRPr lang="en-US" sz="800" b="0" i="0" u="none" strike="noStrike" dirty="0">
                        <a:solidFill>
                          <a:srgbClr val="000000"/>
                        </a:solidFill>
                        <a:effectLst/>
                        <a:latin typeface="Corbel" panose="020B0503020204020204" pitchFamily="34" charset="0"/>
                      </a:endParaRPr>
                    </a:p>
                  </a:txBody>
                  <a:tcPr marL="0" marR="0" marT="0" marB="0" anchor="ctr">
                    <a:lnL>
                      <a:noFill/>
                    </a:lnL>
                    <a:lnR>
                      <a:noFill/>
                    </a:lnR>
                    <a:lnT>
                      <a:noFill/>
                    </a:lnT>
                    <a:lnB>
                      <a:noFill/>
                    </a:lnB>
                    <a:noFill/>
                  </a:tcPr>
                </a:tc>
                <a:extLst>
                  <a:ext uri="{0D108BD9-81ED-4DB2-BD59-A6C34878D82A}">
                    <a16:rowId xmlns:a16="http://schemas.microsoft.com/office/drawing/2014/main" val="3029626390"/>
                  </a:ext>
                </a:extLst>
              </a:tr>
            </a:tbl>
          </a:graphicData>
        </a:graphic>
      </p:graphicFrame>
      <p:sp>
        <p:nvSpPr>
          <p:cNvPr id="6" name="Speech Bubble: Rectangle with Corners Rounded 5">
            <a:extLst>
              <a:ext uri="{FF2B5EF4-FFF2-40B4-BE49-F238E27FC236}">
                <a16:creationId xmlns:a16="http://schemas.microsoft.com/office/drawing/2014/main" id="{14A03996-7DCD-429D-800A-B312F99C976C}"/>
              </a:ext>
            </a:extLst>
          </p:cNvPr>
          <p:cNvSpPr/>
          <p:nvPr/>
        </p:nvSpPr>
        <p:spPr>
          <a:xfrm>
            <a:off x="7124481" y="4546893"/>
            <a:ext cx="1819677" cy="2508798"/>
          </a:xfrm>
          <a:prstGeom prst="wedgeRoundRectCallout">
            <a:avLst>
              <a:gd name="adj1" fmla="val -72100"/>
              <a:gd name="adj2" fmla="val -34964"/>
              <a:gd name="adj3" fmla="val 16667"/>
            </a:avLst>
          </a:prstGeom>
          <a:solidFill>
            <a:schemeClr val="bg1"/>
          </a:solidFill>
          <a:ln>
            <a:solidFill>
              <a:schemeClr val="accent2"/>
            </a:solidFill>
          </a:ln>
          <a:effectLst>
            <a:glow rad="63500">
              <a:schemeClr val="accent5">
                <a:satMod val="175000"/>
                <a:alpha val="40000"/>
              </a:schemeClr>
            </a:glow>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3" name="Table 12">
            <a:extLst>
              <a:ext uri="{FF2B5EF4-FFF2-40B4-BE49-F238E27FC236}">
                <a16:creationId xmlns:a16="http://schemas.microsoft.com/office/drawing/2014/main" id="{917747EC-3289-41E4-8560-98ED4BB9E936}"/>
              </a:ext>
            </a:extLst>
          </p:cNvPr>
          <p:cNvGraphicFramePr>
            <a:graphicFrameLocks noGrp="1"/>
          </p:cNvGraphicFramePr>
          <p:nvPr>
            <p:extLst>
              <p:ext uri="{D42A27DB-BD31-4B8C-83A1-F6EECF244321}">
                <p14:modId xmlns:p14="http://schemas.microsoft.com/office/powerpoint/2010/main" val="3534936447"/>
              </p:ext>
            </p:extLst>
          </p:nvPr>
        </p:nvGraphicFramePr>
        <p:xfrm>
          <a:off x="7382654" y="4704343"/>
          <a:ext cx="1303333" cy="2080304"/>
        </p:xfrm>
        <a:graphic>
          <a:graphicData uri="http://schemas.openxmlformats.org/drawingml/2006/table">
            <a:tbl>
              <a:tblPr/>
              <a:tblGrid>
                <a:gridCol w="1303333">
                  <a:extLst>
                    <a:ext uri="{9D8B030D-6E8A-4147-A177-3AD203B41FA5}">
                      <a16:colId xmlns:a16="http://schemas.microsoft.com/office/drawing/2014/main" val="2760134036"/>
                    </a:ext>
                  </a:extLst>
                </a:gridCol>
              </a:tblGrid>
              <a:tr h="383847">
                <a:tc>
                  <a:txBody>
                    <a:bodyPr/>
                    <a:lstStyle/>
                    <a:p>
                      <a:pPr marL="0" algn="ctr" defTabSz="914400" rtl="0" eaLnBrk="1" fontAlgn="ctr" latinLnBrk="0" hangingPunct="1"/>
                      <a:r>
                        <a:rPr lang="en-US" sz="1100" b="1" i="0" u="none" strike="noStrike" kern="1200" dirty="0">
                          <a:solidFill>
                            <a:schemeClr val="tx1"/>
                          </a:solidFill>
                          <a:effectLst/>
                          <a:latin typeface="Corbel" panose="020B0503020204020204" pitchFamily="34" charset="0"/>
                          <a:ea typeface="+mn-ea"/>
                          <a:cs typeface="+mn-cs"/>
                        </a:rPr>
                        <a:t>Bank Account Maintenance</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60000"/>
                        <a:lumOff val="40000"/>
                      </a:schemeClr>
                    </a:solidFill>
                  </a:tcPr>
                </a:tc>
                <a:extLst>
                  <a:ext uri="{0D108BD9-81ED-4DB2-BD59-A6C34878D82A}">
                    <a16:rowId xmlns:a16="http://schemas.microsoft.com/office/drawing/2014/main" val="4254357014"/>
                  </a:ext>
                </a:extLst>
              </a:tr>
              <a:tr h="353246">
                <a:tc>
                  <a:txBody>
                    <a:bodyPr/>
                    <a:lstStyle/>
                    <a:p>
                      <a:pPr marL="0" algn="ctr" defTabSz="914400" rtl="0" eaLnBrk="1" fontAlgn="ctr" latinLnBrk="0" hangingPunct="1"/>
                      <a:r>
                        <a:rPr lang="en-US" sz="1100" b="1" i="0" u="none" strike="noStrike" kern="1200" dirty="0">
                          <a:solidFill>
                            <a:schemeClr val="tx1"/>
                          </a:solidFill>
                          <a:effectLst/>
                          <a:latin typeface="Corbel" panose="020B0503020204020204" pitchFamily="34" charset="0"/>
                          <a:ea typeface="+mn-ea"/>
                          <a:cs typeface="+mn-cs"/>
                        </a:rPr>
                        <a:t>Bank Statement Processing</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64871880"/>
                  </a:ext>
                </a:extLst>
              </a:tr>
              <a:tr h="331403">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kern="1200" dirty="0">
                          <a:solidFill>
                            <a:schemeClr val="tx1"/>
                          </a:solidFill>
                          <a:effectLst/>
                          <a:latin typeface="Corbel" panose="020B0503020204020204" pitchFamily="34" charset="0"/>
                          <a:ea typeface="+mn-ea"/>
                          <a:cs typeface="+mn-cs"/>
                        </a:rPr>
                        <a:t>Reconciliation</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9186231"/>
                  </a:ext>
                </a:extLst>
              </a:tr>
              <a:tr h="341522">
                <a:tc>
                  <a:txBody>
                    <a:bodyPr/>
                    <a:lstStyle/>
                    <a:p>
                      <a:pPr marL="0" algn="ctr" defTabSz="914400" rtl="0" eaLnBrk="1" fontAlgn="ctr" latinLnBrk="0" hangingPunct="1"/>
                      <a:r>
                        <a:rPr lang="en-US" sz="1100" b="1" i="0" u="none" strike="noStrike" kern="1200" dirty="0">
                          <a:solidFill>
                            <a:schemeClr val="tx1"/>
                          </a:solidFill>
                          <a:effectLst/>
                          <a:latin typeface="Corbel" panose="020B0503020204020204" pitchFamily="34" charset="0"/>
                          <a:ea typeface="+mn-ea"/>
                          <a:cs typeface="+mn-cs"/>
                        </a:rPr>
                        <a:t>Cash Forecasting</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0270818"/>
                  </a:ext>
                </a:extLst>
              </a:tr>
              <a:tr h="286439">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en-US" sz="1100" b="1" i="0" u="none" strike="noStrike" kern="1200" dirty="0">
                          <a:solidFill>
                            <a:schemeClr val="tx1"/>
                          </a:solidFill>
                          <a:effectLst/>
                          <a:latin typeface="Corbel" panose="020B0503020204020204" pitchFamily="34" charset="0"/>
                          <a:ea typeface="+mn-ea"/>
                          <a:cs typeface="+mn-cs"/>
                        </a:rPr>
                        <a:t>Cash Positioning</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85590390"/>
                  </a:ext>
                </a:extLst>
              </a:tr>
              <a:tr h="383847">
                <a:tc>
                  <a:txBody>
                    <a:bodyPr/>
                    <a:lstStyle/>
                    <a:p>
                      <a:pPr marL="0" algn="ctr" defTabSz="914400" rtl="0" eaLnBrk="1" fontAlgn="ctr" latinLnBrk="0" hangingPunct="1"/>
                      <a:r>
                        <a:rPr lang="en-US" sz="1100" b="1" i="0" u="none" strike="noStrike" kern="1200" dirty="0">
                          <a:solidFill>
                            <a:schemeClr val="tx1"/>
                          </a:solidFill>
                          <a:effectLst/>
                          <a:latin typeface="Corbel" panose="020B0503020204020204" pitchFamily="34" charset="0"/>
                          <a:ea typeface="+mn-ea"/>
                          <a:cs typeface="+mn-cs"/>
                        </a:rPr>
                        <a:t>Bank Account Transfer</a:t>
                      </a:r>
                    </a:p>
                  </a:txBody>
                  <a:tcPr marL="0" marR="0" marT="0"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18684352"/>
                  </a:ext>
                </a:extLst>
              </a:tr>
            </a:tbl>
          </a:graphicData>
        </a:graphic>
      </p:graphicFrame>
      <p:cxnSp>
        <p:nvCxnSpPr>
          <p:cNvPr id="19" name="Straight Arrow Connector 18">
            <a:extLst>
              <a:ext uri="{FF2B5EF4-FFF2-40B4-BE49-F238E27FC236}">
                <a16:creationId xmlns:a16="http://schemas.microsoft.com/office/drawing/2014/main" id="{CC935E3F-81E0-46D8-9048-5B5982EEAD05}"/>
              </a:ext>
            </a:extLst>
          </p:cNvPr>
          <p:cNvCxnSpPr>
            <a:cxnSpLocks/>
          </p:cNvCxnSpPr>
          <p:nvPr/>
        </p:nvCxnSpPr>
        <p:spPr>
          <a:xfrm>
            <a:off x="0" y="769478"/>
            <a:ext cx="45715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337FD61-C9B0-49CD-A958-0DA994B47221}"/>
              </a:ext>
            </a:extLst>
          </p:cNvPr>
          <p:cNvCxnSpPr>
            <a:cxnSpLocks/>
          </p:cNvCxnSpPr>
          <p:nvPr/>
        </p:nvCxnSpPr>
        <p:spPr>
          <a:xfrm>
            <a:off x="211240" y="1199347"/>
            <a:ext cx="0" cy="39619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BD7F161-57EE-4C0A-9044-4819C485C39E}"/>
              </a:ext>
            </a:extLst>
          </p:cNvPr>
          <p:cNvCxnSpPr>
            <a:cxnSpLocks/>
          </p:cNvCxnSpPr>
          <p:nvPr/>
        </p:nvCxnSpPr>
        <p:spPr>
          <a:xfrm>
            <a:off x="206779" y="1199348"/>
            <a:ext cx="0" cy="396198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32B8770-6D1D-4677-AA1C-A5FF10653026}"/>
              </a:ext>
            </a:extLst>
          </p:cNvPr>
          <p:cNvSpPr txBox="1"/>
          <p:nvPr/>
        </p:nvSpPr>
        <p:spPr>
          <a:xfrm rot="16200000">
            <a:off x="-403302" y="4013850"/>
            <a:ext cx="1024375"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orbel" panose="020B0503020204020204" pitchFamily="34" charset="0"/>
                <a:ea typeface="+mn-ea"/>
                <a:cs typeface="+mn-cs"/>
              </a:rPr>
              <a:t>Level 2</a:t>
            </a:r>
          </a:p>
        </p:txBody>
      </p:sp>
      <p:sp>
        <p:nvSpPr>
          <p:cNvPr id="11" name="Arrow: Chevron 10">
            <a:extLst>
              <a:ext uri="{FF2B5EF4-FFF2-40B4-BE49-F238E27FC236}">
                <a16:creationId xmlns:a16="http://schemas.microsoft.com/office/drawing/2014/main" id="{BC703726-5AB1-4D1E-A85E-F1C24FDBBA1C}"/>
              </a:ext>
            </a:extLst>
          </p:cNvPr>
          <p:cNvSpPr/>
          <p:nvPr/>
        </p:nvSpPr>
        <p:spPr>
          <a:xfrm>
            <a:off x="19766" y="28545"/>
            <a:ext cx="1487468" cy="233420"/>
          </a:xfrm>
          <a:prstGeom prst="chevron">
            <a:avLst/>
          </a:prstGeom>
          <a:solidFill>
            <a:schemeClr val="bg2">
              <a:lumMod val="5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white"/>
                </a:solidFill>
                <a:effectLst/>
                <a:uLnTx/>
                <a:uFillTx/>
                <a:latin typeface="Arial" panose="020B0604020202020204"/>
                <a:ea typeface="+mn-ea"/>
                <a:cs typeface="+mn-cs"/>
              </a:rPr>
              <a:t>Process Taxonomy</a:t>
            </a:r>
          </a:p>
        </p:txBody>
      </p:sp>
      <p:sp>
        <p:nvSpPr>
          <p:cNvPr id="15" name="Arrow: Chevron 14">
            <a:extLst>
              <a:ext uri="{FF2B5EF4-FFF2-40B4-BE49-F238E27FC236}">
                <a16:creationId xmlns:a16="http://schemas.microsoft.com/office/drawing/2014/main" id="{91F2FDF9-504C-43F9-B310-4060DAA1D9F4}"/>
              </a:ext>
            </a:extLst>
          </p:cNvPr>
          <p:cNvSpPr/>
          <p:nvPr/>
        </p:nvSpPr>
        <p:spPr>
          <a:xfrm>
            <a:off x="4338108" y="58811"/>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Signature Requirement</a:t>
            </a:r>
          </a:p>
        </p:txBody>
      </p:sp>
      <p:sp>
        <p:nvSpPr>
          <p:cNvPr id="16" name="Arrow: Chevron 15">
            <a:extLst>
              <a:ext uri="{FF2B5EF4-FFF2-40B4-BE49-F238E27FC236}">
                <a16:creationId xmlns:a16="http://schemas.microsoft.com/office/drawing/2014/main" id="{9140A00C-15F1-4A6D-84BF-7A38D239451E}"/>
              </a:ext>
            </a:extLst>
          </p:cNvPr>
          <p:cNvSpPr/>
          <p:nvPr/>
        </p:nvSpPr>
        <p:spPr>
          <a:xfrm>
            <a:off x="2890509" y="39562"/>
            <a:ext cx="1487468" cy="233420"/>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Pain Points</a:t>
            </a:r>
          </a:p>
        </p:txBody>
      </p:sp>
      <p:sp>
        <p:nvSpPr>
          <p:cNvPr id="17" name="Arrow: Chevron 16">
            <a:extLst>
              <a:ext uri="{FF2B5EF4-FFF2-40B4-BE49-F238E27FC236}">
                <a16:creationId xmlns:a16="http://schemas.microsoft.com/office/drawing/2014/main" id="{DAFCAC74-147C-4F62-9CE4-0D9C9F60DDA8}"/>
              </a:ext>
            </a:extLst>
          </p:cNvPr>
          <p:cNvSpPr/>
          <p:nvPr/>
        </p:nvSpPr>
        <p:spPr>
          <a:xfrm>
            <a:off x="1448511" y="28545"/>
            <a:ext cx="1487468" cy="244995"/>
          </a:xfrm>
          <a:prstGeom prst="chevron">
            <a:avLst/>
          </a:prstGeom>
          <a:solidFill>
            <a:srgbClr val="E7E6E6"/>
          </a:solidFill>
          <a:ln w="12700" cap="flat" cmpd="sng" algn="ctr">
            <a:solidFill>
              <a:srgbClr val="FFFFFF">
                <a:lumMod val="95000"/>
              </a:srgbClr>
            </a:solidFill>
            <a:prstDash val="solid"/>
            <a:miter lim="800000"/>
          </a:ln>
          <a:effectLst/>
        </p:spPr>
        <p:txBody>
          <a:bodyPr lIns="182880" tIns="182880" rIns="182880" bIns="182880"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FFFFFF">
                    <a:lumMod val="65000"/>
                  </a:srgbClr>
                </a:solidFill>
                <a:effectLst/>
                <a:uLnTx/>
                <a:uFillTx/>
                <a:latin typeface="Arial" panose="020B0604020202020204"/>
                <a:ea typeface="+mn-ea"/>
                <a:cs typeface="+mn-cs"/>
              </a:rPr>
              <a:t>User Personas</a:t>
            </a:r>
          </a:p>
        </p:txBody>
      </p:sp>
    </p:spTree>
    <p:extLst>
      <p:ext uri="{BB962C8B-B14F-4D97-AF65-F5344CB8AC3E}">
        <p14:creationId xmlns:p14="http://schemas.microsoft.com/office/powerpoint/2010/main" val="1411609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FZm2VycQOiHW9JhQKuIF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qBK9UWsUxk633IH8XQI08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w8oKA.HptzBbRcahaWanIA"/>
</p:tagLst>
</file>

<file path=ppt/tags/tag3.xml><?xml version="1.0" encoding="utf-8"?>
<p:tagLst xmlns:a="http://schemas.openxmlformats.org/drawingml/2006/main" xmlns:r="http://schemas.openxmlformats.org/officeDocument/2006/relationships" xmlns:p="http://schemas.openxmlformats.org/presentationml/2006/main">
  <p:tag name="MM_SLIDE_TYPE" val="6"/>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w8oKA.HptzBbRcahaWanI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w8oKA.HptzBbRcahaWanI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Z5FrgaIBQc6Z1lj4QLb9zw"/>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7_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20000"/>
            <a:lumOff val="80000"/>
          </a:schemeClr>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20000"/>
            <a:lumOff val="80000"/>
          </a:schemeClr>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20000"/>
            <a:lumOff val="80000"/>
          </a:schemeClr>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5.xml><?xml version="1.0" encoding="utf-8"?>
<a:theme xmlns:a="http://schemas.openxmlformats.org/drawingml/2006/main" name="1_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20000"/>
            <a:lumOff val="80000"/>
          </a:schemeClr>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6.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_Theme1">
  <a:themeElements>
    <a:clrScheme name="CSOD New">
      <a:dk1>
        <a:srgbClr val="000000"/>
      </a:dk1>
      <a:lt1>
        <a:srgbClr val="FFFFFF"/>
      </a:lt1>
      <a:dk2>
        <a:srgbClr val="004F71"/>
      </a:dk2>
      <a:lt2>
        <a:srgbClr val="FA4616"/>
      </a:lt2>
      <a:accent1>
        <a:srgbClr val="00859B"/>
      </a:accent1>
      <a:accent2>
        <a:srgbClr val="653024"/>
      </a:accent2>
      <a:accent3>
        <a:srgbClr val="F1C6A6"/>
      </a:accent3>
      <a:accent4>
        <a:srgbClr val="D6001C"/>
      </a:accent4>
      <a:accent5>
        <a:srgbClr val="FFC72C"/>
      </a:accent5>
      <a:accent6>
        <a:srgbClr val="2CCCD3"/>
      </a:accent6>
      <a:hlink>
        <a:srgbClr val="2CCCD3"/>
      </a:hlink>
      <a:folHlink>
        <a:srgbClr val="2CCCD3"/>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70ADA153-25C7-4E83-A13B-CACEF54B617A}" vid="{D00EE799-3CE1-48C0-B376-E83BE50A1784}"/>
    </a:ext>
  </a:extLst>
</a:theme>
</file>

<file path=ppt/theme/theme9.xml><?xml version="1.0" encoding="utf-8"?>
<a:theme xmlns:a="http://schemas.openxmlformats.org/drawingml/2006/main" name="6_Theme1">
  <a:themeElements>
    <a:clrScheme name="Custom 39">
      <a:dk1>
        <a:srgbClr val="6B767D"/>
      </a:dk1>
      <a:lt1>
        <a:srgbClr val="FFFFFF"/>
      </a:lt1>
      <a:dk2>
        <a:srgbClr val="384951"/>
      </a:dk2>
      <a:lt2>
        <a:srgbClr val="E7E6E6"/>
      </a:lt2>
      <a:accent1>
        <a:srgbClr val="F3753F"/>
      </a:accent1>
      <a:accent2>
        <a:srgbClr val="394850"/>
      </a:accent2>
      <a:accent3>
        <a:srgbClr val="00B2B1"/>
      </a:accent3>
      <a:accent4>
        <a:srgbClr val="FEC64D"/>
      </a:accent4>
      <a:accent5>
        <a:srgbClr val="0098C9"/>
      </a:accent5>
      <a:accent6>
        <a:srgbClr val="000000"/>
      </a:accent6>
      <a:hlink>
        <a:srgbClr val="000000"/>
      </a:hlink>
      <a:folHlink>
        <a:srgbClr val="F3753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lumMod val="20000"/>
            <a:lumOff val="80000"/>
          </a:schemeClr>
        </a:solidFill>
        <a:ln>
          <a:noFill/>
        </a:ln>
      </a:spPr>
      <a:bodyPr lIns="182880" tIns="182880" rIns="182880" bIns="182880" rtlCol="0" anchor="ctr"/>
      <a:lstStyle>
        <a:defPPr algn="l">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bg1">
            <a:lumMod val="95000"/>
          </a:schemeClr>
        </a:solidFill>
      </a:spPr>
      <a:bodyPr wrap="square" lIns="182880" tIns="182880" rIns="182880" bIns="182880" rtlCol="0" anchor="ctr" anchorCtr="0">
        <a:noAutofit/>
      </a:bodyPr>
      <a:lstStyle>
        <a:defPPr algn="l">
          <a:defRPr dirty="0" smtClean="0"/>
        </a:defPPr>
      </a:lstStyle>
    </a:txDef>
  </a:objectDefaults>
  <a:extraClrSchemeLst/>
  <a:extLst>
    <a:ext uri="{05A4C25C-085E-4340-85A3-A5531E510DB2}">
      <thm15:themeFamily xmlns:thm15="http://schemas.microsoft.com/office/thememl/2012/main" name="Teradata PPT Template 1018" id="{06D9C2E9-505A-D84D-BDC9-94FCE3226963}" vid="{D289C7A8-DBC7-5E41-961A-A5AC6C8CBB52}"/>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605c320-b55e-4af4-addb-d1a9d1bdf49a">
      <UserInfo>
        <DisplayName>Basu, Saikat</DisplayName>
        <AccountId>77</AccountId>
        <AccountType/>
      </UserInfo>
      <UserInfo>
        <DisplayName>Siddiqui, Arsalan</DisplayName>
        <AccountId>67</AccountId>
        <AccountType/>
      </UserInfo>
    </SharedWithUsers>
    <lcf76f155ced4ddcb4097134ff3c332f xmlns="ecdbe5b9-5499-446f-91f2-35ffe1354dc7">
      <Terms xmlns="http://schemas.microsoft.com/office/infopath/2007/PartnerControls"/>
    </lcf76f155ced4ddcb4097134ff3c332f>
    <TaxCatchAll xmlns="f605c320-b55e-4af4-addb-d1a9d1bdf49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8A6DCCE3A4D6246BDCC3A99887E7EBF" ma:contentTypeVersion="17" ma:contentTypeDescription="Create a new document." ma:contentTypeScope="" ma:versionID="affd4296e8f1351782c9a0c46419815a">
  <xsd:schema xmlns:xsd="http://www.w3.org/2001/XMLSchema" xmlns:xs="http://www.w3.org/2001/XMLSchema" xmlns:p="http://schemas.microsoft.com/office/2006/metadata/properties" xmlns:ns2="ecdbe5b9-5499-446f-91f2-35ffe1354dc7" xmlns:ns3="f605c320-b55e-4af4-addb-d1a9d1bdf49a" targetNamespace="http://schemas.microsoft.com/office/2006/metadata/properties" ma:root="true" ma:fieldsID="b2e98148e58719572f5b792c854782dd" ns2:_="" ns3:_="">
    <xsd:import namespace="ecdbe5b9-5499-446f-91f2-35ffe1354dc7"/>
    <xsd:import namespace="f605c320-b55e-4af4-addb-d1a9d1bdf49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bjectDetectorVersions" minOccurs="0"/>
                <xsd:element ref="ns2:MediaServiceOCR"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cdbe5b9-5499-446f-91f2-35ffe1354d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798d900d-0589-4081-96eb-513de833a507"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OCR" ma:index="23" nillable="true" ma:displayName="Extracted Text" ma:internalName="MediaServiceOCR" ma:readOnly="true">
      <xsd:simpleType>
        <xsd:restriction base="dms:Note">
          <xsd:maxLength value="255"/>
        </xsd:restriction>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f605c320-b55e-4af4-addb-d1a9d1bdf49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a543a0b-041d-4ba4-9f31-868688cb4e3e}" ma:internalName="TaxCatchAll" ma:showField="CatchAllData" ma:web="f605c320-b55e-4af4-addb-d1a9d1bdf49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783497-AEFC-4E62-B868-7F21FEAA9382}">
  <ds:schemaRefs>
    <ds:schemaRef ds:uri="http://schemas.microsoft.com/office/infopath/2007/PartnerControls"/>
    <ds:schemaRef ds:uri="http://purl.org/dc/dcmitype/"/>
    <ds:schemaRef ds:uri="http://schemas.microsoft.com/office/2006/metadata/properties"/>
    <ds:schemaRef ds:uri="http://schemas.openxmlformats.org/package/2006/metadata/core-properties"/>
    <ds:schemaRef ds:uri="http://purl.org/dc/elements/1.1/"/>
    <ds:schemaRef ds:uri="f605c320-b55e-4af4-addb-d1a9d1bdf49a"/>
    <ds:schemaRef ds:uri="http://purl.org/dc/terms/"/>
    <ds:schemaRef ds:uri="http://schemas.microsoft.com/office/2006/documentManagement/types"/>
    <ds:schemaRef ds:uri="ecdbe5b9-5499-446f-91f2-35ffe1354dc7"/>
    <ds:schemaRef ds:uri="http://www.w3.org/XML/1998/namespace"/>
  </ds:schemaRefs>
</ds:datastoreItem>
</file>

<file path=customXml/itemProps2.xml><?xml version="1.0" encoding="utf-8"?>
<ds:datastoreItem xmlns:ds="http://schemas.openxmlformats.org/officeDocument/2006/customXml" ds:itemID="{FB625768-1F2B-44BA-B955-84F5D7F8D683}">
  <ds:schemaRefs>
    <ds:schemaRef ds:uri="http://schemas.microsoft.com/sharepoint/v3/contenttype/forms"/>
  </ds:schemaRefs>
</ds:datastoreItem>
</file>

<file path=customXml/itemProps3.xml><?xml version="1.0" encoding="utf-8"?>
<ds:datastoreItem xmlns:ds="http://schemas.openxmlformats.org/officeDocument/2006/customXml" ds:itemID="{2D79B28A-A51F-45FB-8AAF-D2FFEE2C7EA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cdbe5b9-5499-446f-91f2-35ffe1354dc7"/>
    <ds:schemaRef ds:uri="f605c320-b55e-4af4-addb-d1a9d1bdf4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1214</TotalTime>
  <Words>8875</Words>
  <Application>Microsoft Office PowerPoint</Application>
  <PresentationFormat>Widescreen</PresentationFormat>
  <Paragraphs>1564</Paragraphs>
  <Slides>69</Slides>
  <Notes>24</Notes>
  <HiddenSlides>0</HiddenSlides>
  <MMClips>0</MMClips>
  <ScaleCrop>false</ScaleCrop>
  <HeadingPairs>
    <vt:vector size="4" baseType="variant">
      <vt:variant>
        <vt:lpstr>Theme</vt:lpstr>
      </vt:variant>
      <vt:variant>
        <vt:i4>10</vt:i4>
      </vt:variant>
      <vt:variant>
        <vt:lpstr>Slide Titles</vt:lpstr>
      </vt:variant>
      <vt:variant>
        <vt:i4>69</vt:i4>
      </vt:variant>
    </vt:vector>
  </HeadingPairs>
  <TitlesOfParts>
    <vt:vector size="79" baseType="lpstr">
      <vt:lpstr>Office Theme</vt:lpstr>
      <vt:lpstr>Theme1</vt:lpstr>
      <vt:lpstr>1_Office Theme</vt:lpstr>
      <vt:lpstr>2_Theme1</vt:lpstr>
      <vt:lpstr>1_Theme1</vt:lpstr>
      <vt:lpstr>2_Office Theme</vt:lpstr>
      <vt:lpstr>3_Office Theme</vt:lpstr>
      <vt:lpstr>5_Theme1</vt:lpstr>
      <vt:lpstr>6_Theme1</vt:lpstr>
      <vt:lpstr>7_Theme1</vt:lpstr>
      <vt:lpstr>PowerPoint Presentation</vt:lpstr>
      <vt:lpstr>Agenda</vt:lpstr>
      <vt:lpstr>PowerPoint Presentation</vt:lpstr>
      <vt:lpstr>PowerPoint Presentation</vt:lpstr>
      <vt:lpstr>Workshop Expectations</vt:lpstr>
      <vt:lpstr>Global Design Workshop - Rules of the Road </vt:lpstr>
      <vt:lpstr>Program Timeline with Details</vt:lpstr>
      <vt:lpstr>PowerPoint Presentation</vt:lpstr>
      <vt:lpstr>Enterprise Structure L1/L2 Process Taxonomy Session Scope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User Stories</vt:lpstr>
      <vt:lpstr>PowerPoint Presentation</vt:lpstr>
      <vt:lpstr>PowerPoint Presentation</vt:lpstr>
      <vt:lpstr>Out of Box Reports</vt:lpstr>
      <vt:lpstr>PowerPoint Presentation</vt:lpstr>
      <vt:lpstr>Parking Lot/Follow Up Discussion Items</vt:lpstr>
      <vt:lpstr>PowerPoint Presentation</vt:lpstr>
      <vt:lpstr>The Prepare Stage – Global Design</vt:lpstr>
      <vt:lpstr>Design Workshop Objectives - bring the process to life</vt:lpstr>
      <vt:lpstr>PowerPoint Presentation</vt:lpstr>
      <vt:lpstr>Workshop Phases &amp; Key Activities </vt:lpstr>
      <vt:lpstr>Workshop Expectations </vt:lpstr>
      <vt:lpstr>PowerPoint Presentation</vt:lpstr>
      <vt:lpstr>Our Understanding </vt:lpstr>
      <vt:lpstr>Agenda</vt:lpstr>
      <vt:lpstr>Session Overview: Global Design Topics</vt:lpstr>
      <vt:lpstr>PowerPoint Presentation</vt:lpstr>
      <vt:lpstr>Week 2 – Workshop Schedule – </vt:lpstr>
      <vt:lpstr>PowerPoint Presentation</vt:lpstr>
      <vt:lpstr>PowerPoint Presentation</vt:lpstr>
      <vt:lpstr>PowerPoint Presentation</vt:lpstr>
      <vt:lpstr>PowerPoint Presentation</vt:lpstr>
      <vt:lpstr>Leading Practices</vt:lpstr>
      <vt:lpstr>Key Design Decisions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Options</dc:title>
  <dc:creator>Leahy, Kyle</dc:creator>
  <cp:lastModifiedBy>Mathur, Saurabh</cp:lastModifiedBy>
  <cp:revision>34</cp:revision>
  <dcterms:created xsi:type="dcterms:W3CDTF">2022-09-26T19:31:19Z</dcterms:created>
  <dcterms:modified xsi:type="dcterms:W3CDTF">2024-05-23T02:37:15Z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2022-09-26T19:31:19Z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ca02e58d-3246-42c5-85ae-b47080b88848</vt:lpwstr>
  </property>
  <property fmtid="{D5CDD505-2E9C-101B-9397-08002B2CF9AE}" pid="8" name="MSIP_Label_ea60d57e-af5b-4752-ac57-3e4f28ca11dc_ContentBits">
    <vt:lpwstr>0</vt:lpwstr>
  </property>
  <property fmtid="{D5CDD505-2E9C-101B-9397-08002B2CF9AE}" pid="9" name="ContentTypeId">
    <vt:lpwstr>0x01010088A6DCCE3A4D6246BDCC3A99887E7EBF</vt:lpwstr>
  </property>
  <property fmtid="{D5CDD505-2E9C-101B-9397-08002B2CF9AE}" pid="10" name="Order">
    <vt:r8>335300</vt:r8>
  </property>
  <property fmtid="{D5CDD505-2E9C-101B-9397-08002B2CF9AE}" pid="11" name="xd_Signature">
    <vt:bool>false</vt:bool>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_ExtendedDescription">
    <vt:lpwstr/>
  </property>
  <property fmtid="{D5CDD505-2E9C-101B-9397-08002B2CF9AE}" pid="16" name="TriggerFlowInfo">
    <vt:lpwstr/>
  </property>
  <property fmtid="{D5CDD505-2E9C-101B-9397-08002B2CF9AE}" pid="17" name="MediaServiceImageTags">
    <vt:lpwstr/>
  </property>
</Properties>
</file>